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BBF2-7B4E-46A2-9AD5-F95DD4BD583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372D-B7C4-4128-856D-8468A00A6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BBF2-7B4E-46A2-9AD5-F95DD4BD583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372D-B7C4-4128-856D-8468A00A6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4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BBF2-7B4E-46A2-9AD5-F95DD4BD583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372D-B7C4-4128-856D-8468A00A6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1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BBF2-7B4E-46A2-9AD5-F95DD4BD583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372D-B7C4-4128-856D-8468A00A6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3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BBF2-7B4E-46A2-9AD5-F95DD4BD583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372D-B7C4-4128-856D-8468A00A6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5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BBF2-7B4E-46A2-9AD5-F95DD4BD583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372D-B7C4-4128-856D-8468A00A6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9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BBF2-7B4E-46A2-9AD5-F95DD4BD583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372D-B7C4-4128-856D-8468A00A6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2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BBF2-7B4E-46A2-9AD5-F95DD4BD583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372D-B7C4-4128-856D-8468A00A6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4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BBF2-7B4E-46A2-9AD5-F95DD4BD583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372D-B7C4-4128-856D-8468A00A6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9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BBF2-7B4E-46A2-9AD5-F95DD4BD583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372D-B7C4-4128-856D-8468A00A6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3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BBF2-7B4E-46A2-9AD5-F95DD4BD583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372D-B7C4-4128-856D-8468A00A6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0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0BBF2-7B4E-46A2-9AD5-F95DD4BD583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2372D-B7C4-4128-856D-8468A00A6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9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27"/>
          <a:stretch/>
        </p:blipFill>
        <p:spPr>
          <a:xfrm>
            <a:off x="562707" y="679939"/>
            <a:ext cx="5562118" cy="4045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27"/>
          <a:stretch/>
        </p:blipFill>
        <p:spPr>
          <a:xfrm>
            <a:off x="562706" y="5099538"/>
            <a:ext cx="5562118" cy="43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7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18"/>
          <a:stretch/>
        </p:blipFill>
        <p:spPr>
          <a:xfrm>
            <a:off x="550984" y="2719754"/>
            <a:ext cx="5652833" cy="432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6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TOUSIF</dc:creator>
  <cp:lastModifiedBy>TOUSIF</cp:lastModifiedBy>
  <cp:revision>1</cp:revision>
  <cp:lastPrinted>2019-09-30T14:16:39Z</cp:lastPrinted>
  <dcterms:created xsi:type="dcterms:W3CDTF">2019-09-30T14:14:52Z</dcterms:created>
  <dcterms:modified xsi:type="dcterms:W3CDTF">2019-09-30T14:16:55Z</dcterms:modified>
</cp:coreProperties>
</file>