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475" r:id="rId3"/>
    <p:sldId id="488" r:id="rId4"/>
    <p:sldId id="530" r:id="rId5"/>
    <p:sldId id="531" r:id="rId6"/>
    <p:sldId id="532" r:id="rId7"/>
    <p:sldId id="533" r:id="rId8"/>
    <p:sldId id="588" r:id="rId9"/>
    <p:sldId id="534" r:id="rId10"/>
    <p:sldId id="589" r:id="rId11"/>
    <p:sldId id="535" r:id="rId12"/>
    <p:sldId id="536" r:id="rId13"/>
    <p:sldId id="538" r:id="rId14"/>
    <p:sldId id="582" r:id="rId15"/>
    <p:sldId id="583" r:id="rId16"/>
    <p:sldId id="594" r:id="rId17"/>
    <p:sldId id="539" r:id="rId18"/>
    <p:sldId id="540" r:id="rId19"/>
    <p:sldId id="543" r:id="rId20"/>
    <p:sldId id="564" r:id="rId21"/>
    <p:sldId id="541" r:id="rId22"/>
    <p:sldId id="542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91" r:id="rId33"/>
    <p:sldId id="592" r:id="rId34"/>
    <p:sldId id="593" r:id="rId35"/>
    <p:sldId id="590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6" r:id="rId47"/>
    <p:sldId id="607" r:id="rId48"/>
    <p:sldId id="608" r:id="rId49"/>
    <p:sldId id="609" r:id="rId50"/>
    <p:sldId id="610" r:id="rId51"/>
    <p:sldId id="611" r:id="rId52"/>
    <p:sldId id="612" r:id="rId53"/>
    <p:sldId id="613" r:id="rId54"/>
    <p:sldId id="614" r:id="rId55"/>
    <p:sldId id="615" r:id="rId56"/>
    <p:sldId id="616" r:id="rId57"/>
    <p:sldId id="617" r:id="rId58"/>
    <p:sldId id="618" r:id="rId59"/>
    <p:sldId id="619" r:id="rId60"/>
    <p:sldId id="620" r:id="rId61"/>
    <p:sldId id="621" r:id="rId62"/>
    <p:sldId id="622" r:id="rId63"/>
    <p:sldId id="623" r:id="rId64"/>
    <p:sldId id="624" r:id="rId65"/>
    <p:sldId id="333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0E6801B-E477-41EA-AACD-E68328CB797B}">
          <p14:sldIdLst>
            <p14:sldId id="257"/>
            <p14:sldId id="475"/>
            <p14:sldId id="488"/>
            <p14:sldId id="530"/>
            <p14:sldId id="531"/>
            <p14:sldId id="532"/>
            <p14:sldId id="533"/>
            <p14:sldId id="588"/>
            <p14:sldId id="534"/>
            <p14:sldId id="589"/>
            <p14:sldId id="535"/>
            <p14:sldId id="536"/>
            <p14:sldId id="538"/>
            <p14:sldId id="582"/>
            <p14:sldId id="583"/>
            <p14:sldId id="594"/>
            <p14:sldId id="539"/>
            <p14:sldId id="540"/>
            <p14:sldId id="543"/>
            <p14:sldId id="564"/>
            <p14:sldId id="541"/>
            <p14:sldId id="542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91"/>
            <p14:sldId id="592"/>
            <p14:sldId id="593"/>
            <p14:sldId id="590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제목 없는 구역" id="{E9EAB5FF-268E-4EDA-A9CC-4CCB25D06713}">
          <p14:sldIdLst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  <a:srgbClr val="0000CC"/>
    <a:srgbClr val="006600"/>
    <a:srgbClr val="003366"/>
    <a:srgbClr val="0066CC"/>
    <a:srgbClr val="FF0066"/>
    <a:srgbClr val="C29A4A"/>
    <a:srgbClr val="990000"/>
    <a:srgbClr val="F81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8822" autoAdjust="0"/>
  </p:normalViewPr>
  <p:slideViewPr>
    <p:cSldViewPr>
      <p:cViewPr>
        <p:scale>
          <a:sx n="80" d="100"/>
          <a:sy n="80" d="100"/>
        </p:scale>
        <p:origin x="-7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90"/>
    </p:cViewPr>
  </p:sorterViewPr>
  <p:notesViewPr>
    <p:cSldViewPr>
      <p:cViewPr varScale="1">
        <p:scale>
          <a:sx n="59" d="100"/>
          <a:sy n="59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2BB9-6089-4104-A0B0-D88DD40B4023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EE0FB-43C1-4819-BE43-00B89CA5A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CDEA-E9B9-49AD-AC66-28F12309E16D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A8431-860D-4CC6-9485-1937D5EAE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8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78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A8431-860D-4CC6-9485-1937D5EAE6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6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5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7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4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EEBF-BC4A-4072-9B83-A84F6200C640}" type="datetimeFigureOut">
              <a:rPr lang="ko-KR" altLang="en-US" smtClean="0"/>
              <a:t>2015-03-17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9C91-D952-495B-B4AD-F5B95E9B6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7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audio" Target="../media/audio2.wav"/><Relationship Id="rId7" Type="http://schemas.openxmlformats.org/officeDocument/2006/relationships/audio" Target="../media/audio5.wav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audio" Target="../media/audio1.wav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15.png"/><Relationship Id="rId5" Type="http://schemas.openxmlformats.org/officeDocument/2006/relationships/audio" Target="../media/audio7.wav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audio" Target="../media/audio3.wav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audio" Target="../media/audio1.wav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5.wav"/><Relationship Id="rId11" Type="http://schemas.openxmlformats.org/officeDocument/2006/relationships/image" Target="../media/image14.png"/><Relationship Id="rId5" Type="http://schemas.openxmlformats.org/officeDocument/2006/relationships/audio" Target="../media/audio4.wav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audio" Target="../media/audio3.wav"/><Relationship Id="rId9" Type="http://schemas.openxmlformats.org/officeDocument/2006/relationships/audio" Target="../media/audio8.wav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audio" Target="../media/audio4.wav"/><Relationship Id="rId7" Type="http://schemas.openxmlformats.org/officeDocument/2006/relationships/image" Target="../media/image23.jpe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audio" Target="../media/audio7.wav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kr/url?sa=i&amp;rct=j&amp;q=&amp;esrc=s&amp;frm=1&amp;source=images&amp;cd=&amp;cad=rja&amp;uact=8&amp;ved=0CAcQjRw&amp;url=https://litviet.wordpress.com/2012/08/04/than-nhien-dau-moc-tren-cuoc-doi-cua-moi-chung-ta/&amp;ei=BITyVMW9JcXe8AWKsICwBQ&amp;psig=AFQjCNFjaCGRJamTWGdh67OIh-0gM-Hblg&amp;ust=1425265945980696" TargetMode="External"/><Relationship Id="rId11" Type="http://schemas.openxmlformats.org/officeDocument/2006/relationships/image" Target="../media/image16.png"/><Relationship Id="rId5" Type="http://schemas.openxmlformats.org/officeDocument/2006/relationships/audio" Target="../media/audio6.wav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audio" Target="../media/audio5.wav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audio" Target="../media/audio4.wav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audio" Target="../media/audio6.wav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audio" Target="../media/audio5.wav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audio" Target="../media/audio2.wav"/><Relationship Id="rId7" Type="http://schemas.openxmlformats.org/officeDocument/2006/relationships/audio" Target="../media/audio5.wav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audio" Target="../media/audio1.wav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15.png"/><Relationship Id="rId5" Type="http://schemas.openxmlformats.org/officeDocument/2006/relationships/audio" Target="../media/audio7.wav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audio" Target="../media/audio3.wav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audio" Target="../media/audio1.wav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5.wav"/><Relationship Id="rId11" Type="http://schemas.openxmlformats.org/officeDocument/2006/relationships/image" Target="../media/image14.png"/><Relationship Id="rId5" Type="http://schemas.openxmlformats.org/officeDocument/2006/relationships/audio" Target="../media/audio4.wav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audio" Target="../media/audio3.wav"/><Relationship Id="rId9" Type="http://schemas.openxmlformats.org/officeDocument/2006/relationships/audio" Target="../media/audio8.wav"/><Relationship Id="rId1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audio" Target="../media/audio4.wav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audio" Target="../media/audio6.wav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audio" Target="../media/audio5.wav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audio" Target="../media/audio4.wav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audio" Target="../media/audio6.wav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audio" Target="../media/audio5.wav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audio" Target="../media/audio4.wav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audio" Target="../media/audio6.wav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audio" Target="../media/audio5.wav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Relationship Id="rId11" Type="http://schemas.openxmlformats.org/officeDocument/2006/relationships/image" Target="../media/image4.png"/><Relationship Id="rId5" Type="http://schemas.openxmlformats.org/officeDocument/2006/relationships/audio" Target="../media/audio3.wav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audio" Target="../media/audio2.wav"/><Relationship Id="rId9" Type="http://schemas.openxmlformats.org/officeDocument/2006/relationships/audio" Target="../media/audio7.wav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로 말린 두루마리 모양 2"/>
          <p:cNvSpPr/>
          <p:nvPr/>
        </p:nvSpPr>
        <p:spPr>
          <a:xfrm>
            <a:off x="214282" y="116632"/>
            <a:ext cx="8715436" cy="6552728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spc="-300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algn="ctr"/>
            <a:endParaRPr lang="en-US" altLang="ko-KR" sz="3200" b="1" spc="-3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4000" b="1" spc="-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GIÓP</a:t>
            </a:r>
          </a:p>
          <a:p>
            <a:pPr algn="ctr"/>
            <a:r>
              <a:rPr lang="en-US" altLang="ko-KR" sz="3200" b="1" spc="-3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(CHÚA </a:t>
            </a:r>
            <a:r>
              <a:rPr lang="en-US" altLang="ko-KR" sz="3200" b="1" spc="-30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NHẬT </a:t>
            </a:r>
            <a:r>
              <a:rPr lang="en-US" altLang="ko-KR" sz="3200" b="1" spc="-30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01, 15 / </a:t>
            </a:r>
            <a:r>
              <a:rPr lang="en-US" altLang="ko-KR" sz="3200" b="1" spc="-3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 / 2015)</a:t>
            </a:r>
          </a:p>
          <a:p>
            <a:pPr algn="ctr"/>
            <a:r>
              <a:rPr lang="en-US" altLang="ko-KR" sz="3200" b="1" spc="-3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***</a:t>
            </a:r>
          </a:p>
          <a:p>
            <a:pPr algn="just">
              <a:lnSpc>
                <a:spcPts val="3300"/>
              </a:lnSpc>
              <a:buFont typeface="Wingdings" pitchFamily="2" charset="2"/>
              <a:buChar char="v"/>
            </a:pPr>
            <a:r>
              <a:rPr lang="en-US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NG</a:t>
            </a:r>
            <a:r>
              <a:rPr lang="vi-VN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3000" b="1" spc="-3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CÓ SỐ ĐIỂM CAO NHẤT SẼ </a:t>
            </a:r>
            <a:r>
              <a:rPr lang="en-US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US" altLang="ko-KR" sz="3000" b="1" spc="-3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 TRAO VÒNG NGUYỆT QUẾ, MỘT MÓN </a:t>
            </a:r>
            <a:r>
              <a:rPr lang="en-US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QUÀ, VÀ CÓ TỔNG KẾT GIẢI  TH</a:t>
            </a:r>
            <a:r>
              <a:rPr lang="vi-VN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ƯỞ</a:t>
            </a:r>
            <a:r>
              <a:rPr lang="en-US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 VÀO CUỐI </a:t>
            </a:r>
            <a:r>
              <a:rPr lang="en-US" altLang="ko-KR" sz="3000" b="1" spc="-3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NĂM CHO </a:t>
            </a:r>
            <a:r>
              <a:rPr lang="en-US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MỌI NG</a:t>
            </a:r>
            <a:r>
              <a:rPr lang="vi-VN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THAM GIA.</a:t>
            </a:r>
          </a:p>
          <a:p>
            <a:pPr algn="just">
              <a:lnSpc>
                <a:spcPts val="3300"/>
              </a:lnSpc>
            </a:pPr>
            <a:endParaRPr lang="en-US" altLang="ko-KR" sz="3000" b="1" spc="-300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300"/>
              </a:lnSpc>
              <a:buFont typeface="Wingdings" pitchFamily="2" charset="2"/>
              <a:buChar char="v"/>
            </a:pPr>
            <a:r>
              <a:rPr lang="en-US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BẠN KHÔNG Đ</a:t>
            </a:r>
            <a:r>
              <a:rPr lang="vi-VN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US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 SỬ DỤNG KINH THÁNH, NGOẠI TRỪ PHẦN ĐỐ  SUY T</a:t>
            </a:r>
            <a:r>
              <a:rPr lang="vi-VN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ƯỞ</a:t>
            </a:r>
            <a:r>
              <a:rPr lang="en-US" altLang="ko-KR" sz="3000" b="1" spc="-3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</a:t>
            </a:r>
          </a:p>
          <a:p>
            <a:pPr algn="ctr">
              <a:lnSpc>
                <a:spcPts val="3300"/>
              </a:lnSpc>
            </a:pPr>
            <a:r>
              <a:rPr lang="en-US" altLang="ko-KR" sz="3000" b="1" spc="-15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000" b="1" spc="-150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RẤT MONG CÁC BẠN TÍCH CỰC, SIÊNG NĂNG HỌC LỜI CHÚA!</a:t>
            </a:r>
          </a:p>
          <a:p>
            <a:pPr algn="ctr">
              <a:lnSpc>
                <a:spcPts val="3300"/>
              </a:lnSpc>
            </a:pPr>
            <a:r>
              <a:rPr lang="en-US" altLang="ko-KR" sz="3000" b="1" spc="-15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HTTL VIỆT NAM JUAN KOREA</a:t>
            </a:r>
          </a:p>
          <a:p>
            <a:pPr algn="ctr"/>
            <a:endParaRPr lang="ko-KR" alt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57356" y="285728"/>
            <a:ext cx="6858048" cy="6429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 spc="-3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altLang="ko-KR" sz="3400" b="1" spc="-3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altLang="ko-KR" sz="3400" b="1" spc="-3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 TRÌNH ĐỐ KINH THÁNH</a:t>
            </a:r>
            <a:endParaRPr lang="ko-KR" altLang="en-US" sz="3400" dirty="0">
              <a:solidFill>
                <a:srgbClr val="660033"/>
              </a:solidFill>
            </a:endParaRPr>
          </a:p>
        </p:txBody>
      </p:sp>
      <p:pic>
        <p:nvPicPr>
          <p:cNvPr id="5" name="Picture 4" descr="http://www.oocities.com/vcprogs/Images/animatedFlowers.gif"/>
          <p:cNvPicPr>
            <a:picLocks noChangeAspect="1" noChangeArrowheads="1" noCrop="1"/>
          </p:cNvPicPr>
          <p:nvPr/>
        </p:nvPicPr>
        <p:blipFill>
          <a:blip r:embed="rId3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7700958" y="607199"/>
            <a:ext cx="1224136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donauschwaben-usa.org/candle_animated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204864"/>
            <a:ext cx="71438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58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1:22)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273623" y="404664"/>
            <a:ext cx="6394721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9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Dầu con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cái, của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cải mất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hết, nh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Gióp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cũng không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phạm tội cùng Chúa, và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chẳng ...?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Nói hỗn với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Chúa.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Nói phạm th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cùng Chúa.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Nói nghịch cùng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Chúa.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Nói xấu Chúa.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10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2:5)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10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1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Lần </a:t>
            </a: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 hai, Sa-tan </a:t>
            </a:r>
            <a:r>
              <a:rPr lang="en-US" altLang="ko-KR" sz="51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tin rằng Gióp sẽ phỉ báng Đức Chúa Trời, nếu Ngài làm </a:t>
            </a: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hại </a:t>
            </a:r>
            <a:r>
              <a:rPr lang="vi-VN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altLang="ko-KR" sz="51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cái gì của </a:t>
            </a: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Gióp?</a:t>
            </a: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thịt.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thịt.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Xác thịt.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Gân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thịt.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2: 8)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11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 khi Sa-tan khiến Gióp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 ung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từ bàn chân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chót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u, thì Gióp lấy miếng sành gãi mình và ngồi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ở trong...?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ố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 gai.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ố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 lửa.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ố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 than.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Đống tro.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2:10)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12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Vợ Gióp bảo 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ông rằng: Ông còn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bền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 sự hoàn toàn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 sao? Hãy 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phỉ báng Chúa và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chết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! Gióp bảo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 nói nh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bà: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Ngu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ngốc.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Ngu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xuẩn.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Ngu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dại.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Ngu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muội.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251520" y="1340768"/>
            <a:ext cx="8712968" cy="41044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000"/>
              </a:lnSpc>
            </a:pPr>
            <a:endParaRPr lang="en-US" altLang="ko-KR" sz="6000" b="1" spc="-15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00034" y="642918"/>
            <a:ext cx="8143932" cy="553834"/>
          </a:xfrm>
          <a:prstGeom prst="round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400"/>
              </a:lnSpc>
            </a:pPr>
            <a:r>
              <a:rPr lang="en-US" altLang="ko-KR" sz="3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ĐỌC THUỘC CÂU KINH THÁNH!</a:t>
            </a:r>
            <a:endParaRPr lang="ko-KR" altLang="en-US" sz="3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071802" y="145571"/>
            <a:ext cx="3000396" cy="4286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13</a:t>
            </a:r>
            <a:endParaRPr lang="ko-KR" altLang="en-US" sz="36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3528" y="2204864"/>
            <a:ext cx="8568952" cy="1800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 1:20-21</a:t>
            </a:r>
            <a:endParaRPr lang="ko-KR" altLang="en-US" sz="8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00826" y="5000636"/>
            <a:ext cx="2357454" cy="1500198"/>
            <a:chOff x="2017" y="2319"/>
            <a:chExt cx="1216" cy="1234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gray">
            <a:xfrm>
              <a:off x="2103" y="2405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gray">
            <a:xfrm>
              <a:off x="2104" y="2407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gray">
            <a:xfrm>
              <a:off x="2160" y="2462"/>
              <a:ext cx="951" cy="966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176" y="2473"/>
              <a:ext cx="921" cy="936"/>
              <a:chOff x="4166" y="1706"/>
              <a:chExt cx="1252" cy="1252"/>
            </a:xfrm>
          </p:grpSpPr>
          <p:sp>
            <p:nvSpPr>
              <p:cNvPr id="48" name="Oval 1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" name="Oval 1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" name="Oval 1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1" name="Oval 1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pic>
        <p:nvPicPr>
          <p:cNvPr id="52" name="Picture 15" descr="num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73945" y="5263176"/>
            <a:ext cx="814177" cy="894201"/>
          </a:xfrm>
          <a:prstGeom prst="rect">
            <a:avLst/>
          </a:prstGeom>
          <a:noFill/>
        </p:spPr>
      </p:pic>
      <p:pic>
        <p:nvPicPr>
          <p:cNvPr id="53" name="Picture 16" descr="num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03440" y="5263618"/>
            <a:ext cx="1018955" cy="892718"/>
          </a:xfrm>
          <a:prstGeom prst="rect">
            <a:avLst/>
          </a:prstGeom>
          <a:noFill/>
        </p:spPr>
      </p:pic>
      <p:pic>
        <p:nvPicPr>
          <p:cNvPr id="54" name="Picture 17" descr="num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90259" y="5206026"/>
            <a:ext cx="1028824" cy="894201"/>
          </a:xfrm>
          <a:prstGeom prst="rect">
            <a:avLst/>
          </a:prstGeom>
          <a:noFill/>
        </p:spPr>
      </p:pic>
      <p:pic>
        <p:nvPicPr>
          <p:cNvPr id="55" name="Picture 18" descr="num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76762" y="5263176"/>
            <a:ext cx="1095437" cy="894201"/>
          </a:xfrm>
          <a:prstGeom prst="rect">
            <a:avLst/>
          </a:prstGeom>
          <a:noFill/>
        </p:spPr>
      </p:pic>
      <p:pic>
        <p:nvPicPr>
          <p:cNvPr id="56" name="Picture 19" descr="num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99946" y="5263176"/>
            <a:ext cx="1028824" cy="894201"/>
          </a:xfrm>
          <a:prstGeom prst="rect">
            <a:avLst/>
          </a:prstGeom>
          <a:noFill/>
        </p:spPr>
      </p:pic>
      <p:pic>
        <p:nvPicPr>
          <p:cNvPr id="57" name="Picture 20" descr="num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86766" y="5206026"/>
            <a:ext cx="1038692" cy="894201"/>
          </a:xfrm>
          <a:prstGeom prst="rect">
            <a:avLst/>
          </a:prstGeom>
          <a:noFill/>
        </p:spPr>
      </p:pic>
      <p:pic>
        <p:nvPicPr>
          <p:cNvPr id="58" name="Picture 21" descr="num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67552" y="5263176"/>
            <a:ext cx="1122577" cy="894201"/>
          </a:xfrm>
          <a:prstGeom prst="rect">
            <a:avLst/>
          </a:prstGeom>
          <a:noFill/>
        </p:spPr>
      </p:pic>
      <p:pic>
        <p:nvPicPr>
          <p:cNvPr id="59" name="Picture 22" descr="num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06934" y="5263618"/>
            <a:ext cx="1009086" cy="892718"/>
          </a:xfrm>
          <a:prstGeom prst="rect">
            <a:avLst/>
          </a:prstGeom>
          <a:noFill/>
        </p:spPr>
      </p:pic>
      <p:pic>
        <p:nvPicPr>
          <p:cNvPr id="60" name="Picture 23" descr="num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03440" y="5264157"/>
            <a:ext cx="1018955" cy="848230"/>
          </a:xfrm>
          <a:prstGeom prst="rect">
            <a:avLst/>
          </a:prstGeom>
          <a:noFill/>
        </p:spPr>
      </p:pic>
      <p:pic>
        <p:nvPicPr>
          <p:cNvPr id="61" name="Picture 24" descr="num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93752" y="5206468"/>
            <a:ext cx="1018955" cy="892718"/>
          </a:xfrm>
          <a:prstGeom prst="rect">
            <a:avLst/>
          </a:prstGeom>
          <a:noFill/>
        </p:spPr>
      </p:pic>
      <p:pic>
        <p:nvPicPr>
          <p:cNvPr id="62" name="Picture 25" descr="num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06934" y="5263886"/>
            <a:ext cx="1009086" cy="870475"/>
          </a:xfrm>
          <a:prstGeom prst="rect">
            <a:avLst/>
          </a:prstGeom>
          <a:noFill/>
        </p:spPr>
      </p:pic>
      <p:pic>
        <p:nvPicPr>
          <p:cNvPr id="63" name="Picture 26" descr="num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64258" y="5206026"/>
            <a:ext cx="814177" cy="894201"/>
          </a:xfrm>
          <a:prstGeom prst="rect">
            <a:avLst/>
          </a:prstGeom>
          <a:noFill/>
        </p:spPr>
      </p:pic>
      <p:pic>
        <p:nvPicPr>
          <p:cNvPr id="65" name="Picture 27" descr="num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497247" y="5206736"/>
            <a:ext cx="1009086" cy="870475"/>
          </a:xfrm>
          <a:prstGeom prst="rect">
            <a:avLst/>
          </a:prstGeom>
          <a:noFill/>
        </p:spPr>
      </p:pic>
      <p:pic>
        <p:nvPicPr>
          <p:cNvPr id="67" name="Picture 28" descr="num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9946" y="5263176"/>
            <a:ext cx="1028824" cy="894201"/>
          </a:xfrm>
          <a:prstGeom prst="rect">
            <a:avLst/>
          </a:prstGeom>
          <a:noFill/>
        </p:spPr>
      </p:pic>
      <p:pic>
        <p:nvPicPr>
          <p:cNvPr id="68" name="Picture 29" descr="num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67075" y="5206026"/>
            <a:ext cx="1095437" cy="894201"/>
          </a:xfrm>
          <a:prstGeom prst="rect">
            <a:avLst/>
          </a:prstGeom>
          <a:noFill/>
        </p:spPr>
      </p:pic>
      <p:pic>
        <p:nvPicPr>
          <p:cNvPr id="69" name="Picture 30" descr="num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90259" y="5206026"/>
            <a:ext cx="1028824" cy="894201"/>
          </a:xfrm>
          <a:prstGeom prst="rect">
            <a:avLst/>
          </a:prstGeom>
          <a:noFill/>
        </p:spPr>
      </p:pic>
      <p:pic>
        <p:nvPicPr>
          <p:cNvPr id="70" name="Picture 31" descr="num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96454" y="5263176"/>
            <a:ext cx="1038692" cy="89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69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0"/>
                            </p:stCondLst>
                            <p:childTnLst>
                              <p:par>
                                <p:cTn id="10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3500"/>
                            </p:stCondLst>
                            <p:childTnLst>
                              <p:par>
                                <p:cTn id="2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1000"/>
                            </p:stCondLst>
                            <p:childTnLst>
                              <p:par>
                                <p:cTn id="30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2000"/>
                            </p:stCondLst>
                            <p:childTnLst>
                              <p:par>
                                <p:cTn id="3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2500"/>
                            </p:stCondLst>
                            <p:childTnLst>
                              <p:par>
                                <p:cTn id="3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3000"/>
                            </p:stCondLst>
                            <p:childTnLst>
                              <p:par>
                                <p:cTn id="3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3500"/>
                            </p:stCondLst>
                            <p:childTnLst>
                              <p:par>
                                <p:cTn id="3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4000"/>
                            </p:stCondLst>
                            <p:childTnLst>
                              <p:par>
                                <p:cTn id="3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500"/>
                            </p:stCondLst>
                            <p:childTnLst>
                              <p:par>
                                <p:cTn id="3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5000"/>
                            </p:stCondLst>
                            <p:childTnLst>
                              <p:par>
                                <p:cTn id="3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500"/>
                            </p:stCondLst>
                            <p:childTnLst>
                              <p:par>
                                <p:cTn id="3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6000"/>
                            </p:stCondLst>
                            <p:childTnLst>
                              <p:par>
                                <p:cTn id="3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500"/>
                            </p:stCondLst>
                            <p:childTnLst>
                              <p:par>
                                <p:cTn id="3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7000"/>
                            </p:stCondLst>
                            <p:childTnLst>
                              <p:par>
                                <p:cTn id="3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500"/>
                            </p:stCondLst>
                            <p:childTnLst>
                              <p:par>
                                <p:cTn id="3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8000"/>
                            </p:stCondLst>
                            <p:childTnLst>
                              <p:par>
                                <p:cTn id="3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8500"/>
                            </p:stCondLst>
                            <p:childTnLst>
                              <p:par>
                                <p:cTn id="3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9000"/>
                            </p:stCondLst>
                            <p:childTnLst>
                              <p:par>
                                <p:cTn id="3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9500"/>
                            </p:stCondLst>
                            <p:childTnLst>
                              <p:par>
                                <p:cTn id="3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40000"/>
                            </p:stCondLst>
                            <p:childTnLst>
                              <p:par>
                                <p:cTn id="3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40500"/>
                            </p:stCondLst>
                            <p:childTnLst>
                              <p:par>
                                <p:cTn id="3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41000"/>
                            </p:stCondLst>
                            <p:childTnLst>
                              <p:par>
                                <p:cTn id="3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1500"/>
                            </p:stCondLst>
                            <p:childTnLst>
                              <p:par>
                                <p:cTn id="3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2000"/>
                            </p:stCondLst>
                            <p:childTnLst>
                              <p:par>
                                <p:cTn id="4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2500"/>
                            </p:stCondLst>
                            <p:childTnLst>
                              <p:par>
                                <p:cTn id="4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3000"/>
                            </p:stCondLst>
                            <p:childTnLst>
                              <p:par>
                                <p:cTn id="4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3500"/>
                            </p:stCondLst>
                            <p:childTnLst>
                              <p:par>
                                <p:cTn id="41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4500"/>
                            </p:stCondLst>
                            <p:childTnLst>
                              <p:par>
                                <p:cTn id="42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45000"/>
                            </p:stCondLst>
                            <p:childTnLst>
                              <p:par>
                                <p:cTn id="4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45500"/>
                            </p:stCondLst>
                            <p:childTnLst>
                              <p:par>
                                <p:cTn id="43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6000"/>
                            </p:stCondLst>
                            <p:childTnLst>
                              <p:par>
                                <p:cTn id="4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46500"/>
                            </p:stCondLst>
                            <p:childTnLst>
                              <p:par>
                                <p:cTn id="43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7000"/>
                            </p:stCondLst>
                            <p:childTnLst>
                              <p:par>
                                <p:cTn id="4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7500"/>
                            </p:stCondLst>
                            <p:childTnLst>
                              <p:par>
                                <p:cTn id="44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48000"/>
                            </p:stCondLst>
                            <p:childTnLst>
                              <p:par>
                                <p:cTn id="4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48500"/>
                            </p:stCondLst>
                            <p:childTnLst>
                              <p:par>
                                <p:cTn id="45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49000"/>
                            </p:stCondLst>
                            <p:childTnLst>
                              <p:par>
                                <p:cTn id="4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9500"/>
                            </p:stCondLst>
                            <p:childTnLst>
                              <p:par>
                                <p:cTn id="46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00"/>
                            </p:stCondLst>
                            <p:childTnLst>
                              <p:par>
                                <p:cTn id="4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500"/>
                            </p:stCondLst>
                            <p:childTnLst>
                              <p:par>
                                <p:cTn id="47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1000"/>
                            </p:stCondLst>
                            <p:childTnLst>
                              <p:par>
                                <p:cTn id="4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1500"/>
                            </p:stCondLst>
                            <p:childTnLst>
                              <p:par>
                                <p:cTn id="4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2000"/>
                            </p:stCondLst>
                            <p:childTnLst>
                              <p:par>
                                <p:cTn id="4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2500"/>
                            </p:stCondLst>
                            <p:childTnLst>
                              <p:par>
                                <p:cTn id="49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3000"/>
                            </p:stCondLst>
                            <p:childTnLst>
                              <p:par>
                                <p:cTn id="4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3500"/>
                            </p:stCondLst>
                            <p:childTnLst>
                              <p:par>
                                <p:cTn id="50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4000"/>
                            </p:stCondLst>
                            <p:childTnLst>
                              <p:par>
                                <p:cTn id="5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4500"/>
                            </p:stCondLst>
                            <p:childTnLst>
                              <p:par>
                                <p:cTn id="50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5000"/>
                            </p:stCondLst>
                            <p:childTnLst>
                              <p:par>
                                <p:cTn id="5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5500"/>
                            </p:stCondLst>
                            <p:childTnLst>
                              <p:par>
                                <p:cTn id="51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6000"/>
                            </p:stCondLst>
                            <p:childTnLst>
                              <p:par>
                                <p:cTn id="5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6500"/>
                            </p:stCondLst>
                            <p:childTnLst>
                              <p:par>
                                <p:cTn id="52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7000"/>
                            </p:stCondLst>
                            <p:childTnLst>
                              <p:par>
                                <p:cTn id="5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7500"/>
                            </p:stCondLst>
                            <p:childTnLst>
                              <p:par>
                                <p:cTn id="53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8000"/>
                            </p:stCondLst>
                            <p:childTnLst>
                              <p:par>
                                <p:cTn id="5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8500"/>
                            </p:stCondLst>
                            <p:childTnLst>
                              <p:par>
                                <p:cTn id="5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9000"/>
                            </p:stCondLst>
                            <p:childTnLst>
                              <p:par>
                                <p:cTn id="5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9500"/>
                            </p:stCondLst>
                            <p:childTnLst>
                              <p:par>
                                <p:cTn id="5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43608" y="498902"/>
            <a:ext cx="7058555" cy="409818"/>
          </a:xfrm>
          <a:prstGeom prst="round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400"/>
              </a:lnSpc>
            </a:pPr>
            <a:r>
              <a:rPr lang="en-US" altLang="ko-KR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 THÀNH CÂU KINH THÁNH!</a:t>
            </a:r>
            <a:endParaRPr lang="ko-KR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43240" y="142852"/>
            <a:ext cx="3000396" cy="3171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13</a:t>
            </a:r>
            <a:endParaRPr lang="ko-KR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9512" y="949929"/>
            <a:ext cx="8784976" cy="574583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4400" b="1" spc="-300" dirty="0" smtClean="0">
                <a:solidFill>
                  <a:srgbClr val="0000CC"/>
                </a:solidFill>
                <a:latin typeface="+mj-lt"/>
              </a:rPr>
              <a:t>“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+mj-lt"/>
              </a:rPr>
              <a:t>Gióp </a:t>
            </a:r>
            <a:r>
              <a:rPr lang="vi-VN" altLang="ko-KR" sz="4400" b="1" spc="-300" dirty="0">
                <a:solidFill>
                  <a:srgbClr val="0000CC"/>
                </a:solidFill>
                <a:latin typeface="+mj-lt"/>
              </a:rPr>
              <a:t>bèn chổi dậy, xé áo mình, và cạo đầu, đoạn </a:t>
            </a:r>
            <a:r>
              <a:rPr lang="en-US" altLang="ko-KR" sz="4400" b="1" spc="-300" dirty="0">
                <a:solidFill>
                  <a:srgbClr val="0000CC"/>
                </a:solidFill>
                <a:latin typeface="+mj-lt"/>
              </a:rPr>
              <a:t>s</a:t>
            </a:r>
            <a:r>
              <a:rPr lang="vi-VN" altLang="ko-KR" sz="4400" b="1" spc="-300" dirty="0">
                <a:solidFill>
                  <a:srgbClr val="0000CC"/>
                </a:solidFill>
                <a:latin typeface="+mj-lt"/>
              </a:rPr>
              <a:t>ấp mình xuống đất mà 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+mj-lt"/>
              </a:rPr>
              <a:t>...............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+mj-lt"/>
              </a:rPr>
              <a:t>,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+mj-lt"/>
              </a:rPr>
              <a:t>và </a:t>
            </a:r>
            <a:r>
              <a:rPr lang="vi-VN" altLang="ko-KR" sz="4400" b="1" spc="-300" dirty="0">
                <a:solidFill>
                  <a:srgbClr val="0000CC"/>
                </a:solidFill>
                <a:latin typeface="+mj-lt"/>
              </a:rPr>
              <a:t>nói rằng: Tôi trần truồng lọt khỏi lòng mẹ, và tôi cũng sẽ trần truồng mà về; Đức Giê-hô-va đã 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+mj-lt"/>
              </a:rPr>
              <a:t>...................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+mj-lt"/>
              </a:rPr>
              <a:t>, </a:t>
            </a:r>
            <a:r>
              <a:rPr lang="vi-VN" altLang="ko-KR" sz="4400" b="1" spc="-300" dirty="0">
                <a:solidFill>
                  <a:srgbClr val="0000CC"/>
                </a:solidFill>
                <a:latin typeface="+mj-lt"/>
              </a:rPr>
              <a:t>Đức Giê-hô-va lại cất đi; đáng 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+mj-lt"/>
              </a:rPr>
              <a:t>......................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+mj-lt"/>
              </a:rPr>
              <a:t>danh </a:t>
            </a:r>
            <a:r>
              <a:rPr lang="vi-VN" altLang="ko-KR" sz="4400" b="1" spc="-300" dirty="0">
                <a:solidFill>
                  <a:srgbClr val="0000CC"/>
                </a:solidFill>
                <a:latin typeface="+mj-lt"/>
              </a:rPr>
              <a:t>Đức Giê-hô-va! </a:t>
            </a:r>
            <a:r>
              <a:rPr lang="en-US" altLang="ko-KR" sz="4400" b="1" spc="-3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4400" b="1" spc="-3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Gióp 1:20-21)</a:t>
            </a:r>
            <a:endParaRPr lang="en-US" altLang="ko-KR" sz="4400" b="1" spc="-3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7116264" y="6224704"/>
            <a:ext cx="2120933" cy="657263"/>
            <a:chOff x="2017" y="2319"/>
            <a:chExt cx="1216" cy="1234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gray">
            <a:xfrm>
              <a:off x="2103" y="2405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gray">
            <a:xfrm>
              <a:off x="2104" y="2407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gray">
            <a:xfrm>
              <a:off x="2160" y="2462"/>
              <a:ext cx="951" cy="966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10"/>
            <p:cNvGrpSpPr>
              <a:grpSpLocks/>
            </p:cNvGrpSpPr>
            <p:nvPr/>
          </p:nvGrpSpPr>
          <p:grpSpPr bwMode="auto">
            <a:xfrm>
              <a:off x="2176" y="2473"/>
              <a:ext cx="921" cy="936"/>
              <a:chOff x="4166" y="1706"/>
              <a:chExt cx="1252" cy="1252"/>
            </a:xfrm>
          </p:grpSpPr>
          <p:sp>
            <p:nvSpPr>
              <p:cNvPr id="47" name="Oval 1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1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" name="Oval 1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" name="Oval 1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pic>
        <p:nvPicPr>
          <p:cNvPr id="51" name="Picture 15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83123" y="6228830"/>
            <a:ext cx="732491" cy="645212"/>
          </a:xfrm>
          <a:prstGeom prst="rect">
            <a:avLst/>
          </a:prstGeom>
          <a:noFill/>
        </p:spPr>
      </p:pic>
      <p:pic>
        <p:nvPicPr>
          <p:cNvPr id="52" name="Picture 16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12619" y="6228860"/>
            <a:ext cx="916724" cy="644141"/>
          </a:xfrm>
          <a:prstGeom prst="rect">
            <a:avLst/>
          </a:prstGeom>
          <a:noFill/>
        </p:spPr>
      </p:pic>
      <p:pic>
        <p:nvPicPr>
          <p:cNvPr id="53" name="Picture 17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87330" y="6197873"/>
            <a:ext cx="925603" cy="645212"/>
          </a:xfrm>
          <a:prstGeom prst="rect">
            <a:avLst/>
          </a:prstGeom>
          <a:noFill/>
        </p:spPr>
      </p:pic>
      <p:pic>
        <p:nvPicPr>
          <p:cNvPr id="54" name="Picture 18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85940" y="6228830"/>
            <a:ext cx="985533" cy="645212"/>
          </a:xfrm>
          <a:prstGeom prst="rect">
            <a:avLst/>
          </a:prstGeom>
          <a:noFill/>
        </p:spPr>
      </p:pic>
      <p:pic>
        <p:nvPicPr>
          <p:cNvPr id="55" name="Picture 19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9124" y="6228830"/>
            <a:ext cx="925603" cy="645212"/>
          </a:xfrm>
          <a:prstGeom prst="rect">
            <a:avLst/>
          </a:prstGeom>
          <a:noFill/>
        </p:spPr>
      </p:pic>
      <p:pic>
        <p:nvPicPr>
          <p:cNvPr id="56" name="Picture 20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83837" y="6197873"/>
            <a:ext cx="934481" cy="645212"/>
          </a:xfrm>
          <a:prstGeom prst="rect">
            <a:avLst/>
          </a:prstGeom>
          <a:noFill/>
        </p:spPr>
      </p:pic>
      <p:pic>
        <p:nvPicPr>
          <p:cNvPr id="57" name="Picture 21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76731" y="6228830"/>
            <a:ext cx="1009950" cy="645212"/>
          </a:xfrm>
          <a:prstGeom prst="rect">
            <a:avLst/>
          </a:prstGeom>
          <a:noFill/>
        </p:spPr>
      </p:pic>
      <p:pic>
        <p:nvPicPr>
          <p:cNvPr id="58" name="Picture 22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16112" y="6228860"/>
            <a:ext cx="907845" cy="644141"/>
          </a:xfrm>
          <a:prstGeom prst="rect">
            <a:avLst/>
          </a:prstGeom>
          <a:noFill/>
        </p:spPr>
      </p:pic>
      <p:pic>
        <p:nvPicPr>
          <p:cNvPr id="59" name="Picture 23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212619" y="6217012"/>
            <a:ext cx="916724" cy="612040"/>
          </a:xfrm>
          <a:prstGeom prst="rect">
            <a:avLst/>
          </a:prstGeom>
          <a:noFill/>
        </p:spPr>
      </p:pic>
      <p:pic>
        <p:nvPicPr>
          <p:cNvPr id="60" name="Picture 24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90824" y="6197903"/>
            <a:ext cx="916724" cy="644141"/>
          </a:xfrm>
          <a:prstGeom prst="rect">
            <a:avLst/>
          </a:prstGeom>
          <a:noFill/>
        </p:spPr>
      </p:pic>
      <p:pic>
        <p:nvPicPr>
          <p:cNvPr id="61" name="Picture 25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216112" y="6222934"/>
            <a:ext cx="907845" cy="628092"/>
          </a:xfrm>
          <a:prstGeom prst="rect">
            <a:avLst/>
          </a:prstGeom>
          <a:noFill/>
        </p:spPr>
      </p:pic>
      <p:pic>
        <p:nvPicPr>
          <p:cNvPr id="62" name="Picture 2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61329" y="6197873"/>
            <a:ext cx="732491" cy="645212"/>
          </a:xfrm>
          <a:prstGeom prst="rect">
            <a:avLst/>
          </a:prstGeom>
          <a:noFill/>
        </p:spPr>
      </p:pic>
      <p:pic>
        <p:nvPicPr>
          <p:cNvPr id="63" name="Picture 27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194318" y="6191977"/>
            <a:ext cx="907845" cy="628092"/>
          </a:xfrm>
          <a:prstGeom prst="rect">
            <a:avLst/>
          </a:prstGeom>
          <a:noFill/>
        </p:spPr>
      </p:pic>
      <p:pic>
        <p:nvPicPr>
          <p:cNvPr id="65" name="Picture 2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09124" y="6228830"/>
            <a:ext cx="925603" cy="645212"/>
          </a:xfrm>
          <a:prstGeom prst="rect">
            <a:avLst/>
          </a:prstGeom>
          <a:noFill/>
        </p:spPr>
      </p:pic>
      <p:pic>
        <p:nvPicPr>
          <p:cNvPr id="67" name="Picture 2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4146" y="6197873"/>
            <a:ext cx="985533" cy="645212"/>
          </a:xfrm>
          <a:prstGeom prst="rect">
            <a:avLst/>
          </a:prstGeom>
          <a:noFill/>
        </p:spPr>
      </p:pic>
      <p:pic>
        <p:nvPicPr>
          <p:cNvPr id="68" name="Picture 3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87330" y="6197873"/>
            <a:ext cx="925603" cy="645212"/>
          </a:xfrm>
          <a:prstGeom prst="rect">
            <a:avLst/>
          </a:prstGeom>
          <a:noFill/>
        </p:spPr>
      </p:pic>
      <p:pic>
        <p:nvPicPr>
          <p:cNvPr id="69" name="Picture 3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05632" y="6228830"/>
            <a:ext cx="934481" cy="645212"/>
          </a:xfrm>
          <a:prstGeom prst="rect">
            <a:avLst/>
          </a:prstGeom>
          <a:noFill/>
        </p:spPr>
      </p:pic>
      <p:sp>
        <p:nvSpPr>
          <p:cNvPr id="70" name="직사각형 69"/>
          <p:cNvSpPr/>
          <p:nvPr/>
        </p:nvSpPr>
        <p:spPr>
          <a:xfrm>
            <a:off x="1309162" y="2482232"/>
            <a:ext cx="2006795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b="1" spc="-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 </a:t>
            </a:r>
            <a:r>
              <a:rPr lang="en-US" altLang="ko-KR" sz="4400" b="1" spc="-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lạy</a:t>
            </a:r>
            <a:endParaRPr lang="ko-KR" altLang="en-US" sz="4400" b="1" spc="-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09162" y="4586558"/>
            <a:ext cx="2006795" cy="2042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b="1" spc="-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cho</a:t>
            </a:r>
            <a:endParaRPr lang="ko-KR" altLang="en-US" sz="4400" b="1" spc="-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593348" y="5157192"/>
            <a:ext cx="2456463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b="1" spc="-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ngợi khen</a:t>
            </a:r>
            <a:endParaRPr lang="ko-KR" altLang="en-US" sz="4800" b="1" spc="-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0500"/>
                            </p:stCondLst>
                            <p:childTnLst>
                              <p:par>
                                <p:cTn id="29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1000"/>
                            </p:stCondLst>
                            <p:childTnLst>
                              <p:par>
                                <p:cTn id="2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1500"/>
                            </p:stCondLst>
                            <p:childTnLst>
                              <p:par>
                                <p:cTn id="30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2000"/>
                            </p:stCondLst>
                            <p:childTnLst>
                              <p:par>
                                <p:cTn id="3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2500"/>
                            </p:stCondLst>
                            <p:childTnLst>
                              <p:par>
                                <p:cTn id="31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3000"/>
                            </p:stCondLst>
                            <p:childTnLst>
                              <p:par>
                                <p:cTn id="3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3500"/>
                            </p:stCondLst>
                            <p:childTnLst>
                              <p:par>
                                <p:cTn id="32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4000"/>
                            </p:stCondLst>
                            <p:childTnLst>
                              <p:par>
                                <p:cTn id="3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4500"/>
                            </p:stCondLst>
                            <p:childTnLst>
                              <p:par>
                                <p:cTn id="33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5000"/>
                            </p:stCondLst>
                            <p:childTnLst>
                              <p:par>
                                <p:cTn id="3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5500"/>
                            </p:stCondLst>
                            <p:childTnLst>
                              <p:par>
                                <p:cTn id="33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6000"/>
                            </p:stCondLst>
                            <p:childTnLst>
                              <p:par>
                                <p:cTn id="3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6500"/>
                            </p:stCondLst>
                            <p:childTnLst>
                              <p:par>
                                <p:cTn id="34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7000"/>
                            </p:stCondLst>
                            <p:childTnLst>
                              <p:par>
                                <p:cTn id="3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7500"/>
                            </p:stCondLst>
                            <p:childTnLst>
                              <p:par>
                                <p:cTn id="35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38000"/>
                            </p:stCondLst>
                            <p:childTnLst>
                              <p:par>
                                <p:cTn id="3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8500"/>
                            </p:stCondLst>
                            <p:childTnLst>
                              <p:par>
                                <p:cTn id="36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9000"/>
                            </p:stCondLst>
                            <p:childTnLst>
                              <p:par>
                                <p:cTn id="3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9500"/>
                            </p:stCondLst>
                            <p:childTnLst>
                              <p:par>
                                <p:cTn id="37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0500"/>
                            </p:stCondLst>
                            <p:childTnLst>
                              <p:par>
                                <p:cTn id="37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41000"/>
                            </p:stCondLst>
                            <p:childTnLst>
                              <p:par>
                                <p:cTn id="3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41500"/>
                            </p:stCondLst>
                            <p:childTnLst>
                              <p:par>
                                <p:cTn id="39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42000"/>
                            </p:stCondLst>
                            <p:childTnLst>
                              <p:par>
                                <p:cTn id="39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42500"/>
                            </p:stCondLst>
                            <p:childTnLst>
                              <p:par>
                                <p:cTn id="40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3000"/>
                            </p:stCondLst>
                            <p:childTnLst>
                              <p:par>
                                <p:cTn id="40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43500"/>
                            </p:stCondLst>
                            <p:childTnLst>
                              <p:par>
                                <p:cTn id="40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4500"/>
                            </p:stCondLst>
                            <p:childTnLst>
                              <p:par>
                                <p:cTn id="41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45000"/>
                            </p:stCondLst>
                            <p:childTnLst>
                              <p:par>
                                <p:cTn id="4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45500"/>
                            </p:stCondLst>
                            <p:childTnLst>
                              <p:par>
                                <p:cTn id="42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46000"/>
                            </p:stCondLst>
                            <p:childTnLst>
                              <p:par>
                                <p:cTn id="4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6500"/>
                            </p:stCondLst>
                            <p:childTnLst>
                              <p:par>
                                <p:cTn id="43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47000"/>
                            </p:stCondLst>
                            <p:childTnLst>
                              <p:par>
                                <p:cTn id="4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47500"/>
                            </p:stCondLst>
                            <p:childTnLst>
                              <p:par>
                                <p:cTn id="44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48000"/>
                            </p:stCondLst>
                            <p:childTnLst>
                              <p:par>
                                <p:cTn id="4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48500"/>
                            </p:stCondLst>
                            <p:childTnLst>
                              <p:par>
                                <p:cTn id="44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49000"/>
                            </p:stCondLst>
                            <p:childTnLst>
                              <p:par>
                                <p:cTn id="4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49500"/>
                            </p:stCondLst>
                            <p:childTnLst>
                              <p:par>
                                <p:cTn id="45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00"/>
                            </p:stCondLst>
                            <p:childTnLst>
                              <p:par>
                                <p:cTn id="4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500"/>
                            </p:stCondLst>
                            <p:childTnLst>
                              <p:par>
                                <p:cTn id="46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7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1000"/>
                            </p:stCondLst>
                            <p:childTnLst>
                              <p:par>
                                <p:cTn id="4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1500"/>
                            </p:stCondLst>
                            <p:childTnLst>
                              <p:par>
                                <p:cTn id="47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2000"/>
                            </p:stCondLst>
                            <p:childTnLst>
                              <p:par>
                                <p:cTn id="4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2500"/>
                            </p:stCondLst>
                            <p:childTnLst>
                              <p:par>
                                <p:cTn id="48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3000"/>
                            </p:stCondLst>
                            <p:childTnLst>
                              <p:par>
                                <p:cTn id="49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3500"/>
                            </p:stCondLst>
                            <p:childTnLst>
                              <p:par>
                                <p:cTn id="49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4000"/>
                            </p:stCondLst>
                            <p:childTnLst>
                              <p:par>
                                <p:cTn id="49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4500"/>
                            </p:stCondLst>
                            <p:childTnLst>
                              <p:par>
                                <p:cTn id="50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5000"/>
                            </p:stCondLst>
                            <p:childTnLst>
                              <p:par>
                                <p:cTn id="50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5500"/>
                            </p:stCondLst>
                            <p:childTnLst>
                              <p:par>
                                <p:cTn id="51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6000"/>
                            </p:stCondLst>
                            <p:childTnLst>
                              <p:par>
                                <p:cTn id="5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6500"/>
                            </p:stCondLst>
                            <p:childTnLst>
                              <p:par>
                                <p:cTn id="51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7000"/>
                            </p:stCondLst>
                            <p:childTnLst>
                              <p:par>
                                <p:cTn id="5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7500"/>
                            </p:stCondLst>
                            <p:childTnLst>
                              <p:par>
                                <p:cTn id="52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8000"/>
                            </p:stCondLst>
                            <p:childTnLst>
                              <p:par>
                                <p:cTn id="5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8500"/>
                            </p:stCondLst>
                            <p:childTnLst>
                              <p:par>
                                <p:cTn id="53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9000"/>
                            </p:stCondLst>
                            <p:childTnLst>
                              <p:par>
                                <p:cTn id="5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9500"/>
                            </p:stCondLst>
                            <p:childTnLst>
                              <p:par>
                                <p:cTn id="54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70" grpId="0" animBg="1"/>
      <p:bldP spid="71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/>
          <p:cNvSpPr/>
          <p:nvPr/>
        </p:nvSpPr>
        <p:spPr>
          <a:xfrm>
            <a:off x="82157" y="5373215"/>
            <a:ext cx="8803265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5000"/>
              </a:lnSpc>
            </a:pPr>
            <a:r>
              <a:rPr lang="vi-VN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4000" b="1" spc="-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Chúa </a:t>
            </a:r>
            <a:r>
              <a:rPr lang="vi-VN" altLang="ko-KR" sz="5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ng ấn trên các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ngôi sao</a:t>
            </a:r>
            <a:r>
              <a:rPr lang="en-US" altLang="ko-KR" sz="40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 9:7)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3568" y="539371"/>
            <a:ext cx="7528920" cy="4286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 spc="-15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CÂU KINH THÁNH THEO HÌNH</a:t>
            </a:r>
            <a:endParaRPr lang="ko-KR" altLang="en-US" sz="3400" b="1" spc="-15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07904" y="44624"/>
            <a:ext cx="1656184" cy="428161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14</a:t>
            </a:r>
            <a:endParaRPr lang="ko-KR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포인트가 4개인 별 4"/>
          <p:cNvSpPr/>
          <p:nvPr/>
        </p:nvSpPr>
        <p:spPr>
          <a:xfrm>
            <a:off x="1079612" y="1192626"/>
            <a:ext cx="3456384" cy="3676534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 descr="dấu mộc tròn에 대한 이미지 검색결과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ấu mộc tròn에 대한 이미지 검색결과"/>
          <p:cNvSpPr>
            <a:spLocks noChangeAspect="1" noChangeArrowheads="1"/>
          </p:cNvSpPr>
          <p:nvPr/>
        </p:nvSpPr>
        <p:spPr bwMode="auto">
          <a:xfrm>
            <a:off x="2286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ấu mộc tròn에 대한 이미지 검색결과"/>
          <p:cNvSpPr>
            <a:spLocks noChangeAspect="1" noChangeArrowheads="1"/>
          </p:cNvSpPr>
          <p:nvPr/>
        </p:nvSpPr>
        <p:spPr bwMode="auto">
          <a:xfrm>
            <a:off x="3810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litviet.files.wordpress.com/2012/08/me1bb99c_1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79" y="2420888"/>
            <a:ext cx="132616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포인트가 4개인 별 41"/>
          <p:cNvSpPr/>
          <p:nvPr/>
        </p:nvSpPr>
        <p:spPr>
          <a:xfrm>
            <a:off x="4760032" y="1169465"/>
            <a:ext cx="3456384" cy="3676534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44" name="Picture 8" descr="https://litviet.files.wordpress.com/2012/08/me1bb99c_1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199" y="2397727"/>
            <a:ext cx="132616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"/>
          <p:cNvGrpSpPr>
            <a:grpSpLocks/>
          </p:cNvGrpSpPr>
          <p:nvPr/>
        </p:nvGrpSpPr>
        <p:grpSpPr bwMode="auto">
          <a:xfrm>
            <a:off x="6723733" y="6239079"/>
            <a:ext cx="2357454" cy="714112"/>
            <a:chOff x="2017" y="2319"/>
            <a:chExt cx="1216" cy="1234"/>
          </a:xfrm>
        </p:grpSpPr>
        <p:sp>
          <p:nvSpPr>
            <p:cNvPr id="46" name="Oval 5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gray">
            <a:xfrm>
              <a:off x="2103" y="2405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8"/>
            <p:cNvSpPr>
              <a:spLocks noChangeArrowheads="1"/>
            </p:cNvSpPr>
            <p:nvPr/>
          </p:nvSpPr>
          <p:spPr bwMode="gray">
            <a:xfrm>
              <a:off x="2104" y="2407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9"/>
            <p:cNvSpPr>
              <a:spLocks noChangeArrowheads="1"/>
            </p:cNvSpPr>
            <p:nvPr/>
          </p:nvSpPr>
          <p:spPr bwMode="gray">
            <a:xfrm>
              <a:off x="2160" y="2462"/>
              <a:ext cx="951" cy="966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7" name="Group 10"/>
            <p:cNvGrpSpPr>
              <a:grpSpLocks/>
            </p:cNvGrpSpPr>
            <p:nvPr/>
          </p:nvGrpSpPr>
          <p:grpSpPr bwMode="auto">
            <a:xfrm>
              <a:off x="2176" y="2473"/>
              <a:ext cx="921" cy="936"/>
              <a:chOff x="4166" y="1706"/>
              <a:chExt cx="1252" cy="1252"/>
            </a:xfrm>
          </p:grpSpPr>
          <p:sp>
            <p:nvSpPr>
              <p:cNvPr id="78" name="Oval 1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" name="Oval 1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" name="Oval 1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" name="Oval 1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pic>
        <p:nvPicPr>
          <p:cNvPr id="83" name="Picture 15" descr="num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96852" y="6296229"/>
            <a:ext cx="814177" cy="484626"/>
          </a:xfrm>
          <a:prstGeom prst="rect">
            <a:avLst/>
          </a:prstGeom>
          <a:noFill/>
        </p:spPr>
      </p:pic>
      <p:pic>
        <p:nvPicPr>
          <p:cNvPr id="84" name="Picture 16" descr="num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6347" y="6296411"/>
            <a:ext cx="1018955" cy="483822"/>
          </a:xfrm>
          <a:prstGeom prst="rect">
            <a:avLst/>
          </a:prstGeom>
          <a:noFill/>
        </p:spPr>
      </p:pic>
      <p:pic>
        <p:nvPicPr>
          <p:cNvPr id="85" name="Picture 17" descr="num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86" name="Picture 18" descr="num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99669" y="6296229"/>
            <a:ext cx="1095437" cy="484626"/>
          </a:xfrm>
          <a:prstGeom prst="rect">
            <a:avLst/>
          </a:prstGeom>
          <a:noFill/>
        </p:spPr>
      </p:pic>
      <p:pic>
        <p:nvPicPr>
          <p:cNvPr id="87" name="Picture 19" descr="num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88" name="Picture 20" descr="num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09673" y="6239079"/>
            <a:ext cx="1038692" cy="484626"/>
          </a:xfrm>
          <a:prstGeom prst="rect">
            <a:avLst/>
          </a:prstGeom>
          <a:noFill/>
        </p:spPr>
      </p:pic>
      <p:pic>
        <p:nvPicPr>
          <p:cNvPr id="89" name="Picture 21" descr="num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90459" y="6296229"/>
            <a:ext cx="1122577" cy="484626"/>
          </a:xfrm>
          <a:prstGeom prst="rect">
            <a:avLst/>
          </a:prstGeom>
          <a:noFill/>
        </p:spPr>
      </p:pic>
      <p:pic>
        <p:nvPicPr>
          <p:cNvPr id="90" name="Picture 22" descr="num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29841" y="6296411"/>
            <a:ext cx="1009086" cy="483822"/>
          </a:xfrm>
          <a:prstGeom prst="rect">
            <a:avLst/>
          </a:prstGeom>
          <a:noFill/>
        </p:spPr>
      </p:pic>
      <p:pic>
        <p:nvPicPr>
          <p:cNvPr id="91" name="Picture 23" descr="num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26347" y="6289135"/>
            <a:ext cx="1018955" cy="459711"/>
          </a:xfrm>
          <a:prstGeom prst="rect">
            <a:avLst/>
          </a:prstGeom>
          <a:noFill/>
        </p:spPr>
      </p:pic>
      <p:pic>
        <p:nvPicPr>
          <p:cNvPr id="92" name="Picture 24" descr="num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16659" y="6239261"/>
            <a:ext cx="1018955" cy="483822"/>
          </a:xfrm>
          <a:prstGeom prst="rect">
            <a:avLst/>
          </a:prstGeom>
          <a:noFill/>
        </p:spPr>
      </p:pic>
      <p:pic>
        <p:nvPicPr>
          <p:cNvPr id="93" name="Picture 25" descr="num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029841" y="6292771"/>
            <a:ext cx="1009086" cy="471767"/>
          </a:xfrm>
          <a:prstGeom prst="rect">
            <a:avLst/>
          </a:prstGeom>
          <a:noFill/>
        </p:spPr>
      </p:pic>
      <p:pic>
        <p:nvPicPr>
          <p:cNvPr id="94" name="Picture 26" descr="num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7165" y="6239079"/>
            <a:ext cx="814177" cy="484626"/>
          </a:xfrm>
          <a:prstGeom prst="rect">
            <a:avLst/>
          </a:prstGeom>
          <a:noFill/>
        </p:spPr>
      </p:pic>
      <p:pic>
        <p:nvPicPr>
          <p:cNvPr id="95" name="Picture 27" descr="num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720154" y="6235621"/>
            <a:ext cx="1009086" cy="471767"/>
          </a:xfrm>
          <a:prstGeom prst="rect">
            <a:avLst/>
          </a:prstGeom>
          <a:noFill/>
        </p:spPr>
      </p:pic>
      <p:pic>
        <p:nvPicPr>
          <p:cNvPr id="100" name="Picture 28" descr="num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101" name="Picture 29" descr="num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89982" y="6239079"/>
            <a:ext cx="1095437" cy="484626"/>
          </a:xfrm>
          <a:prstGeom prst="rect">
            <a:avLst/>
          </a:prstGeom>
          <a:noFill/>
        </p:spPr>
      </p:pic>
      <p:pic>
        <p:nvPicPr>
          <p:cNvPr id="102" name="Picture 30" descr="num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103" name="Picture 31" descr="num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19361" y="6296229"/>
            <a:ext cx="1038692" cy="484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57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0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3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4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7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8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1000"/>
                            </p:stCondLst>
                            <p:childTnLst>
                              <p:par>
                                <p:cTn id="3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2000"/>
                            </p:stCondLst>
                            <p:childTnLst>
                              <p:par>
                                <p:cTn id="3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2500"/>
                            </p:stCondLst>
                            <p:childTnLst>
                              <p:par>
                                <p:cTn id="32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3000"/>
                            </p:stCondLst>
                            <p:childTnLst>
                              <p:par>
                                <p:cTn id="3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3500"/>
                            </p:stCondLst>
                            <p:childTnLst>
                              <p:par>
                                <p:cTn id="33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000"/>
                            </p:stCondLst>
                            <p:childTnLst>
                              <p:par>
                                <p:cTn id="3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4500"/>
                            </p:stCondLst>
                            <p:childTnLst>
                              <p:par>
                                <p:cTn id="3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000"/>
                            </p:stCondLst>
                            <p:childTnLst>
                              <p:par>
                                <p:cTn id="3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500"/>
                            </p:stCondLst>
                            <p:childTnLst>
                              <p:par>
                                <p:cTn id="3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000"/>
                            </p:stCondLst>
                            <p:childTnLst>
                              <p:par>
                                <p:cTn id="3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6500"/>
                            </p:stCondLst>
                            <p:childTnLst>
                              <p:par>
                                <p:cTn id="3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000"/>
                            </p:stCondLst>
                            <p:childTnLst>
                              <p:par>
                                <p:cTn id="3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7500"/>
                            </p:stCondLst>
                            <p:childTnLst>
                              <p:par>
                                <p:cTn id="3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8000"/>
                            </p:stCondLst>
                            <p:childTnLst>
                              <p:par>
                                <p:cTn id="3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8500"/>
                            </p:stCondLst>
                            <p:childTnLst>
                              <p:par>
                                <p:cTn id="3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9000"/>
                            </p:stCondLst>
                            <p:childTnLst>
                              <p:par>
                                <p:cTn id="3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9500"/>
                            </p:stCondLst>
                            <p:childTnLst>
                              <p:par>
                                <p:cTn id="3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40000"/>
                            </p:stCondLst>
                            <p:childTnLst>
                              <p:par>
                                <p:cTn id="3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40500"/>
                            </p:stCondLst>
                            <p:childTnLst>
                              <p:par>
                                <p:cTn id="3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41000"/>
                            </p:stCondLst>
                            <p:childTnLst>
                              <p:par>
                                <p:cTn id="39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1500"/>
                            </p:stCondLst>
                            <p:childTnLst>
                              <p:par>
                                <p:cTn id="40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2000"/>
                            </p:stCondLst>
                            <p:childTnLst>
                              <p:par>
                                <p:cTn id="40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2500"/>
                            </p:stCondLst>
                            <p:childTnLst>
                              <p:par>
                                <p:cTn id="41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3000"/>
                            </p:stCondLst>
                            <p:childTnLst>
                              <p:par>
                                <p:cTn id="4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3500"/>
                            </p:stCondLst>
                            <p:childTnLst>
                              <p:par>
                                <p:cTn id="41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4000"/>
                            </p:stCondLst>
                            <p:childTnLst>
                              <p:par>
                                <p:cTn id="4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44500"/>
                            </p:stCondLst>
                            <p:childTnLst>
                              <p:par>
                                <p:cTn id="42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45000"/>
                            </p:stCondLst>
                            <p:childTnLst>
                              <p:par>
                                <p:cTn id="4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5500"/>
                            </p:stCondLst>
                            <p:childTnLst>
                              <p:par>
                                <p:cTn id="4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46000"/>
                            </p:stCondLst>
                            <p:childTnLst>
                              <p:par>
                                <p:cTn id="4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6500"/>
                            </p:stCondLst>
                            <p:childTnLst>
                              <p:par>
                                <p:cTn id="4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7000"/>
                            </p:stCondLst>
                            <p:childTnLst>
                              <p:par>
                                <p:cTn id="4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47500"/>
                            </p:stCondLst>
                            <p:childTnLst>
                              <p:par>
                                <p:cTn id="4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48000"/>
                            </p:stCondLst>
                            <p:childTnLst>
                              <p:par>
                                <p:cTn id="4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48500"/>
                            </p:stCondLst>
                            <p:childTnLst>
                              <p:par>
                                <p:cTn id="4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9000"/>
                            </p:stCondLst>
                            <p:childTnLst>
                              <p:par>
                                <p:cTn id="4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49500"/>
                            </p:stCondLst>
                            <p:childTnLst>
                              <p:par>
                                <p:cTn id="4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00"/>
                            </p:stCondLst>
                            <p:childTnLst>
                              <p:par>
                                <p:cTn id="4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0500"/>
                            </p:stCondLst>
                            <p:childTnLst>
                              <p:par>
                                <p:cTn id="4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1000"/>
                            </p:stCondLst>
                            <p:childTnLst>
                              <p:par>
                                <p:cTn id="4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1500"/>
                            </p:stCondLst>
                            <p:childTnLst>
                              <p:par>
                                <p:cTn id="4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2000"/>
                            </p:stCondLst>
                            <p:childTnLst>
                              <p:par>
                                <p:cTn id="4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2500"/>
                            </p:stCondLst>
                            <p:childTnLst>
                              <p:par>
                                <p:cTn id="4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3000"/>
                            </p:stCondLst>
                            <p:childTnLst>
                              <p:par>
                                <p:cTn id="5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3500"/>
                            </p:stCondLst>
                            <p:childTnLst>
                              <p:par>
                                <p:cTn id="5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4000"/>
                            </p:stCondLst>
                            <p:childTnLst>
                              <p:par>
                                <p:cTn id="5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4500"/>
                            </p:stCondLst>
                            <p:childTnLst>
                              <p:par>
                                <p:cTn id="5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5000"/>
                            </p:stCondLst>
                            <p:childTnLst>
                              <p:par>
                                <p:cTn id="5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5500"/>
                            </p:stCondLst>
                            <p:childTnLst>
                              <p:par>
                                <p:cTn id="5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6000"/>
                            </p:stCondLst>
                            <p:childTnLst>
                              <p:par>
                                <p:cTn id="5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6500"/>
                            </p:stCondLst>
                            <p:childTnLst>
                              <p:par>
                                <p:cTn id="5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7000"/>
                            </p:stCondLst>
                            <p:childTnLst>
                              <p:par>
                                <p:cTn id="5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7500"/>
                            </p:stCondLst>
                            <p:childTnLst>
                              <p:par>
                                <p:cTn id="5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8000"/>
                            </p:stCondLst>
                            <p:childTnLst>
                              <p:par>
                                <p:cTn id="5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8500"/>
                            </p:stCondLst>
                            <p:childTnLst>
                              <p:par>
                                <p:cTn id="5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9000"/>
                            </p:stCondLst>
                            <p:childTnLst>
                              <p:par>
                                <p:cTn id="5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9500"/>
                            </p:stCondLst>
                            <p:childTnLst>
                              <p:par>
                                <p:cTn id="5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5" dur="8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6" dur="8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7" dur="8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2000">
                                        <p:cTn display="0" masterRel="sameClick">
                                          <p:stCondLst>
                                            <p:cond evt="begin" delay="0">
                                              <p:tn val="5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2:11)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19672" y="404664"/>
            <a:ext cx="6247470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15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 bạn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hữu của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là những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5400" b="1" spc="-3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Cùng dân tộc với Gióp.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Khác dân tộc với Gióp.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Khác dân tộc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với nhau.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Câu B, C 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đú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92834" y="606187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20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2:12)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91681" y="404664"/>
            <a:ext cx="6046308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KHÔNG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16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bạn của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 vừa gặp Gióp, họ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bèn: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Cất tiếng lên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khóc.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Đấm ngực than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thở.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Xé áo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mình.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Hất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bụi lên mà vãi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đầ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u.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20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2:13)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17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Vì thấy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sự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đớ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nhiều của Gióp,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mà 7 ngày 7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m, ba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bạn của Gióp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ngồi xuống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với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và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Nói một lời nào.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Ngủ một giấc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nào.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Ăn một miếng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thức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 nào.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vi-VN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Uống một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ngụm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 nào.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27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325101" y="6363596"/>
            <a:ext cx="8784976" cy="29319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36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Dân </a:t>
            </a:r>
            <a:r>
              <a:rPr lang="en-US" altLang="ko-KR" sz="36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Út-x</a:t>
            </a:r>
            <a:r>
              <a:rPr lang="vi-VN" altLang="ko-KR" sz="36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36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[Xứ </a:t>
            </a:r>
            <a:r>
              <a:rPr lang="en-US" altLang="ko-KR" sz="36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Ê-</a:t>
            </a:r>
            <a:r>
              <a:rPr lang="vi-VN" altLang="ko-KR" sz="36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đô</a:t>
            </a:r>
            <a:r>
              <a:rPr lang="en-US" altLang="ko-KR" sz="36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m] </a:t>
            </a:r>
            <a:r>
              <a:rPr lang="en-US" altLang="ko-KR" sz="36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1:1)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836712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thuộc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dân: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Do-thái.</a:t>
            </a: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goại bang.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Lai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giữa Do-thái và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ngoại bang.</a:t>
            </a: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rõ.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17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3:8)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18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“Lê-vi-a-than” là từ chỉ về một loài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 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Thú.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Chim.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Cá.</a:t>
            </a: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Côn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trùng.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09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6:3)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19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nói rằng nỗi buồn và tai nạn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xảy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cho ông nặng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 ?</a:t>
            </a: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Đá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núi.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Cát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biển.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Chì.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Sắt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khối.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20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7:2)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20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nói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rằng: Ng</a:t>
            </a:r>
            <a:r>
              <a:rPr lang="vi-VN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làm thuê thì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trông </a:t>
            </a:r>
            <a:r>
              <a:rPr lang="vi-VN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tiền l</a:t>
            </a:r>
            <a:r>
              <a:rPr lang="vi-VN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ng,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còn ng</a:t>
            </a:r>
            <a:r>
              <a:rPr lang="vi-VN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nô lệ thì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trông </a:t>
            </a:r>
            <a:r>
              <a:rPr lang="vi-VN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 ?</a:t>
            </a: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1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Bóng mặt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trời.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Bóng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mây.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Bóng tối.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Bóng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mát.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20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525344"/>
            <a:ext cx="8784976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7:9)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21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836712"/>
            <a:ext cx="8944345" cy="54006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đâ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 thì không hề trở về nhà mình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nữa 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Đi lấy chồng xứ xa.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Đi tù.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Đi xuống âm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phủ.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Đi ra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nghĩa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đị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5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7:16)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22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gặp 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hoạn nạn, Gióp nói rằng ông chán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 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Chán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bạn.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Chán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vợ.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Chán c</a:t>
            </a:r>
            <a:r>
              <a:rPr lang="vi-VN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Chán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sống.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3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8:13)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23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Sự trông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cây n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kẻ không kính sợ Đức Chúa Trời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sẽ...?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không.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B.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mất.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C.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hại.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hỏng.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3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8:20)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547664" y="404664"/>
            <a:ext cx="590465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24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Đức Chúa Trời chẳng từ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bỏ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trọn vẹn, cũng không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giúp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 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Hung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ác.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Bất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toàn.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Bất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khiết.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Bất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tuân.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993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1248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1248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1226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1248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1248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1248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1248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1248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1355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1226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1301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1226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1249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1218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3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11:12)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25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không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trở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nên thông sáng,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mà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lừa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 rừng sanh ra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 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La.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B.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Ngựa.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Bò.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D.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3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13:4)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547664" y="404664"/>
            <a:ext cx="6102888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26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bạn của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dùng 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nhiều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lời khuyên dỗ Gióp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Gióp gọi các bạn mình là những thầy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thuốc ...?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Giả.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Hết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hạn.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Không ra gì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hết.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Độc.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3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13:15)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35696" y="404664"/>
            <a:ext cx="5688632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27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nói rằng: Dẫu Chúa giết ta, ta cũng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còn 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Tin cậy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Ngài.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Nhờ cậy Ngài.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 cậy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Ngài.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Trông cậy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Ngài.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3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1:1)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75656" y="404664"/>
            <a:ext cx="5976664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KHÔNG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Kinh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Thánh không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cập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iểm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 sau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đâ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 của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Gióp?</a:t>
            </a:r>
            <a:endParaRPr lang="en-US" altLang="ko-KR" sz="5400" b="1" spc="-3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Trọn vẹn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ngay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thẳng.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Hiếu thảo với cha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mẹ.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Kính sợ Đức Chúa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Trời.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Lánh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khỏi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iều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ác.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85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15:34)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75656" y="404664"/>
            <a:ext cx="6558610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28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07504" y="908720"/>
            <a:ext cx="8864660" cy="513839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Lửa sẽ tiêu diệt nhà trại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 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2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Ăn c</a:t>
            </a:r>
            <a:r>
              <a:rPr lang="vi-VN" altLang="ko-KR" sz="52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2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p.</a:t>
            </a:r>
          </a:p>
          <a:p>
            <a:pPr algn="just">
              <a:lnSpc>
                <a:spcPts val="4800"/>
              </a:lnSpc>
            </a:pP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2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Ăn trộm.</a:t>
            </a:r>
          </a:p>
          <a:p>
            <a:pPr algn="just">
              <a:lnSpc>
                <a:spcPts val="4800"/>
              </a:lnSpc>
            </a:pP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2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Ăn hối </a:t>
            </a:r>
            <a:r>
              <a:rPr lang="en-US" altLang="ko-KR" sz="52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lộ.</a:t>
            </a:r>
            <a:endParaRPr lang="en-US" altLang="ko-KR" sz="52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2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Ăn gian.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3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17:5)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331640" y="404664"/>
            <a:ext cx="6318912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29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nào nộp bằng hữu mình cho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 c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mắt của con cái nó sẽ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 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Mù.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Hao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mòn.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Móc.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3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19:17)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331640" y="404664"/>
            <a:ext cx="6318912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30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thở của Gióp làm gớm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ghiếc cho ai 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Vợ của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Đầy tớ của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Anh em của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Bạn bè của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40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20:5)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331640" y="404664"/>
            <a:ext cx="6318912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ĐÚNG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31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Sự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thắng 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của kẻ ác không có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Và sự vui mừng của kẻ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 chỉ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 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Lúc.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Chặp.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Hồi.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Lát.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74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5:17)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331640" y="404664"/>
            <a:ext cx="6318912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ĐÚNG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32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mà Đức Chúa Trời quở trách lấy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 ph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thay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chớ làm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với sự sửa phạt của Đấng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Toàn N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Chớ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sợ.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Chớ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tránh.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Chớ oán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trách.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Chớ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khinh.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88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82157" y="5373215"/>
            <a:ext cx="8803265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5000"/>
              </a:lnSpc>
            </a:pPr>
            <a:r>
              <a:rPr lang="vi-VN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4000" b="1" spc="-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Mặt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Gióp s</a:t>
            </a:r>
            <a:r>
              <a:rPr lang="vi-VN" altLang="ko-KR" sz="5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vi-VN" altLang="ko-KR" sz="5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đỏ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lên vì cớ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khóc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(Gióp 16:16)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3568" y="539371"/>
            <a:ext cx="7528920" cy="4286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 spc="-15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CÂU KINH THÁNH THEO HÌNH</a:t>
            </a:r>
            <a:endParaRPr lang="ko-KR" altLang="en-US" sz="3400" b="1" spc="-15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07904" y="44624"/>
            <a:ext cx="1656184" cy="428161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33</a:t>
            </a:r>
            <a:endParaRPr lang="ko-KR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590417" y="1605274"/>
            <a:ext cx="3437021" cy="31198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305793" y="2282213"/>
            <a:ext cx="792574" cy="394055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달 6"/>
          <p:cNvSpPr/>
          <p:nvPr/>
        </p:nvSpPr>
        <p:spPr>
          <a:xfrm rot="5400000">
            <a:off x="4146643" y="3188514"/>
            <a:ext cx="361292" cy="1590208"/>
          </a:xfrm>
          <a:prstGeom prst="moon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flipV="1">
            <a:off x="3518798" y="2847686"/>
            <a:ext cx="366565" cy="1002388"/>
          </a:xfrm>
          <a:custGeom>
            <a:avLst/>
            <a:gdLst>
              <a:gd name="connsiteX0" fmla="*/ 225631 w 583665"/>
              <a:gd name="connsiteY0" fmla="*/ 985143 h 1258668"/>
              <a:gd name="connsiteX1" fmla="*/ 225631 w 583665"/>
              <a:gd name="connsiteY1" fmla="*/ 913891 h 1258668"/>
              <a:gd name="connsiteX2" fmla="*/ 142504 w 583665"/>
              <a:gd name="connsiteY2" fmla="*/ 617008 h 1258668"/>
              <a:gd name="connsiteX3" fmla="*/ 83127 w 583665"/>
              <a:gd name="connsiteY3" fmla="*/ 474504 h 1258668"/>
              <a:gd name="connsiteX4" fmla="*/ 0 w 583665"/>
              <a:gd name="connsiteY4" fmla="*/ 236998 h 1258668"/>
              <a:gd name="connsiteX5" fmla="*/ 83127 w 583665"/>
              <a:gd name="connsiteY5" fmla="*/ 23242 h 1258668"/>
              <a:gd name="connsiteX6" fmla="*/ 475013 w 583665"/>
              <a:gd name="connsiteY6" fmla="*/ 35117 h 1258668"/>
              <a:gd name="connsiteX7" fmla="*/ 581891 w 583665"/>
              <a:gd name="connsiteY7" fmla="*/ 284499 h 1258668"/>
              <a:gd name="connsiteX8" fmla="*/ 534389 w 583665"/>
              <a:gd name="connsiteY8" fmla="*/ 427003 h 1258668"/>
              <a:gd name="connsiteX9" fmla="*/ 439387 w 583665"/>
              <a:gd name="connsiteY9" fmla="*/ 533881 h 1258668"/>
              <a:gd name="connsiteX10" fmla="*/ 368135 w 583665"/>
              <a:gd name="connsiteY10" fmla="*/ 700135 h 1258668"/>
              <a:gd name="connsiteX11" fmla="*/ 332509 w 583665"/>
              <a:gd name="connsiteY11" fmla="*/ 854514 h 1258668"/>
              <a:gd name="connsiteX12" fmla="*/ 320633 w 583665"/>
              <a:gd name="connsiteY12" fmla="*/ 1020769 h 1258668"/>
              <a:gd name="connsiteX13" fmla="*/ 296883 w 583665"/>
              <a:gd name="connsiteY13" fmla="*/ 1258276 h 1258668"/>
              <a:gd name="connsiteX14" fmla="*/ 225631 w 583665"/>
              <a:gd name="connsiteY14" fmla="*/ 985143 h 125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65" h="1258668">
                <a:moveTo>
                  <a:pt x="225631" y="985143"/>
                </a:moveTo>
                <a:cubicBezTo>
                  <a:pt x="213756" y="927746"/>
                  <a:pt x="239485" y="975247"/>
                  <a:pt x="225631" y="913891"/>
                </a:cubicBezTo>
                <a:cubicBezTo>
                  <a:pt x="211777" y="852535"/>
                  <a:pt x="166255" y="690239"/>
                  <a:pt x="142504" y="617008"/>
                </a:cubicBezTo>
                <a:cubicBezTo>
                  <a:pt x="118753" y="543777"/>
                  <a:pt x="106878" y="537839"/>
                  <a:pt x="83127" y="474504"/>
                </a:cubicBezTo>
                <a:cubicBezTo>
                  <a:pt x="59376" y="411169"/>
                  <a:pt x="0" y="312208"/>
                  <a:pt x="0" y="236998"/>
                </a:cubicBezTo>
                <a:cubicBezTo>
                  <a:pt x="0" y="161788"/>
                  <a:pt x="3958" y="56889"/>
                  <a:pt x="83127" y="23242"/>
                </a:cubicBezTo>
                <a:cubicBezTo>
                  <a:pt x="162296" y="-10405"/>
                  <a:pt x="391886" y="-8426"/>
                  <a:pt x="475013" y="35117"/>
                </a:cubicBezTo>
                <a:cubicBezTo>
                  <a:pt x="558140" y="78660"/>
                  <a:pt x="571995" y="219185"/>
                  <a:pt x="581891" y="284499"/>
                </a:cubicBezTo>
                <a:cubicBezTo>
                  <a:pt x="591787" y="349813"/>
                  <a:pt x="558140" y="385439"/>
                  <a:pt x="534389" y="427003"/>
                </a:cubicBezTo>
                <a:cubicBezTo>
                  <a:pt x="510638" y="468567"/>
                  <a:pt x="467096" y="488359"/>
                  <a:pt x="439387" y="533881"/>
                </a:cubicBezTo>
                <a:cubicBezTo>
                  <a:pt x="411678" y="579403"/>
                  <a:pt x="385948" y="646696"/>
                  <a:pt x="368135" y="700135"/>
                </a:cubicBezTo>
                <a:cubicBezTo>
                  <a:pt x="350322" y="753574"/>
                  <a:pt x="340426" y="801075"/>
                  <a:pt x="332509" y="854514"/>
                </a:cubicBezTo>
                <a:cubicBezTo>
                  <a:pt x="324592" y="907953"/>
                  <a:pt x="326571" y="953475"/>
                  <a:pt x="320633" y="1020769"/>
                </a:cubicBezTo>
                <a:cubicBezTo>
                  <a:pt x="314695" y="1088063"/>
                  <a:pt x="312717" y="1268172"/>
                  <a:pt x="296883" y="1258276"/>
                </a:cubicBezTo>
                <a:cubicBezTo>
                  <a:pt x="281049" y="1248380"/>
                  <a:pt x="237506" y="1042540"/>
                  <a:pt x="225631" y="985143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 flipV="1">
            <a:off x="5163369" y="3275693"/>
            <a:ext cx="366565" cy="821741"/>
          </a:xfrm>
          <a:custGeom>
            <a:avLst/>
            <a:gdLst>
              <a:gd name="connsiteX0" fmla="*/ 225631 w 583665"/>
              <a:gd name="connsiteY0" fmla="*/ 985143 h 1258668"/>
              <a:gd name="connsiteX1" fmla="*/ 225631 w 583665"/>
              <a:gd name="connsiteY1" fmla="*/ 913891 h 1258668"/>
              <a:gd name="connsiteX2" fmla="*/ 142504 w 583665"/>
              <a:gd name="connsiteY2" fmla="*/ 617008 h 1258668"/>
              <a:gd name="connsiteX3" fmla="*/ 83127 w 583665"/>
              <a:gd name="connsiteY3" fmla="*/ 474504 h 1258668"/>
              <a:gd name="connsiteX4" fmla="*/ 0 w 583665"/>
              <a:gd name="connsiteY4" fmla="*/ 236998 h 1258668"/>
              <a:gd name="connsiteX5" fmla="*/ 83127 w 583665"/>
              <a:gd name="connsiteY5" fmla="*/ 23242 h 1258668"/>
              <a:gd name="connsiteX6" fmla="*/ 475013 w 583665"/>
              <a:gd name="connsiteY6" fmla="*/ 35117 h 1258668"/>
              <a:gd name="connsiteX7" fmla="*/ 581891 w 583665"/>
              <a:gd name="connsiteY7" fmla="*/ 284499 h 1258668"/>
              <a:gd name="connsiteX8" fmla="*/ 534389 w 583665"/>
              <a:gd name="connsiteY8" fmla="*/ 427003 h 1258668"/>
              <a:gd name="connsiteX9" fmla="*/ 439387 w 583665"/>
              <a:gd name="connsiteY9" fmla="*/ 533881 h 1258668"/>
              <a:gd name="connsiteX10" fmla="*/ 368135 w 583665"/>
              <a:gd name="connsiteY10" fmla="*/ 700135 h 1258668"/>
              <a:gd name="connsiteX11" fmla="*/ 332509 w 583665"/>
              <a:gd name="connsiteY11" fmla="*/ 854514 h 1258668"/>
              <a:gd name="connsiteX12" fmla="*/ 320633 w 583665"/>
              <a:gd name="connsiteY12" fmla="*/ 1020769 h 1258668"/>
              <a:gd name="connsiteX13" fmla="*/ 296883 w 583665"/>
              <a:gd name="connsiteY13" fmla="*/ 1258276 h 1258668"/>
              <a:gd name="connsiteX14" fmla="*/ 225631 w 583665"/>
              <a:gd name="connsiteY14" fmla="*/ 985143 h 125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3665" h="1258668">
                <a:moveTo>
                  <a:pt x="225631" y="985143"/>
                </a:moveTo>
                <a:cubicBezTo>
                  <a:pt x="213756" y="927746"/>
                  <a:pt x="239485" y="975247"/>
                  <a:pt x="225631" y="913891"/>
                </a:cubicBezTo>
                <a:cubicBezTo>
                  <a:pt x="211777" y="852535"/>
                  <a:pt x="166255" y="690239"/>
                  <a:pt x="142504" y="617008"/>
                </a:cubicBezTo>
                <a:cubicBezTo>
                  <a:pt x="118753" y="543777"/>
                  <a:pt x="106878" y="537839"/>
                  <a:pt x="83127" y="474504"/>
                </a:cubicBezTo>
                <a:cubicBezTo>
                  <a:pt x="59376" y="411169"/>
                  <a:pt x="0" y="312208"/>
                  <a:pt x="0" y="236998"/>
                </a:cubicBezTo>
                <a:cubicBezTo>
                  <a:pt x="0" y="161788"/>
                  <a:pt x="3958" y="56889"/>
                  <a:pt x="83127" y="23242"/>
                </a:cubicBezTo>
                <a:cubicBezTo>
                  <a:pt x="162296" y="-10405"/>
                  <a:pt x="391886" y="-8426"/>
                  <a:pt x="475013" y="35117"/>
                </a:cubicBezTo>
                <a:cubicBezTo>
                  <a:pt x="558140" y="78660"/>
                  <a:pt x="571995" y="219185"/>
                  <a:pt x="581891" y="284499"/>
                </a:cubicBezTo>
                <a:cubicBezTo>
                  <a:pt x="591787" y="349813"/>
                  <a:pt x="558140" y="385439"/>
                  <a:pt x="534389" y="427003"/>
                </a:cubicBezTo>
                <a:cubicBezTo>
                  <a:pt x="510638" y="468567"/>
                  <a:pt x="467096" y="488359"/>
                  <a:pt x="439387" y="533881"/>
                </a:cubicBezTo>
                <a:cubicBezTo>
                  <a:pt x="411678" y="579403"/>
                  <a:pt x="385948" y="646696"/>
                  <a:pt x="368135" y="700135"/>
                </a:cubicBezTo>
                <a:cubicBezTo>
                  <a:pt x="350322" y="753574"/>
                  <a:pt x="340426" y="801075"/>
                  <a:pt x="332509" y="854514"/>
                </a:cubicBezTo>
                <a:cubicBezTo>
                  <a:pt x="324592" y="907953"/>
                  <a:pt x="326571" y="953475"/>
                  <a:pt x="320633" y="1020769"/>
                </a:cubicBezTo>
                <a:cubicBezTo>
                  <a:pt x="314695" y="1088063"/>
                  <a:pt x="312717" y="1268172"/>
                  <a:pt x="296883" y="1258276"/>
                </a:cubicBezTo>
                <a:cubicBezTo>
                  <a:pt x="281049" y="1248380"/>
                  <a:pt x="237506" y="1042540"/>
                  <a:pt x="225631" y="985143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592975" y="2282214"/>
            <a:ext cx="723058" cy="394055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6723733" y="6239079"/>
            <a:ext cx="2357454" cy="714112"/>
            <a:chOff x="2017" y="2319"/>
            <a:chExt cx="1216" cy="1234"/>
          </a:xfrm>
        </p:grpSpPr>
        <p:sp>
          <p:nvSpPr>
            <p:cNvPr id="47" name="Oval 5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gray">
            <a:xfrm>
              <a:off x="2103" y="2405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gray">
            <a:xfrm>
              <a:off x="2104" y="2407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Oval 9"/>
            <p:cNvSpPr>
              <a:spLocks noChangeArrowheads="1"/>
            </p:cNvSpPr>
            <p:nvPr/>
          </p:nvSpPr>
          <p:spPr bwMode="gray">
            <a:xfrm>
              <a:off x="2160" y="2462"/>
              <a:ext cx="951" cy="966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8" name="Group 10"/>
            <p:cNvGrpSpPr>
              <a:grpSpLocks/>
            </p:cNvGrpSpPr>
            <p:nvPr/>
          </p:nvGrpSpPr>
          <p:grpSpPr bwMode="auto">
            <a:xfrm>
              <a:off x="2176" y="2473"/>
              <a:ext cx="921" cy="936"/>
              <a:chOff x="4166" y="1706"/>
              <a:chExt cx="1252" cy="1252"/>
            </a:xfrm>
          </p:grpSpPr>
          <p:sp>
            <p:nvSpPr>
              <p:cNvPr id="79" name="Oval 1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" name="Oval 1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" name="Oval 1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3" name="Oval 1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pic>
        <p:nvPicPr>
          <p:cNvPr id="84" name="Picture 15" descr="num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6852" y="6296229"/>
            <a:ext cx="814177" cy="484626"/>
          </a:xfrm>
          <a:prstGeom prst="rect">
            <a:avLst/>
          </a:prstGeom>
          <a:noFill/>
        </p:spPr>
      </p:pic>
      <p:pic>
        <p:nvPicPr>
          <p:cNvPr id="85" name="Picture 16" descr="num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6347" y="6296411"/>
            <a:ext cx="1018955" cy="483822"/>
          </a:xfrm>
          <a:prstGeom prst="rect">
            <a:avLst/>
          </a:prstGeom>
          <a:noFill/>
        </p:spPr>
      </p:pic>
      <p:pic>
        <p:nvPicPr>
          <p:cNvPr id="86" name="Picture 17" descr="num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87" name="Picture 18" descr="num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99669" y="6296229"/>
            <a:ext cx="1095437" cy="484626"/>
          </a:xfrm>
          <a:prstGeom prst="rect">
            <a:avLst/>
          </a:prstGeom>
          <a:noFill/>
        </p:spPr>
      </p:pic>
      <p:pic>
        <p:nvPicPr>
          <p:cNvPr id="88" name="Picture 19" descr="num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89" name="Picture 20" descr="num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9673" y="6239079"/>
            <a:ext cx="1038692" cy="484626"/>
          </a:xfrm>
          <a:prstGeom prst="rect">
            <a:avLst/>
          </a:prstGeom>
          <a:noFill/>
        </p:spPr>
      </p:pic>
      <p:pic>
        <p:nvPicPr>
          <p:cNvPr id="90" name="Picture 21" descr="num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0459" y="6296229"/>
            <a:ext cx="1122577" cy="484626"/>
          </a:xfrm>
          <a:prstGeom prst="rect">
            <a:avLst/>
          </a:prstGeom>
          <a:noFill/>
        </p:spPr>
      </p:pic>
      <p:pic>
        <p:nvPicPr>
          <p:cNvPr id="91" name="Picture 22" descr="num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841" y="6296411"/>
            <a:ext cx="1009086" cy="483822"/>
          </a:xfrm>
          <a:prstGeom prst="rect">
            <a:avLst/>
          </a:prstGeom>
          <a:noFill/>
        </p:spPr>
      </p:pic>
      <p:pic>
        <p:nvPicPr>
          <p:cNvPr id="92" name="Picture 23" descr="num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6347" y="6289135"/>
            <a:ext cx="1018955" cy="459711"/>
          </a:xfrm>
          <a:prstGeom prst="rect">
            <a:avLst/>
          </a:prstGeom>
          <a:noFill/>
        </p:spPr>
      </p:pic>
      <p:pic>
        <p:nvPicPr>
          <p:cNvPr id="93" name="Picture 24" descr="num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6659" y="6239261"/>
            <a:ext cx="1018955" cy="483822"/>
          </a:xfrm>
          <a:prstGeom prst="rect">
            <a:avLst/>
          </a:prstGeom>
          <a:noFill/>
        </p:spPr>
      </p:pic>
      <p:pic>
        <p:nvPicPr>
          <p:cNvPr id="94" name="Picture 25" descr="num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29841" y="6292771"/>
            <a:ext cx="1009086" cy="471767"/>
          </a:xfrm>
          <a:prstGeom prst="rect">
            <a:avLst/>
          </a:prstGeom>
          <a:noFill/>
        </p:spPr>
      </p:pic>
      <p:pic>
        <p:nvPicPr>
          <p:cNvPr id="95" name="Picture 26" descr="num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7165" y="6239079"/>
            <a:ext cx="814177" cy="484626"/>
          </a:xfrm>
          <a:prstGeom prst="rect">
            <a:avLst/>
          </a:prstGeom>
          <a:noFill/>
        </p:spPr>
      </p:pic>
      <p:pic>
        <p:nvPicPr>
          <p:cNvPr id="100" name="Picture 27" descr="num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20154" y="6235621"/>
            <a:ext cx="1009086" cy="471767"/>
          </a:xfrm>
          <a:prstGeom prst="rect">
            <a:avLst/>
          </a:prstGeom>
          <a:noFill/>
        </p:spPr>
      </p:pic>
      <p:pic>
        <p:nvPicPr>
          <p:cNvPr id="101" name="Picture 28" descr="num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102" name="Picture 29" descr="num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89982" y="6239079"/>
            <a:ext cx="1095437" cy="484626"/>
          </a:xfrm>
          <a:prstGeom prst="rect">
            <a:avLst/>
          </a:prstGeom>
          <a:noFill/>
        </p:spPr>
      </p:pic>
      <p:pic>
        <p:nvPicPr>
          <p:cNvPr id="103" name="Picture 30" descr="num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104" name="Picture 31" descr="num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19361" y="6296229"/>
            <a:ext cx="1038692" cy="484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44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500"/>
                            </p:stCondLst>
                            <p:childTnLst>
                              <p:par>
                                <p:cTn id="1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9500"/>
                            </p:stCondLst>
                            <p:childTnLst>
                              <p:par>
                                <p:cTn id="30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1000"/>
                            </p:stCondLst>
                            <p:childTnLst>
                              <p:par>
                                <p:cTn id="3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1500"/>
                            </p:stCondLst>
                            <p:childTnLst>
                              <p:par>
                                <p:cTn id="32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2000"/>
                            </p:stCondLst>
                            <p:childTnLst>
                              <p:par>
                                <p:cTn id="3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2500"/>
                            </p:stCondLst>
                            <p:childTnLst>
                              <p:par>
                                <p:cTn id="33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3000"/>
                            </p:stCondLst>
                            <p:childTnLst>
                              <p:par>
                                <p:cTn id="3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3500"/>
                            </p:stCondLst>
                            <p:childTnLst>
                              <p:par>
                                <p:cTn id="33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4000"/>
                            </p:stCondLst>
                            <p:childTnLst>
                              <p:par>
                                <p:cTn id="3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34500"/>
                            </p:stCondLst>
                            <p:childTnLst>
                              <p:par>
                                <p:cTn id="34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5000"/>
                            </p:stCondLst>
                            <p:childTnLst>
                              <p:par>
                                <p:cTn id="3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5500"/>
                            </p:stCondLst>
                            <p:childTnLst>
                              <p:par>
                                <p:cTn id="35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36000"/>
                            </p:stCondLst>
                            <p:childTnLst>
                              <p:par>
                                <p:cTn id="3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6500"/>
                            </p:stCondLst>
                            <p:childTnLst>
                              <p:par>
                                <p:cTn id="36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7000"/>
                            </p:stCondLst>
                            <p:childTnLst>
                              <p:par>
                                <p:cTn id="3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7500"/>
                            </p:stCondLst>
                            <p:childTnLst>
                              <p:par>
                                <p:cTn id="37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38000"/>
                            </p:stCondLst>
                            <p:childTnLst>
                              <p:par>
                                <p:cTn id="3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38500"/>
                            </p:stCondLst>
                            <p:childTnLst>
                              <p:par>
                                <p:cTn id="37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9000"/>
                            </p:stCondLst>
                            <p:childTnLst>
                              <p:par>
                                <p:cTn id="3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39500"/>
                            </p:stCondLst>
                            <p:childTnLst>
                              <p:par>
                                <p:cTn id="38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40000"/>
                            </p:stCondLst>
                            <p:childTnLst>
                              <p:par>
                                <p:cTn id="3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40500"/>
                            </p:stCondLst>
                            <p:childTnLst>
                              <p:par>
                                <p:cTn id="39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1000"/>
                            </p:stCondLst>
                            <p:childTnLst>
                              <p:par>
                                <p:cTn id="40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41500"/>
                            </p:stCondLst>
                            <p:childTnLst>
                              <p:par>
                                <p:cTn id="40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42000"/>
                            </p:stCondLst>
                            <p:childTnLst>
                              <p:par>
                                <p:cTn id="4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42500"/>
                            </p:stCondLst>
                            <p:childTnLst>
                              <p:par>
                                <p:cTn id="41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3000"/>
                            </p:stCondLst>
                            <p:childTnLst>
                              <p:par>
                                <p:cTn id="4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43500"/>
                            </p:stCondLst>
                            <p:childTnLst>
                              <p:par>
                                <p:cTn id="42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44000"/>
                            </p:stCondLst>
                            <p:childTnLst>
                              <p:par>
                                <p:cTn id="4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44500"/>
                            </p:stCondLst>
                            <p:childTnLst>
                              <p:par>
                                <p:cTn id="43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45000"/>
                            </p:stCondLst>
                            <p:childTnLst>
                              <p:par>
                                <p:cTn id="4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45500"/>
                            </p:stCondLst>
                            <p:childTnLst>
                              <p:par>
                                <p:cTn id="4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6000"/>
                            </p:stCondLst>
                            <p:childTnLst>
                              <p:par>
                                <p:cTn id="4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6500"/>
                            </p:stCondLst>
                            <p:childTnLst>
                              <p:par>
                                <p:cTn id="4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7000"/>
                            </p:stCondLst>
                            <p:childTnLst>
                              <p:par>
                                <p:cTn id="4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7500"/>
                            </p:stCondLst>
                            <p:childTnLst>
                              <p:par>
                                <p:cTn id="4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8000"/>
                            </p:stCondLst>
                            <p:childTnLst>
                              <p:par>
                                <p:cTn id="4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8500"/>
                            </p:stCondLst>
                            <p:childTnLst>
                              <p:par>
                                <p:cTn id="4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9000"/>
                            </p:stCondLst>
                            <p:childTnLst>
                              <p:par>
                                <p:cTn id="4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9500"/>
                            </p:stCondLst>
                            <p:childTnLst>
                              <p:par>
                                <p:cTn id="4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00"/>
                            </p:stCondLst>
                            <p:childTnLst>
                              <p:par>
                                <p:cTn id="4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50500"/>
                            </p:stCondLst>
                            <p:childTnLst>
                              <p:par>
                                <p:cTn id="4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1000"/>
                            </p:stCondLst>
                            <p:childTnLst>
                              <p:par>
                                <p:cTn id="4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1500"/>
                            </p:stCondLst>
                            <p:childTnLst>
                              <p:par>
                                <p:cTn id="49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2000"/>
                            </p:stCondLst>
                            <p:childTnLst>
                              <p:par>
                                <p:cTn id="4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2500"/>
                            </p:stCondLst>
                            <p:childTnLst>
                              <p:par>
                                <p:cTn id="50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3000"/>
                            </p:stCondLst>
                            <p:childTnLst>
                              <p:par>
                                <p:cTn id="50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53500"/>
                            </p:stCondLst>
                            <p:childTnLst>
                              <p:par>
                                <p:cTn id="51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4000"/>
                            </p:stCondLst>
                            <p:childTnLst>
                              <p:par>
                                <p:cTn id="5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4500"/>
                            </p:stCondLst>
                            <p:childTnLst>
                              <p:par>
                                <p:cTn id="51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5000"/>
                            </p:stCondLst>
                            <p:childTnLst>
                              <p:par>
                                <p:cTn id="5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55500"/>
                            </p:stCondLst>
                            <p:childTnLst>
                              <p:par>
                                <p:cTn id="52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6000"/>
                            </p:stCondLst>
                            <p:childTnLst>
                              <p:par>
                                <p:cTn id="5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6500"/>
                            </p:stCondLst>
                            <p:childTnLst>
                              <p:par>
                                <p:cTn id="5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7000"/>
                            </p:stCondLst>
                            <p:childTnLst>
                              <p:par>
                                <p:cTn id="5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7500"/>
                            </p:stCondLst>
                            <p:childTnLst>
                              <p:par>
                                <p:cTn id="5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8000"/>
                            </p:stCondLst>
                            <p:childTnLst>
                              <p:par>
                                <p:cTn id="5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8500"/>
                            </p:stCondLst>
                            <p:childTnLst>
                              <p:par>
                                <p:cTn id="5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9000"/>
                            </p:stCondLst>
                            <p:childTnLst>
                              <p:par>
                                <p:cTn id="5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9500"/>
                            </p:stCondLst>
                            <p:childTnLst>
                              <p:par>
                                <p:cTn id="5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1" dur="8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2" dur="8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3" dur="8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2000">
                                        <p:cTn display="0" masterRel="sameClick">
                                          <p:stCondLst>
                                            <p:cond evt="begin" delay="0">
                                              <p:tn val="5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3" grpId="0" animBg="1"/>
      <p:bldP spid="4" grpId="0" animBg="1"/>
      <p:bldP spid="7" grpId="0" animBg="1"/>
      <p:bldP spid="8" grpId="0" animBg="1"/>
      <p:bldP spid="44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325101" y="6363596"/>
            <a:ext cx="8784976" cy="29319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36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23:12)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34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836712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nói rằng ông chẳng hề lìa bỏ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iều r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của môi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Vẫn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vâng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 lời của miệng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Ngài 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là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vâng theo....của ông?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Lời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nói.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Ý muốn. </a:t>
            </a: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Sự khôn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sáng.</a:t>
            </a: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Cảm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xúc.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74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24:19)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75656" y="404664"/>
            <a:ext cx="5976664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LỜI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35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53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ự khô hạn và sự nắng tiêu </a:t>
            </a:r>
            <a:r>
              <a:rPr lang="en-US" altLang="ko-KR" sz="53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tan n</a:t>
            </a:r>
            <a:r>
              <a:rPr lang="vi-VN" altLang="ko-KR" sz="53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3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ko-KR" sz="53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tuyết </a:t>
            </a:r>
            <a:r>
              <a:rPr lang="vi-VN" altLang="ko-KR" sz="53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3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53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3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 </a:t>
            </a:r>
            <a:r>
              <a:rPr lang="en-US" altLang="ko-KR" sz="53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 có tội cũng sẽ </a:t>
            </a:r>
            <a:r>
              <a:rPr lang="en-US" altLang="ko-KR" sz="53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 làm nh</a:t>
            </a:r>
            <a:r>
              <a:rPr lang="vi-VN" altLang="ko-KR" sz="53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3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vậy bởi cái </a:t>
            </a:r>
            <a:r>
              <a:rPr lang="en-US" altLang="ko-KR" sz="53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gì?</a:t>
            </a:r>
          </a:p>
          <a:p>
            <a:pPr algn="just">
              <a:lnSpc>
                <a:spcPts val="4800"/>
              </a:lnSpc>
            </a:pPr>
            <a:endParaRPr lang="en-US" altLang="ko-KR" sz="53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Ma-quỷ.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Sự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chết.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Âm phủ.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Lửa.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96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26:13)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36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Thần Chúa (Đức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Thánh Linh)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iểm trang các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tầng ...? </a:t>
            </a: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Sao.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Mây.</a:t>
            </a: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51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Khí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quyền.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51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Trời.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95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28:28)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37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nói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rằng: “Kính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sợ Chúa, ấy là sự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 ngoan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Tránh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khỏi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iều ác, ấy là sự thông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sáng.”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Đức Chúa Trời.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B.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Các bạn của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Thiên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sứ.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01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1:4)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3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con trai của Gióp thì có nhà riêng,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còn 3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con gái của Gióp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thì...?</a:t>
            </a: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Ở nhà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riêng.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Ở với cha.</a:t>
            </a: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51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Ở cùng các anh em trai.</a:t>
            </a: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51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rõ.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29:12)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35697" y="404664"/>
            <a:ext cx="581865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38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5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từng làm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với kẻ khốn cùng kêu cầu và kẻ mồ côi không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ai giúp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đỡ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>
              <a:lnSpc>
                <a:spcPts val="45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Giúp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đỡ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Bảo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vệ.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Nuôi d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ưỡ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Giải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cứu.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5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597786"/>
            <a:ext cx="8784976" cy="21558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29:15)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03648" y="404664"/>
            <a:ext cx="6048672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39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19"/>
            <a:ext cx="8944345" cy="54649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con mắt cho kẻ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mù,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chân cho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 ...?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Què.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Liệt.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Cụt.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Tàn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phế.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74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597786"/>
            <a:ext cx="8784976" cy="21558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29:16)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40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19"/>
            <a:ext cx="8944345" cy="54649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50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nghèo khó, Gióp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với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 nh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 ai ?</a:t>
            </a:r>
          </a:p>
          <a:p>
            <a:pPr algn="just">
              <a:lnSpc>
                <a:spcPts val="50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50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Đầy tớ.</a:t>
            </a:r>
          </a:p>
          <a:p>
            <a:pPr algn="just">
              <a:lnSpc>
                <a:spcPts val="50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Bạn.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50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Anh.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50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Cha.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81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29:9)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273623" y="404664"/>
            <a:ext cx="6394721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41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hoạn nạn, khi gặp Gióp, các trai trẻ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ẩn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i,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già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đứ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dậy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 quan tr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ưở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thì kiêng nói và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lấy tay ...?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Khoanh lại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chào.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Bụm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miệng.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Bỏ nón mũ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xuống.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Sửa soạn trang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phục.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29:3)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273623" y="404664"/>
            <a:ext cx="6394721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42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ngọn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uốc Chúa soi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 Gióp, nhờ ánh sáng Ngài mà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b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qua ...?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Sự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chết.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Thử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thách.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Hoạn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nạn.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Tối t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024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251520" y="1340768"/>
            <a:ext cx="8712968" cy="41044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6000"/>
              </a:lnSpc>
            </a:pPr>
            <a:endParaRPr lang="en-US" altLang="ko-KR" sz="6000" b="1" spc="-15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00034" y="642918"/>
            <a:ext cx="8143932" cy="553834"/>
          </a:xfrm>
          <a:prstGeom prst="round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400"/>
              </a:lnSpc>
            </a:pPr>
            <a:r>
              <a:rPr lang="en-US" altLang="ko-KR" sz="3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ĐỌC THUỘC CÂU KINH THÁNH!</a:t>
            </a:r>
            <a:endParaRPr lang="ko-KR" altLang="en-US" sz="3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071802" y="145571"/>
            <a:ext cx="3000396" cy="4286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43</a:t>
            </a:r>
            <a:endParaRPr lang="ko-KR" altLang="en-US" sz="36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3528" y="2204864"/>
            <a:ext cx="8568952" cy="1800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 42:5-6</a:t>
            </a:r>
            <a:endParaRPr lang="ko-KR" altLang="en-US" sz="8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00826" y="5000636"/>
            <a:ext cx="2357454" cy="1500198"/>
            <a:chOff x="2017" y="2319"/>
            <a:chExt cx="1216" cy="1234"/>
          </a:xfrm>
        </p:grpSpPr>
        <p:sp>
          <p:nvSpPr>
            <p:cNvPr id="41" name="Oval 5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gray">
            <a:xfrm>
              <a:off x="2103" y="2405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gray">
            <a:xfrm>
              <a:off x="2104" y="2407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gray">
            <a:xfrm>
              <a:off x="2160" y="2462"/>
              <a:ext cx="951" cy="966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176" y="2473"/>
              <a:ext cx="921" cy="936"/>
              <a:chOff x="4166" y="1706"/>
              <a:chExt cx="1252" cy="1252"/>
            </a:xfrm>
          </p:grpSpPr>
          <p:sp>
            <p:nvSpPr>
              <p:cNvPr id="48" name="Oval 1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" name="Oval 1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" name="Oval 1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1" name="Oval 1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pic>
        <p:nvPicPr>
          <p:cNvPr id="52" name="Picture 15" descr="num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73945" y="5263176"/>
            <a:ext cx="814177" cy="894201"/>
          </a:xfrm>
          <a:prstGeom prst="rect">
            <a:avLst/>
          </a:prstGeom>
          <a:noFill/>
        </p:spPr>
      </p:pic>
      <p:pic>
        <p:nvPicPr>
          <p:cNvPr id="53" name="Picture 16" descr="num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03440" y="5263618"/>
            <a:ext cx="1018955" cy="892718"/>
          </a:xfrm>
          <a:prstGeom prst="rect">
            <a:avLst/>
          </a:prstGeom>
          <a:noFill/>
        </p:spPr>
      </p:pic>
      <p:pic>
        <p:nvPicPr>
          <p:cNvPr id="54" name="Picture 17" descr="num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90259" y="5206026"/>
            <a:ext cx="1028824" cy="894201"/>
          </a:xfrm>
          <a:prstGeom prst="rect">
            <a:avLst/>
          </a:prstGeom>
          <a:noFill/>
        </p:spPr>
      </p:pic>
      <p:pic>
        <p:nvPicPr>
          <p:cNvPr id="55" name="Picture 18" descr="num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76762" y="5263176"/>
            <a:ext cx="1095437" cy="894201"/>
          </a:xfrm>
          <a:prstGeom prst="rect">
            <a:avLst/>
          </a:prstGeom>
          <a:noFill/>
        </p:spPr>
      </p:pic>
      <p:pic>
        <p:nvPicPr>
          <p:cNvPr id="56" name="Picture 19" descr="num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99946" y="5263176"/>
            <a:ext cx="1028824" cy="894201"/>
          </a:xfrm>
          <a:prstGeom prst="rect">
            <a:avLst/>
          </a:prstGeom>
          <a:noFill/>
        </p:spPr>
      </p:pic>
      <p:pic>
        <p:nvPicPr>
          <p:cNvPr id="57" name="Picture 20" descr="num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86766" y="5206026"/>
            <a:ext cx="1038692" cy="894201"/>
          </a:xfrm>
          <a:prstGeom prst="rect">
            <a:avLst/>
          </a:prstGeom>
          <a:noFill/>
        </p:spPr>
      </p:pic>
      <p:pic>
        <p:nvPicPr>
          <p:cNvPr id="58" name="Picture 21" descr="num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67552" y="5263176"/>
            <a:ext cx="1122577" cy="894201"/>
          </a:xfrm>
          <a:prstGeom prst="rect">
            <a:avLst/>
          </a:prstGeom>
          <a:noFill/>
        </p:spPr>
      </p:pic>
      <p:pic>
        <p:nvPicPr>
          <p:cNvPr id="59" name="Picture 22" descr="num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06934" y="5263618"/>
            <a:ext cx="1009086" cy="892718"/>
          </a:xfrm>
          <a:prstGeom prst="rect">
            <a:avLst/>
          </a:prstGeom>
          <a:noFill/>
        </p:spPr>
      </p:pic>
      <p:pic>
        <p:nvPicPr>
          <p:cNvPr id="60" name="Picture 23" descr="num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03440" y="5264157"/>
            <a:ext cx="1018955" cy="848230"/>
          </a:xfrm>
          <a:prstGeom prst="rect">
            <a:avLst/>
          </a:prstGeom>
          <a:noFill/>
        </p:spPr>
      </p:pic>
      <p:pic>
        <p:nvPicPr>
          <p:cNvPr id="61" name="Picture 24" descr="num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93752" y="5206468"/>
            <a:ext cx="1018955" cy="892718"/>
          </a:xfrm>
          <a:prstGeom prst="rect">
            <a:avLst/>
          </a:prstGeom>
          <a:noFill/>
        </p:spPr>
      </p:pic>
      <p:pic>
        <p:nvPicPr>
          <p:cNvPr id="62" name="Picture 25" descr="num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06934" y="5263886"/>
            <a:ext cx="1009086" cy="870475"/>
          </a:xfrm>
          <a:prstGeom prst="rect">
            <a:avLst/>
          </a:prstGeom>
          <a:noFill/>
        </p:spPr>
      </p:pic>
      <p:pic>
        <p:nvPicPr>
          <p:cNvPr id="63" name="Picture 26" descr="num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64258" y="5206026"/>
            <a:ext cx="814177" cy="894201"/>
          </a:xfrm>
          <a:prstGeom prst="rect">
            <a:avLst/>
          </a:prstGeom>
          <a:noFill/>
        </p:spPr>
      </p:pic>
      <p:pic>
        <p:nvPicPr>
          <p:cNvPr id="65" name="Picture 27" descr="num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497247" y="5206736"/>
            <a:ext cx="1009086" cy="870475"/>
          </a:xfrm>
          <a:prstGeom prst="rect">
            <a:avLst/>
          </a:prstGeom>
          <a:noFill/>
        </p:spPr>
      </p:pic>
      <p:pic>
        <p:nvPicPr>
          <p:cNvPr id="67" name="Picture 28" descr="num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9946" y="5263176"/>
            <a:ext cx="1028824" cy="894201"/>
          </a:xfrm>
          <a:prstGeom prst="rect">
            <a:avLst/>
          </a:prstGeom>
          <a:noFill/>
        </p:spPr>
      </p:pic>
      <p:pic>
        <p:nvPicPr>
          <p:cNvPr id="68" name="Picture 29" descr="num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67075" y="5206026"/>
            <a:ext cx="1095437" cy="894201"/>
          </a:xfrm>
          <a:prstGeom prst="rect">
            <a:avLst/>
          </a:prstGeom>
          <a:noFill/>
        </p:spPr>
      </p:pic>
      <p:pic>
        <p:nvPicPr>
          <p:cNvPr id="69" name="Picture 30" descr="num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90259" y="5206026"/>
            <a:ext cx="1028824" cy="894201"/>
          </a:xfrm>
          <a:prstGeom prst="rect">
            <a:avLst/>
          </a:prstGeom>
          <a:noFill/>
        </p:spPr>
      </p:pic>
      <p:pic>
        <p:nvPicPr>
          <p:cNvPr id="70" name="Picture 31" descr="num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96454" y="5263176"/>
            <a:ext cx="1038692" cy="89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59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0"/>
                            </p:stCondLst>
                            <p:childTnLst>
                              <p:par>
                                <p:cTn id="10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3500"/>
                            </p:stCondLst>
                            <p:childTnLst>
                              <p:par>
                                <p:cTn id="2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1000"/>
                            </p:stCondLst>
                            <p:childTnLst>
                              <p:par>
                                <p:cTn id="30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2000"/>
                            </p:stCondLst>
                            <p:childTnLst>
                              <p:par>
                                <p:cTn id="3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2500"/>
                            </p:stCondLst>
                            <p:childTnLst>
                              <p:par>
                                <p:cTn id="3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3000"/>
                            </p:stCondLst>
                            <p:childTnLst>
                              <p:par>
                                <p:cTn id="3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3500"/>
                            </p:stCondLst>
                            <p:childTnLst>
                              <p:par>
                                <p:cTn id="3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4000"/>
                            </p:stCondLst>
                            <p:childTnLst>
                              <p:par>
                                <p:cTn id="3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500"/>
                            </p:stCondLst>
                            <p:childTnLst>
                              <p:par>
                                <p:cTn id="3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5000"/>
                            </p:stCondLst>
                            <p:childTnLst>
                              <p:par>
                                <p:cTn id="3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500"/>
                            </p:stCondLst>
                            <p:childTnLst>
                              <p:par>
                                <p:cTn id="3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6000"/>
                            </p:stCondLst>
                            <p:childTnLst>
                              <p:par>
                                <p:cTn id="3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6500"/>
                            </p:stCondLst>
                            <p:childTnLst>
                              <p:par>
                                <p:cTn id="3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7000"/>
                            </p:stCondLst>
                            <p:childTnLst>
                              <p:par>
                                <p:cTn id="3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7500"/>
                            </p:stCondLst>
                            <p:childTnLst>
                              <p:par>
                                <p:cTn id="3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8000"/>
                            </p:stCondLst>
                            <p:childTnLst>
                              <p:par>
                                <p:cTn id="3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8500"/>
                            </p:stCondLst>
                            <p:childTnLst>
                              <p:par>
                                <p:cTn id="3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9000"/>
                            </p:stCondLst>
                            <p:childTnLst>
                              <p:par>
                                <p:cTn id="3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9500"/>
                            </p:stCondLst>
                            <p:childTnLst>
                              <p:par>
                                <p:cTn id="3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40000"/>
                            </p:stCondLst>
                            <p:childTnLst>
                              <p:par>
                                <p:cTn id="3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40500"/>
                            </p:stCondLst>
                            <p:childTnLst>
                              <p:par>
                                <p:cTn id="3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41000"/>
                            </p:stCondLst>
                            <p:childTnLst>
                              <p:par>
                                <p:cTn id="3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1500"/>
                            </p:stCondLst>
                            <p:childTnLst>
                              <p:par>
                                <p:cTn id="3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2000"/>
                            </p:stCondLst>
                            <p:childTnLst>
                              <p:par>
                                <p:cTn id="4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2500"/>
                            </p:stCondLst>
                            <p:childTnLst>
                              <p:par>
                                <p:cTn id="4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3000"/>
                            </p:stCondLst>
                            <p:childTnLst>
                              <p:par>
                                <p:cTn id="4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3500"/>
                            </p:stCondLst>
                            <p:childTnLst>
                              <p:par>
                                <p:cTn id="41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4500"/>
                            </p:stCondLst>
                            <p:childTnLst>
                              <p:par>
                                <p:cTn id="42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45000"/>
                            </p:stCondLst>
                            <p:childTnLst>
                              <p:par>
                                <p:cTn id="4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45500"/>
                            </p:stCondLst>
                            <p:childTnLst>
                              <p:par>
                                <p:cTn id="43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6000"/>
                            </p:stCondLst>
                            <p:childTnLst>
                              <p:par>
                                <p:cTn id="4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46500"/>
                            </p:stCondLst>
                            <p:childTnLst>
                              <p:par>
                                <p:cTn id="43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7000"/>
                            </p:stCondLst>
                            <p:childTnLst>
                              <p:par>
                                <p:cTn id="4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7500"/>
                            </p:stCondLst>
                            <p:childTnLst>
                              <p:par>
                                <p:cTn id="44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48000"/>
                            </p:stCondLst>
                            <p:childTnLst>
                              <p:par>
                                <p:cTn id="4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48500"/>
                            </p:stCondLst>
                            <p:childTnLst>
                              <p:par>
                                <p:cTn id="45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49000"/>
                            </p:stCondLst>
                            <p:childTnLst>
                              <p:par>
                                <p:cTn id="4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9500"/>
                            </p:stCondLst>
                            <p:childTnLst>
                              <p:par>
                                <p:cTn id="46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00"/>
                            </p:stCondLst>
                            <p:childTnLst>
                              <p:par>
                                <p:cTn id="4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500"/>
                            </p:stCondLst>
                            <p:childTnLst>
                              <p:par>
                                <p:cTn id="47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1000"/>
                            </p:stCondLst>
                            <p:childTnLst>
                              <p:par>
                                <p:cTn id="4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51500"/>
                            </p:stCondLst>
                            <p:childTnLst>
                              <p:par>
                                <p:cTn id="4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2000"/>
                            </p:stCondLst>
                            <p:childTnLst>
                              <p:par>
                                <p:cTn id="4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2500"/>
                            </p:stCondLst>
                            <p:childTnLst>
                              <p:par>
                                <p:cTn id="49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3000"/>
                            </p:stCondLst>
                            <p:childTnLst>
                              <p:par>
                                <p:cTn id="4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3500"/>
                            </p:stCondLst>
                            <p:childTnLst>
                              <p:par>
                                <p:cTn id="50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4000"/>
                            </p:stCondLst>
                            <p:childTnLst>
                              <p:par>
                                <p:cTn id="5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54500"/>
                            </p:stCondLst>
                            <p:childTnLst>
                              <p:par>
                                <p:cTn id="50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5000"/>
                            </p:stCondLst>
                            <p:childTnLst>
                              <p:par>
                                <p:cTn id="5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5500"/>
                            </p:stCondLst>
                            <p:childTnLst>
                              <p:par>
                                <p:cTn id="51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6000"/>
                            </p:stCondLst>
                            <p:childTnLst>
                              <p:par>
                                <p:cTn id="5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56500"/>
                            </p:stCondLst>
                            <p:childTnLst>
                              <p:par>
                                <p:cTn id="52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7000"/>
                            </p:stCondLst>
                            <p:childTnLst>
                              <p:par>
                                <p:cTn id="5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7500"/>
                            </p:stCondLst>
                            <p:childTnLst>
                              <p:par>
                                <p:cTn id="53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8000"/>
                            </p:stCondLst>
                            <p:childTnLst>
                              <p:par>
                                <p:cTn id="5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8500"/>
                            </p:stCondLst>
                            <p:childTnLst>
                              <p:par>
                                <p:cTn id="5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9000"/>
                            </p:stCondLst>
                            <p:childTnLst>
                              <p:par>
                                <p:cTn id="5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9500"/>
                            </p:stCondLst>
                            <p:childTnLst>
                              <p:par>
                                <p:cTn id="5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1043608" y="498902"/>
            <a:ext cx="7058555" cy="409818"/>
          </a:xfrm>
          <a:prstGeom prst="round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400"/>
              </a:lnSpc>
            </a:pPr>
            <a:r>
              <a:rPr lang="en-US" altLang="ko-KR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 THÀNH CÂU KINH THÁNH!</a:t>
            </a:r>
            <a:endParaRPr lang="ko-KR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43240" y="142852"/>
            <a:ext cx="3000396" cy="3171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43</a:t>
            </a:r>
            <a:endParaRPr lang="ko-KR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9512" y="949929"/>
            <a:ext cx="8784976" cy="499935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“Tr</a:t>
            </a:r>
            <a:r>
              <a:rPr lang="vi-VN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lỗ tai tôi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..............</a:t>
            </a:r>
            <a:r>
              <a:rPr lang="vi-VN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về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Chúa, nh</a:t>
            </a:r>
            <a:r>
              <a:rPr lang="vi-VN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bây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mắt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 </a:t>
            </a:r>
            <a:r>
              <a:rPr lang="vi-VN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........... 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Ngài. Vì vậy, tôi lấy làm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.................tôi, và </a:t>
            </a:r>
            <a:r>
              <a:rPr lang="vi-VN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n</a:t>
            </a:r>
            <a:r>
              <a:rPr lang="vi-VN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ko-KR" sz="5400" b="1" spc="-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trong tro </a:t>
            </a:r>
            <a:r>
              <a:rPr lang="en-US" altLang="ko-KR" sz="5400" b="1" spc="-3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bụi.”</a:t>
            </a:r>
            <a:r>
              <a:rPr lang="en-US" altLang="ko-KR" sz="5400" b="1" spc="-300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(Gióp 42:5-6)</a:t>
            </a:r>
            <a:endParaRPr lang="en-US" altLang="ko-KR" sz="5400" b="1" spc="-3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7116264" y="6224704"/>
            <a:ext cx="2120933" cy="657263"/>
            <a:chOff x="2017" y="2319"/>
            <a:chExt cx="1216" cy="1234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gray">
            <a:xfrm>
              <a:off x="2103" y="2405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gray">
            <a:xfrm>
              <a:off x="2104" y="2407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gray">
            <a:xfrm>
              <a:off x="2160" y="2462"/>
              <a:ext cx="951" cy="966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10"/>
            <p:cNvGrpSpPr>
              <a:grpSpLocks/>
            </p:cNvGrpSpPr>
            <p:nvPr/>
          </p:nvGrpSpPr>
          <p:grpSpPr bwMode="auto">
            <a:xfrm>
              <a:off x="2176" y="2473"/>
              <a:ext cx="921" cy="936"/>
              <a:chOff x="4166" y="1706"/>
              <a:chExt cx="1252" cy="1252"/>
            </a:xfrm>
          </p:grpSpPr>
          <p:sp>
            <p:nvSpPr>
              <p:cNvPr id="47" name="Oval 1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8" name="Oval 1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9" name="Oval 1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" name="Oval 1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pic>
        <p:nvPicPr>
          <p:cNvPr id="51" name="Picture 15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83123" y="6228830"/>
            <a:ext cx="732491" cy="645212"/>
          </a:xfrm>
          <a:prstGeom prst="rect">
            <a:avLst/>
          </a:prstGeom>
          <a:noFill/>
        </p:spPr>
      </p:pic>
      <p:pic>
        <p:nvPicPr>
          <p:cNvPr id="52" name="Picture 16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12619" y="6228860"/>
            <a:ext cx="916724" cy="644141"/>
          </a:xfrm>
          <a:prstGeom prst="rect">
            <a:avLst/>
          </a:prstGeom>
          <a:noFill/>
        </p:spPr>
      </p:pic>
      <p:pic>
        <p:nvPicPr>
          <p:cNvPr id="53" name="Picture 17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87330" y="6197873"/>
            <a:ext cx="925603" cy="645212"/>
          </a:xfrm>
          <a:prstGeom prst="rect">
            <a:avLst/>
          </a:prstGeom>
          <a:noFill/>
        </p:spPr>
      </p:pic>
      <p:pic>
        <p:nvPicPr>
          <p:cNvPr id="54" name="Picture 18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85940" y="6228830"/>
            <a:ext cx="985533" cy="645212"/>
          </a:xfrm>
          <a:prstGeom prst="rect">
            <a:avLst/>
          </a:prstGeom>
          <a:noFill/>
        </p:spPr>
      </p:pic>
      <p:pic>
        <p:nvPicPr>
          <p:cNvPr id="55" name="Picture 19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9124" y="6228830"/>
            <a:ext cx="925603" cy="645212"/>
          </a:xfrm>
          <a:prstGeom prst="rect">
            <a:avLst/>
          </a:prstGeom>
          <a:noFill/>
        </p:spPr>
      </p:pic>
      <p:pic>
        <p:nvPicPr>
          <p:cNvPr id="56" name="Picture 20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83837" y="6197873"/>
            <a:ext cx="934481" cy="645212"/>
          </a:xfrm>
          <a:prstGeom prst="rect">
            <a:avLst/>
          </a:prstGeom>
          <a:noFill/>
        </p:spPr>
      </p:pic>
      <p:pic>
        <p:nvPicPr>
          <p:cNvPr id="57" name="Picture 21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76731" y="6228830"/>
            <a:ext cx="1009950" cy="645212"/>
          </a:xfrm>
          <a:prstGeom prst="rect">
            <a:avLst/>
          </a:prstGeom>
          <a:noFill/>
        </p:spPr>
      </p:pic>
      <p:pic>
        <p:nvPicPr>
          <p:cNvPr id="58" name="Picture 22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16112" y="6228860"/>
            <a:ext cx="907845" cy="644141"/>
          </a:xfrm>
          <a:prstGeom prst="rect">
            <a:avLst/>
          </a:prstGeom>
          <a:noFill/>
        </p:spPr>
      </p:pic>
      <p:pic>
        <p:nvPicPr>
          <p:cNvPr id="59" name="Picture 23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212619" y="6217012"/>
            <a:ext cx="916724" cy="612040"/>
          </a:xfrm>
          <a:prstGeom prst="rect">
            <a:avLst/>
          </a:prstGeom>
          <a:noFill/>
        </p:spPr>
      </p:pic>
      <p:pic>
        <p:nvPicPr>
          <p:cNvPr id="60" name="Picture 24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90824" y="6197903"/>
            <a:ext cx="916724" cy="644141"/>
          </a:xfrm>
          <a:prstGeom prst="rect">
            <a:avLst/>
          </a:prstGeom>
          <a:noFill/>
        </p:spPr>
      </p:pic>
      <p:pic>
        <p:nvPicPr>
          <p:cNvPr id="61" name="Picture 25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216112" y="6222934"/>
            <a:ext cx="907845" cy="628092"/>
          </a:xfrm>
          <a:prstGeom prst="rect">
            <a:avLst/>
          </a:prstGeom>
          <a:noFill/>
        </p:spPr>
      </p:pic>
      <p:pic>
        <p:nvPicPr>
          <p:cNvPr id="62" name="Picture 2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61329" y="6197873"/>
            <a:ext cx="732491" cy="645212"/>
          </a:xfrm>
          <a:prstGeom prst="rect">
            <a:avLst/>
          </a:prstGeom>
          <a:noFill/>
        </p:spPr>
      </p:pic>
      <p:pic>
        <p:nvPicPr>
          <p:cNvPr id="63" name="Picture 27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194318" y="6191977"/>
            <a:ext cx="907845" cy="628092"/>
          </a:xfrm>
          <a:prstGeom prst="rect">
            <a:avLst/>
          </a:prstGeom>
          <a:noFill/>
        </p:spPr>
      </p:pic>
      <p:pic>
        <p:nvPicPr>
          <p:cNvPr id="65" name="Picture 2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09124" y="6228830"/>
            <a:ext cx="925603" cy="645212"/>
          </a:xfrm>
          <a:prstGeom prst="rect">
            <a:avLst/>
          </a:prstGeom>
          <a:noFill/>
        </p:spPr>
      </p:pic>
      <p:pic>
        <p:nvPicPr>
          <p:cNvPr id="67" name="Picture 2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4146" y="6197873"/>
            <a:ext cx="985533" cy="645212"/>
          </a:xfrm>
          <a:prstGeom prst="rect">
            <a:avLst/>
          </a:prstGeom>
          <a:noFill/>
        </p:spPr>
      </p:pic>
      <p:pic>
        <p:nvPicPr>
          <p:cNvPr id="68" name="Picture 3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87330" y="6197873"/>
            <a:ext cx="925603" cy="645212"/>
          </a:xfrm>
          <a:prstGeom prst="rect">
            <a:avLst/>
          </a:prstGeom>
          <a:noFill/>
        </p:spPr>
      </p:pic>
      <p:pic>
        <p:nvPicPr>
          <p:cNvPr id="69" name="Picture 3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05632" y="6228830"/>
            <a:ext cx="934481" cy="645212"/>
          </a:xfrm>
          <a:prstGeom prst="rect">
            <a:avLst/>
          </a:prstGeom>
          <a:noFill/>
        </p:spPr>
      </p:pic>
      <p:sp>
        <p:nvSpPr>
          <p:cNvPr id="70" name="직사각형 69"/>
          <p:cNvSpPr/>
          <p:nvPr/>
        </p:nvSpPr>
        <p:spPr>
          <a:xfrm>
            <a:off x="5791651" y="1484784"/>
            <a:ext cx="1601939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b="1" spc="-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ko-KR" altLang="en-US" sz="5400" b="1" spc="-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94540" y="3195864"/>
            <a:ext cx="1529683" cy="2042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b="1" spc="-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ko-KR" altLang="en-US" sz="5400" b="1" spc="-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51564" y="3933056"/>
            <a:ext cx="2415633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b="1" spc="-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gớm </a:t>
            </a:r>
            <a:r>
              <a:rPr lang="en-US" altLang="ko-KR" sz="5400" b="1" spc="-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ghê</a:t>
            </a:r>
            <a:endParaRPr lang="ko-KR" altLang="en-US" sz="5400" b="1" spc="-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0500"/>
                            </p:stCondLst>
                            <p:childTnLst>
                              <p:par>
                                <p:cTn id="29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1000"/>
                            </p:stCondLst>
                            <p:childTnLst>
                              <p:par>
                                <p:cTn id="2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1500"/>
                            </p:stCondLst>
                            <p:childTnLst>
                              <p:par>
                                <p:cTn id="30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2000"/>
                            </p:stCondLst>
                            <p:childTnLst>
                              <p:par>
                                <p:cTn id="3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2500"/>
                            </p:stCondLst>
                            <p:childTnLst>
                              <p:par>
                                <p:cTn id="31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3000"/>
                            </p:stCondLst>
                            <p:childTnLst>
                              <p:par>
                                <p:cTn id="3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3500"/>
                            </p:stCondLst>
                            <p:childTnLst>
                              <p:par>
                                <p:cTn id="32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4000"/>
                            </p:stCondLst>
                            <p:childTnLst>
                              <p:par>
                                <p:cTn id="3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4500"/>
                            </p:stCondLst>
                            <p:childTnLst>
                              <p:par>
                                <p:cTn id="33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5000"/>
                            </p:stCondLst>
                            <p:childTnLst>
                              <p:par>
                                <p:cTn id="3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5500"/>
                            </p:stCondLst>
                            <p:childTnLst>
                              <p:par>
                                <p:cTn id="33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6000"/>
                            </p:stCondLst>
                            <p:childTnLst>
                              <p:par>
                                <p:cTn id="3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6500"/>
                            </p:stCondLst>
                            <p:childTnLst>
                              <p:par>
                                <p:cTn id="34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7000"/>
                            </p:stCondLst>
                            <p:childTnLst>
                              <p:par>
                                <p:cTn id="3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7500"/>
                            </p:stCondLst>
                            <p:childTnLst>
                              <p:par>
                                <p:cTn id="35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38000"/>
                            </p:stCondLst>
                            <p:childTnLst>
                              <p:par>
                                <p:cTn id="3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8500"/>
                            </p:stCondLst>
                            <p:childTnLst>
                              <p:par>
                                <p:cTn id="36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9000"/>
                            </p:stCondLst>
                            <p:childTnLst>
                              <p:par>
                                <p:cTn id="3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9500"/>
                            </p:stCondLst>
                            <p:childTnLst>
                              <p:par>
                                <p:cTn id="37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0000"/>
                            </p:stCondLst>
                            <p:childTnLst>
                              <p:par>
                                <p:cTn id="3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0500"/>
                            </p:stCondLst>
                            <p:childTnLst>
                              <p:par>
                                <p:cTn id="37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41000"/>
                            </p:stCondLst>
                            <p:childTnLst>
                              <p:par>
                                <p:cTn id="3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41500"/>
                            </p:stCondLst>
                            <p:childTnLst>
                              <p:par>
                                <p:cTn id="39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42000"/>
                            </p:stCondLst>
                            <p:childTnLst>
                              <p:par>
                                <p:cTn id="39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42500"/>
                            </p:stCondLst>
                            <p:childTnLst>
                              <p:par>
                                <p:cTn id="40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3000"/>
                            </p:stCondLst>
                            <p:childTnLst>
                              <p:par>
                                <p:cTn id="40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43500"/>
                            </p:stCondLst>
                            <p:childTnLst>
                              <p:par>
                                <p:cTn id="40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4500"/>
                            </p:stCondLst>
                            <p:childTnLst>
                              <p:par>
                                <p:cTn id="41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45000"/>
                            </p:stCondLst>
                            <p:childTnLst>
                              <p:par>
                                <p:cTn id="4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45500"/>
                            </p:stCondLst>
                            <p:childTnLst>
                              <p:par>
                                <p:cTn id="42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46000"/>
                            </p:stCondLst>
                            <p:childTnLst>
                              <p:par>
                                <p:cTn id="4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6500"/>
                            </p:stCondLst>
                            <p:childTnLst>
                              <p:par>
                                <p:cTn id="43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47000"/>
                            </p:stCondLst>
                            <p:childTnLst>
                              <p:par>
                                <p:cTn id="4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47500"/>
                            </p:stCondLst>
                            <p:childTnLst>
                              <p:par>
                                <p:cTn id="44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48000"/>
                            </p:stCondLst>
                            <p:childTnLst>
                              <p:par>
                                <p:cTn id="4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48500"/>
                            </p:stCondLst>
                            <p:childTnLst>
                              <p:par>
                                <p:cTn id="44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49000"/>
                            </p:stCondLst>
                            <p:childTnLst>
                              <p:par>
                                <p:cTn id="4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49500"/>
                            </p:stCondLst>
                            <p:childTnLst>
                              <p:par>
                                <p:cTn id="45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0000"/>
                            </p:stCondLst>
                            <p:childTnLst>
                              <p:par>
                                <p:cTn id="4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0500"/>
                            </p:stCondLst>
                            <p:childTnLst>
                              <p:par>
                                <p:cTn id="46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7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1000"/>
                            </p:stCondLst>
                            <p:childTnLst>
                              <p:par>
                                <p:cTn id="4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1500"/>
                            </p:stCondLst>
                            <p:childTnLst>
                              <p:par>
                                <p:cTn id="47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2000"/>
                            </p:stCondLst>
                            <p:childTnLst>
                              <p:par>
                                <p:cTn id="4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2500"/>
                            </p:stCondLst>
                            <p:childTnLst>
                              <p:par>
                                <p:cTn id="48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3000"/>
                            </p:stCondLst>
                            <p:childTnLst>
                              <p:par>
                                <p:cTn id="49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3500"/>
                            </p:stCondLst>
                            <p:childTnLst>
                              <p:par>
                                <p:cTn id="49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4000"/>
                            </p:stCondLst>
                            <p:childTnLst>
                              <p:par>
                                <p:cTn id="49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4500"/>
                            </p:stCondLst>
                            <p:childTnLst>
                              <p:par>
                                <p:cTn id="50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5000"/>
                            </p:stCondLst>
                            <p:childTnLst>
                              <p:par>
                                <p:cTn id="50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5500"/>
                            </p:stCondLst>
                            <p:childTnLst>
                              <p:par>
                                <p:cTn id="51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6000"/>
                            </p:stCondLst>
                            <p:childTnLst>
                              <p:par>
                                <p:cTn id="5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6500"/>
                            </p:stCondLst>
                            <p:childTnLst>
                              <p:par>
                                <p:cTn id="51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7000"/>
                            </p:stCondLst>
                            <p:childTnLst>
                              <p:par>
                                <p:cTn id="5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7500"/>
                            </p:stCondLst>
                            <p:childTnLst>
                              <p:par>
                                <p:cTn id="52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8000"/>
                            </p:stCondLst>
                            <p:childTnLst>
                              <p:par>
                                <p:cTn id="5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8500"/>
                            </p:stCondLst>
                            <p:childTnLst>
                              <p:par>
                                <p:cTn id="53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9000"/>
                            </p:stCondLst>
                            <p:childTnLst>
                              <p:par>
                                <p:cTn id="5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9500"/>
                            </p:stCondLst>
                            <p:childTnLst>
                              <p:par>
                                <p:cTn id="54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70" grpId="0" animBg="1"/>
      <p:bldP spid="71" grpId="0" animBg="1"/>
      <p:bldP spid="7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131548" y="5025566"/>
            <a:ext cx="8803265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4500"/>
              </a:lnSpc>
            </a:pPr>
            <a:r>
              <a:rPr lang="vi-VN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4000" b="1" spc="-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Chúa </a:t>
            </a:r>
            <a:r>
              <a:rPr lang="vi-VN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vẽ 1 </a:t>
            </a:r>
            <a:r>
              <a:rPr lang="en-US" altLang="ko-KR" sz="48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vòng tròn trên mặt 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altLang="ko-KR" sz="48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ớc, cho </a:t>
            </a:r>
            <a:r>
              <a:rPr lang="vi-VN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 n</a:t>
            </a:r>
            <a:r>
              <a:rPr lang="vi-VN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48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 giới cực của ánh sáng và 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tối t</a:t>
            </a:r>
            <a:r>
              <a:rPr lang="vi-VN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altLang="ko-KR" sz="48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giáp nhau.</a:t>
            </a:r>
          </a:p>
          <a:p>
            <a:pPr algn="just">
              <a:lnSpc>
                <a:spcPts val="4500"/>
              </a:lnSpc>
            </a:pPr>
            <a:r>
              <a:rPr lang="en-US" altLang="ko-KR" sz="48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(Gióp 26:10)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3568" y="539371"/>
            <a:ext cx="7528920" cy="4286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 spc="-15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CÂU KINH THÁNH THEO HÌNH</a:t>
            </a:r>
            <a:endParaRPr lang="ko-KR" altLang="en-US" sz="3400" b="1" spc="-15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07904" y="44624"/>
            <a:ext cx="1656184" cy="428161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44</a:t>
            </a:r>
            <a:endParaRPr lang="ko-KR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dấu mộc tròn에 대한 이미지 검색결과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ấu mộc tròn에 대한 이미지 검색결과"/>
          <p:cNvSpPr>
            <a:spLocks noChangeAspect="1" noChangeArrowheads="1"/>
          </p:cNvSpPr>
          <p:nvPr/>
        </p:nvSpPr>
        <p:spPr bwMode="auto">
          <a:xfrm>
            <a:off x="2286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ấu mộc tròn에 대한 이미지 검색결과"/>
          <p:cNvSpPr>
            <a:spLocks noChangeAspect="1" noChangeArrowheads="1"/>
          </p:cNvSpPr>
          <p:nvPr/>
        </p:nvSpPr>
        <p:spPr bwMode="auto">
          <a:xfrm>
            <a:off x="3810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rot="16200000">
            <a:off x="2710751" y="1063693"/>
            <a:ext cx="3254447" cy="33483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6200000">
            <a:off x="3489184" y="242211"/>
            <a:ext cx="1670273" cy="3321065"/>
          </a:xfrm>
          <a:custGeom>
            <a:avLst/>
            <a:gdLst>
              <a:gd name="connsiteX0" fmla="*/ 0 w 1934634"/>
              <a:gd name="connsiteY0" fmla="*/ 6700 h 3248664"/>
              <a:gd name="connsiteX1" fmla="*/ 0 w 1934634"/>
              <a:gd name="connsiteY1" fmla="*/ 3248664 h 3248664"/>
              <a:gd name="connsiteX2" fmla="*/ 0 w 1934634"/>
              <a:gd name="connsiteY2" fmla="*/ 3248664 h 3248664"/>
              <a:gd name="connsiteX3" fmla="*/ 0 w 1934634"/>
              <a:gd name="connsiteY3" fmla="*/ 3248664 h 3248664"/>
              <a:gd name="connsiteX4" fmla="*/ 415637 w 1934634"/>
              <a:gd name="connsiteY4" fmla="*/ 3201162 h 3248664"/>
              <a:gd name="connsiteX5" fmla="*/ 688769 w 1934634"/>
              <a:gd name="connsiteY5" fmla="*/ 3141786 h 3248664"/>
              <a:gd name="connsiteX6" fmla="*/ 973777 w 1934634"/>
              <a:gd name="connsiteY6" fmla="*/ 3034908 h 3248664"/>
              <a:gd name="connsiteX7" fmla="*/ 1140031 w 1934634"/>
              <a:gd name="connsiteY7" fmla="*/ 2928030 h 3248664"/>
              <a:gd name="connsiteX8" fmla="*/ 1318161 w 1934634"/>
              <a:gd name="connsiteY8" fmla="*/ 2821152 h 3248664"/>
              <a:gd name="connsiteX9" fmla="*/ 1496291 w 1934634"/>
              <a:gd name="connsiteY9" fmla="*/ 2631147 h 3248664"/>
              <a:gd name="connsiteX10" fmla="*/ 1650670 w 1934634"/>
              <a:gd name="connsiteY10" fmla="*/ 2464892 h 3248664"/>
              <a:gd name="connsiteX11" fmla="*/ 1805050 w 1934634"/>
              <a:gd name="connsiteY11" fmla="*/ 2215511 h 3248664"/>
              <a:gd name="connsiteX12" fmla="*/ 1923803 w 1934634"/>
              <a:gd name="connsiteY12" fmla="*/ 1871126 h 3248664"/>
              <a:gd name="connsiteX13" fmla="*/ 1923803 w 1934634"/>
              <a:gd name="connsiteY13" fmla="*/ 1443614 h 3248664"/>
              <a:gd name="connsiteX14" fmla="*/ 1876302 w 1934634"/>
              <a:gd name="connsiteY14" fmla="*/ 1206108 h 3248664"/>
              <a:gd name="connsiteX15" fmla="*/ 1745673 w 1934634"/>
              <a:gd name="connsiteY15" fmla="*/ 897349 h 3248664"/>
              <a:gd name="connsiteX16" fmla="*/ 1496291 w 1934634"/>
              <a:gd name="connsiteY16" fmla="*/ 588591 h 3248664"/>
              <a:gd name="connsiteX17" fmla="*/ 1140031 w 1934634"/>
              <a:gd name="connsiteY17" fmla="*/ 303583 h 3248664"/>
              <a:gd name="connsiteX18" fmla="*/ 783772 w 1934634"/>
              <a:gd name="connsiteY18" fmla="*/ 137329 h 3248664"/>
              <a:gd name="connsiteX19" fmla="*/ 451263 w 1934634"/>
              <a:gd name="connsiteY19" fmla="*/ 42326 h 3248664"/>
              <a:gd name="connsiteX20" fmla="*/ 142504 w 1934634"/>
              <a:gd name="connsiteY20" fmla="*/ 6700 h 3248664"/>
              <a:gd name="connsiteX21" fmla="*/ 0 w 1934634"/>
              <a:gd name="connsiteY21" fmla="*/ 6700 h 324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34634" h="3248664">
                <a:moveTo>
                  <a:pt x="0" y="6700"/>
                </a:moveTo>
                <a:lnTo>
                  <a:pt x="0" y="3248664"/>
                </a:lnTo>
                <a:lnTo>
                  <a:pt x="0" y="3248664"/>
                </a:lnTo>
                <a:lnTo>
                  <a:pt x="0" y="3248664"/>
                </a:lnTo>
                <a:cubicBezTo>
                  <a:pt x="69273" y="3240747"/>
                  <a:pt x="300842" y="3218975"/>
                  <a:pt x="415637" y="3201162"/>
                </a:cubicBezTo>
                <a:cubicBezTo>
                  <a:pt x="530432" y="3183349"/>
                  <a:pt x="595746" y="3169495"/>
                  <a:pt x="688769" y="3141786"/>
                </a:cubicBezTo>
                <a:cubicBezTo>
                  <a:pt x="781792" y="3114077"/>
                  <a:pt x="898567" y="3070534"/>
                  <a:pt x="973777" y="3034908"/>
                </a:cubicBezTo>
                <a:cubicBezTo>
                  <a:pt x="1048987" y="2999282"/>
                  <a:pt x="1082634" y="2963656"/>
                  <a:pt x="1140031" y="2928030"/>
                </a:cubicBezTo>
                <a:cubicBezTo>
                  <a:pt x="1197428" y="2892404"/>
                  <a:pt x="1258784" y="2870632"/>
                  <a:pt x="1318161" y="2821152"/>
                </a:cubicBezTo>
                <a:cubicBezTo>
                  <a:pt x="1377538" y="2771672"/>
                  <a:pt x="1496291" y="2631147"/>
                  <a:pt x="1496291" y="2631147"/>
                </a:cubicBezTo>
                <a:cubicBezTo>
                  <a:pt x="1551709" y="2571770"/>
                  <a:pt x="1599210" y="2534165"/>
                  <a:pt x="1650670" y="2464892"/>
                </a:cubicBezTo>
                <a:cubicBezTo>
                  <a:pt x="1702130" y="2395619"/>
                  <a:pt x="1759528" y="2314472"/>
                  <a:pt x="1805050" y="2215511"/>
                </a:cubicBezTo>
                <a:cubicBezTo>
                  <a:pt x="1850572" y="2116550"/>
                  <a:pt x="1904011" y="1999776"/>
                  <a:pt x="1923803" y="1871126"/>
                </a:cubicBezTo>
                <a:cubicBezTo>
                  <a:pt x="1943595" y="1742477"/>
                  <a:pt x="1931720" y="1554450"/>
                  <a:pt x="1923803" y="1443614"/>
                </a:cubicBezTo>
                <a:cubicBezTo>
                  <a:pt x="1915886" y="1332778"/>
                  <a:pt x="1905990" y="1297152"/>
                  <a:pt x="1876302" y="1206108"/>
                </a:cubicBezTo>
                <a:cubicBezTo>
                  <a:pt x="1846614" y="1115064"/>
                  <a:pt x="1809008" y="1000268"/>
                  <a:pt x="1745673" y="897349"/>
                </a:cubicBezTo>
                <a:cubicBezTo>
                  <a:pt x="1682338" y="794430"/>
                  <a:pt x="1597231" y="687552"/>
                  <a:pt x="1496291" y="588591"/>
                </a:cubicBezTo>
                <a:cubicBezTo>
                  <a:pt x="1395351" y="489630"/>
                  <a:pt x="1258784" y="378793"/>
                  <a:pt x="1140031" y="303583"/>
                </a:cubicBezTo>
                <a:cubicBezTo>
                  <a:pt x="1021278" y="228373"/>
                  <a:pt x="898567" y="180872"/>
                  <a:pt x="783772" y="137329"/>
                </a:cubicBezTo>
                <a:cubicBezTo>
                  <a:pt x="668977" y="93786"/>
                  <a:pt x="558141" y="64097"/>
                  <a:pt x="451263" y="42326"/>
                </a:cubicBezTo>
                <a:cubicBezTo>
                  <a:pt x="344385" y="20555"/>
                  <a:pt x="219694" y="14617"/>
                  <a:pt x="142504" y="6700"/>
                </a:cubicBezTo>
                <a:cubicBezTo>
                  <a:pt x="65314" y="-1217"/>
                  <a:pt x="26719" y="-3196"/>
                  <a:pt x="0" y="6700"/>
                </a:cubicBezTo>
                <a:close/>
              </a:path>
            </a:pathLst>
          </a:cu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3181483" y="1697841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flipV="1">
            <a:off x="4913978" y="1663759"/>
            <a:ext cx="573447" cy="68578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flipV="1">
            <a:off x="4062604" y="1663759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 flipV="1">
            <a:off x="3478008" y="1941362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 flipV="1">
            <a:off x="4397249" y="1941362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 flipV="1">
            <a:off x="2905766" y="1929933"/>
            <a:ext cx="457381" cy="6857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 flipV="1">
            <a:off x="3764216" y="2165115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 flipV="1">
            <a:off x="4661894" y="2165115"/>
            <a:ext cx="711254" cy="7702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 flipV="1">
            <a:off x="2872952" y="2165115"/>
            <a:ext cx="687277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/>
        </p:nvSpPr>
        <p:spPr>
          <a:xfrm flipV="1">
            <a:off x="3879077" y="2402566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 flipV="1">
            <a:off x="4963019" y="2429972"/>
            <a:ext cx="802137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 flipV="1">
            <a:off x="2872953" y="2402565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 flipV="1">
            <a:off x="4059932" y="2612509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 flipV="1">
            <a:off x="5038521" y="2639917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 flipV="1">
            <a:off x="3053808" y="2612508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 flipV="1">
            <a:off x="5258735" y="1941362"/>
            <a:ext cx="457381" cy="6857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 flipV="1">
            <a:off x="3274022" y="1446857"/>
            <a:ext cx="582075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 flipV="1">
            <a:off x="3936905" y="1423998"/>
            <a:ext cx="802138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flipV="1">
            <a:off x="3675091" y="1196751"/>
            <a:ext cx="662883" cy="4571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 flipV="1">
            <a:off x="4799701" y="1423998"/>
            <a:ext cx="573447" cy="68578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 flipV="1">
            <a:off x="5431113" y="2207206"/>
            <a:ext cx="457381" cy="68579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 116"/>
          <p:cNvSpPr/>
          <p:nvPr/>
        </p:nvSpPr>
        <p:spPr>
          <a:xfrm flipV="1">
            <a:off x="4494622" y="1196751"/>
            <a:ext cx="573447" cy="68578"/>
          </a:xfrm>
          <a:custGeom>
            <a:avLst/>
            <a:gdLst>
              <a:gd name="connsiteX0" fmla="*/ 0 w 1239889"/>
              <a:gd name="connsiteY0" fmla="*/ 142504 h 175066"/>
              <a:gd name="connsiteX1" fmla="*/ 130628 w 1239889"/>
              <a:gd name="connsiteY1" fmla="*/ 59377 h 175066"/>
              <a:gd name="connsiteX2" fmla="*/ 368135 w 1239889"/>
              <a:gd name="connsiteY2" fmla="*/ 0 h 175066"/>
              <a:gd name="connsiteX3" fmla="*/ 522514 w 1239889"/>
              <a:gd name="connsiteY3" fmla="*/ 59377 h 175066"/>
              <a:gd name="connsiteX4" fmla="*/ 724395 w 1239889"/>
              <a:gd name="connsiteY4" fmla="*/ 154379 h 175066"/>
              <a:gd name="connsiteX5" fmla="*/ 938150 w 1239889"/>
              <a:gd name="connsiteY5" fmla="*/ 166255 h 175066"/>
              <a:gd name="connsiteX6" fmla="*/ 1199408 w 1239889"/>
              <a:gd name="connsiteY6" fmla="*/ 47501 h 175066"/>
              <a:gd name="connsiteX7" fmla="*/ 1235034 w 1239889"/>
              <a:gd name="connsiteY7" fmla="*/ 47501 h 1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889" h="175066">
                <a:moveTo>
                  <a:pt x="0" y="142504"/>
                </a:moveTo>
                <a:cubicBezTo>
                  <a:pt x="34636" y="112816"/>
                  <a:pt x="69272" y="83128"/>
                  <a:pt x="130628" y="59377"/>
                </a:cubicBezTo>
                <a:cubicBezTo>
                  <a:pt x="191984" y="35626"/>
                  <a:pt x="302821" y="0"/>
                  <a:pt x="368135" y="0"/>
                </a:cubicBezTo>
                <a:cubicBezTo>
                  <a:pt x="433449" y="0"/>
                  <a:pt x="463137" y="33647"/>
                  <a:pt x="522514" y="59377"/>
                </a:cubicBezTo>
                <a:cubicBezTo>
                  <a:pt x="581891" y="85107"/>
                  <a:pt x="655122" y="136566"/>
                  <a:pt x="724395" y="154379"/>
                </a:cubicBezTo>
                <a:cubicBezTo>
                  <a:pt x="793668" y="172192"/>
                  <a:pt x="858981" y="184068"/>
                  <a:pt x="938150" y="166255"/>
                </a:cubicBezTo>
                <a:cubicBezTo>
                  <a:pt x="1017319" y="148442"/>
                  <a:pt x="1149927" y="67293"/>
                  <a:pt x="1199408" y="47501"/>
                </a:cubicBezTo>
                <a:cubicBezTo>
                  <a:pt x="1248889" y="27709"/>
                  <a:pt x="1241961" y="37605"/>
                  <a:pt x="1235034" y="47501"/>
                </a:cubicBezTo>
              </a:path>
            </a:pathLst>
          </a:cu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Group 4"/>
          <p:cNvGrpSpPr>
            <a:grpSpLocks/>
          </p:cNvGrpSpPr>
          <p:nvPr/>
        </p:nvGrpSpPr>
        <p:grpSpPr bwMode="auto">
          <a:xfrm>
            <a:off x="6723733" y="6239079"/>
            <a:ext cx="2357454" cy="714112"/>
            <a:chOff x="2017" y="2319"/>
            <a:chExt cx="1216" cy="1234"/>
          </a:xfrm>
        </p:grpSpPr>
        <p:sp>
          <p:nvSpPr>
            <p:cNvPr id="119" name="Oval 5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Oval 6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Oval 7"/>
            <p:cNvSpPr>
              <a:spLocks noChangeArrowheads="1"/>
            </p:cNvSpPr>
            <p:nvPr/>
          </p:nvSpPr>
          <p:spPr bwMode="gray">
            <a:xfrm>
              <a:off x="2103" y="2405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Oval 8"/>
            <p:cNvSpPr>
              <a:spLocks noChangeArrowheads="1"/>
            </p:cNvSpPr>
            <p:nvPr/>
          </p:nvSpPr>
          <p:spPr bwMode="gray">
            <a:xfrm>
              <a:off x="2104" y="2407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Oval 9"/>
            <p:cNvSpPr>
              <a:spLocks noChangeArrowheads="1"/>
            </p:cNvSpPr>
            <p:nvPr/>
          </p:nvSpPr>
          <p:spPr bwMode="gray">
            <a:xfrm>
              <a:off x="2160" y="2462"/>
              <a:ext cx="951" cy="966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4" name="Group 10"/>
            <p:cNvGrpSpPr>
              <a:grpSpLocks/>
            </p:cNvGrpSpPr>
            <p:nvPr/>
          </p:nvGrpSpPr>
          <p:grpSpPr bwMode="auto">
            <a:xfrm>
              <a:off x="2176" y="2473"/>
              <a:ext cx="921" cy="936"/>
              <a:chOff x="4166" y="1706"/>
              <a:chExt cx="1252" cy="1252"/>
            </a:xfrm>
          </p:grpSpPr>
          <p:sp>
            <p:nvSpPr>
              <p:cNvPr id="125" name="Oval 1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6" name="Oval 1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7" name="Oval 1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8" name="Oval 1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pic>
        <p:nvPicPr>
          <p:cNvPr id="129" name="Picture 15" descr="num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6852" y="6296229"/>
            <a:ext cx="814177" cy="484626"/>
          </a:xfrm>
          <a:prstGeom prst="rect">
            <a:avLst/>
          </a:prstGeom>
          <a:noFill/>
        </p:spPr>
      </p:pic>
      <p:pic>
        <p:nvPicPr>
          <p:cNvPr id="130" name="Picture 16" descr="num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6347" y="6296411"/>
            <a:ext cx="1018955" cy="483822"/>
          </a:xfrm>
          <a:prstGeom prst="rect">
            <a:avLst/>
          </a:prstGeom>
          <a:noFill/>
        </p:spPr>
      </p:pic>
      <p:pic>
        <p:nvPicPr>
          <p:cNvPr id="131" name="Picture 17" descr="num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132" name="Picture 18" descr="num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99669" y="6296229"/>
            <a:ext cx="1095437" cy="484626"/>
          </a:xfrm>
          <a:prstGeom prst="rect">
            <a:avLst/>
          </a:prstGeom>
          <a:noFill/>
        </p:spPr>
      </p:pic>
      <p:pic>
        <p:nvPicPr>
          <p:cNvPr id="133" name="Picture 19" descr="num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134" name="Picture 20" descr="num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9673" y="6239079"/>
            <a:ext cx="1038692" cy="484626"/>
          </a:xfrm>
          <a:prstGeom prst="rect">
            <a:avLst/>
          </a:prstGeom>
          <a:noFill/>
        </p:spPr>
      </p:pic>
      <p:pic>
        <p:nvPicPr>
          <p:cNvPr id="135" name="Picture 21" descr="num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0459" y="6296229"/>
            <a:ext cx="1122577" cy="484626"/>
          </a:xfrm>
          <a:prstGeom prst="rect">
            <a:avLst/>
          </a:prstGeom>
          <a:noFill/>
        </p:spPr>
      </p:pic>
      <p:pic>
        <p:nvPicPr>
          <p:cNvPr id="136" name="Picture 22" descr="num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841" y="6296411"/>
            <a:ext cx="1009086" cy="483822"/>
          </a:xfrm>
          <a:prstGeom prst="rect">
            <a:avLst/>
          </a:prstGeom>
          <a:noFill/>
        </p:spPr>
      </p:pic>
      <p:pic>
        <p:nvPicPr>
          <p:cNvPr id="137" name="Picture 23" descr="num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6347" y="6289135"/>
            <a:ext cx="1018955" cy="459711"/>
          </a:xfrm>
          <a:prstGeom prst="rect">
            <a:avLst/>
          </a:prstGeom>
          <a:noFill/>
        </p:spPr>
      </p:pic>
      <p:pic>
        <p:nvPicPr>
          <p:cNvPr id="138" name="Picture 24" descr="num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6659" y="6239261"/>
            <a:ext cx="1018955" cy="483822"/>
          </a:xfrm>
          <a:prstGeom prst="rect">
            <a:avLst/>
          </a:prstGeom>
          <a:noFill/>
        </p:spPr>
      </p:pic>
      <p:pic>
        <p:nvPicPr>
          <p:cNvPr id="139" name="Picture 25" descr="num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29841" y="6292771"/>
            <a:ext cx="1009086" cy="471767"/>
          </a:xfrm>
          <a:prstGeom prst="rect">
            <a:avLst/>
          </a:prstGeom>
          <a:noFill/>
        </p:spPr>
      </p:pic>
      <p:pic>
        <p:nvPicPr>
          <p:cNvPr id="140" name="Picture 26" descr="num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7165" y="6239079"/>
            <a:ext cx="814177" cy="484626"/>
          </a:xfrm>
          <a:prstGeom prst="rect">
            <a:avLst/>
          </a:prstGeom>
          <a:noFill/>
        </p:spPr>
      </p:pic>
      <p:pic>
        <p:nvPicPr>
          <p:cNvPr id="141" name="Picture 27" descr="num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20154" y="6235621"/>
            <a:ext cx="1009086" cy="471767"/>
          </a:xfrm>
          <a:prstGeom prst="rect">
            <a:avLst/>
          </a:prstGeom>
          <a:noFill/>
        </p:spPr>
      </p:pic>
      <p:pic>
        <p:nvPicPr>
          <p:cNvPr id="142" name="Picture 28" descr="num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143" name="Picture 29" descr="num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89982" y="6239079"/>
            <a:ext cx="1095437" cy="484626"/>
          </a:xfrm>
          <a:prstGeom prst="rect">
            <a:avLst/>
          </a:prstGeom>
          <a:noFill/>
        </p:spPr>
      </p:pic>
      <p:pic>
        <p:nvPicPr>
          <p:cNvPr id="144" name="Picture 30" descr="num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145" name="Picture 31" descr="num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19361" y="6296229"/>
            <a:ext cx="1038692" cy="484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12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2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9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3000"/>
                            </p:stCondLst>
                            <p:childTnLst>
                              <p:par>
                                <p:cTn id="3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3500"/>
                            </p:stCondLst>
                            <p:childTnLst>
                              <p:par>
                                <p:cTn id="3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4000"/>
                            </p:stCondLst>
                            <p:childTnLst>
                              <p:par>
                                <p:cTn id="3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4500"/>
                            </p:stCondLst>
                            <p:childTnLst>
                              <p:par>
                                <p:cTn id="31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5000"/>
                            </p:stCondLst>
                            <p:childTnLst>
                              <p:par>
                                <p:cTn id="3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5500"/>
                            </p:stCondLst>
                            <p:childTnLst>
                              <p:par>
                                <p:cTn id="32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6000"/>
                            </p:stCondLst>
                            <p:childTnLst>
                              <p:par>
                                <p:cTn id="3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6500"/>
                            </p:stCondLst>
                            <p:childTnLst>
                              <p:par>
                                <p:cTn id="33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7500"/>
                            </p:stCondLst>
                            <p:childTnLst>
                              <p:par>
                                <p:cTn id="33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8000"/>
                            </p:stCondLst>
                            <p:childTnLst>
                              <p:par>
                                <p:cTn id="3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8500"/>
                            </p:stCondLst>
                            <p:childTnLst>
                              <p:par>
                                <p:cTn id="34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9000"/>
                            </p:stCondLst>
                            <p:childTnLst>
                              <p:par>
                                <p:cTn id="3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9500"/>
                            </p:stCondLst>
                            <p:childTnLst>
                              <p:par>
                                <p:cTn id="35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0500"/>
                            </p:stCondLst>
                            <p:childTnLst>
                              <p:par>
                                <p:cTn id="36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1000"/>
                            </p:stCondLst>
                            <p:childTnLst>
                              <p:par>
                                <p:cTn id="3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1500"/>
                            </p:stCondLst>
                            <p:childTnLst>
                              <p:par>
                                <p:cTn id="3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2000"/>
                            </p:stCondLst>
                            <p:childTnLst>
                              <p:par>
                                <p:cTn id="3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2500"/>
                            </p:stCondLst>
                            <p:childTnLst>
                              <p:par>
                                <p:cTn id="3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3000"/>
                            </p:stCondLst>
                            <p:childTnLst>
                              <p:par>
                                <p:cTn id="3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3500"/>
                            </p:stCondLst>
                            <p:childTnLst>
                              <p:par>
                                <p:cTn id="39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4000"/>
                            </p:stCondLst>
                            <p:childTnLst>
                              <p:par>
                                <p:cTn id="3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4500"/>
                            </p:stCondLst>
                            <p:childTnLst>
                              <p:par>
                                <p:cTn id="40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5000"/>
                            </p:stCondLst>
                            <p:childTnLst>
                              <p:par>
                                <p:cTn id="4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5500"/>
                            </p:stCondLst>
                            <p:childTnLst>
                              <p:par>
                                <p:cTn id="40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6000"/>
                            </p:stCondLst>
                            <p:childTnLst>
                              <p:par>
                                <p:cTn id="4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7000"/>
                            </p:stCondLst>
                            <p:childTnLst>
                              <p:par>
                                <p:cTn id="4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7500"/>
                            </p:stCondLst>
                            <p:childTnLst>
                              <p:par>
                                <p:cTn id="42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8000"/>
                            </p:stCondLst>
                            <p:childTnLst>
                              <p:par>
                                <p:cTn id="4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8500"/>
                            </p:stCondLst>
                            <p:childTnLst>
                              <p:par>
                                <p:cTn id="43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4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9500"/>
                            </p:stCondLst>
                            <p:childTnLst>
                              <p:par>
                                <p:cTn id="4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4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0500"/>
                            </p:stCondLst>
                            <p:childTnLst>
                              <p:par>
                                <p:cTn id="4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41000"/>
                            </p:stCondLst>
                            <p:childTnLst>
                              <p:par>
                                <p:cTn id="4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1500"/>
                            </p:stCondLst>
                            <p:childTnLst>
                              <p:par>
                                <p:cTn id="46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42000"/>
                            </p:stCondLst>
                            <p:childTnLst>
                              <p:par>
                                <p:cTn id="4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42500"/>
                            </p:stCondLst>
                            <p:childTnLst>
                              <p:par>
                                <p:cTn id="47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43000"/>
                            </p:stCondLst>
                            <p:childTnLst>
                              <p:par>
                                <p:cTn id="4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43500"/>
                            </p:stCondLst>
                            <p:childTnLst>
                              <p:par>
                                <p:cTn id="47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44000"/>
                            </p:stCondLst>
                            <p:childTnLst>
                              <p:par>
                                <p:cTn id="4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44500"/>
                            </p:stCondLst>
                            <p:childTnLst>
                              <p:par>
                                <p:cTn id="48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45000"/>
                            </p:stCondLst>
                            <p:childTnLst>
                              <p:par>
                                <p:cTn id="4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45500"/>
                            </p:stCondLst>
                            <p:childTnLst>
                              <p:par>
                                <p:cTn id="49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46000"/>
                            </p:stCondLst>
                            <p:childTnLst>
                              <p:par>
                                <p:cTn id="4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46500"/>
                            </p:stCondLst>
                            <p:childTnLst>
                              <p:par>
                                <p:cTn id="50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47000"/>
                            </p:stCondLst>
                            <p:childTnLst>
                              <p:par>
                                <p:cTn id="50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47500"/>
                            </p:stCondLst>
                            <p:childTnLst>
                              <p:par>
                                <p:cTn id="51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48000"/>
                            </p:stCondLst>
                            <p:childTnLst>
                              <p:par>
                                <p:cTn id="5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48500"/>
                            </p:stCondLst>
                            <p:childTnLst>
                              <p:par>
                                <p:cTn id="51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49000"/>
                            </p:stCondLst>
                            <p:childTnLst>
                              <p:par>
                                <p:cTn id="5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49500"/>
                            </p:stCondLst>
                            <p:childTnLst>
                              <p:par>
                                <p:cTn id="52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50000"/>
                            </p:stCondLst>
                            <p:childTnLst>
                              <p:par>
                                <p:cTn id="5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0500"/>
                            </p:stCondLst>
                            <p:childTnLst>
                              <p:par>
                                <p:cTn id="5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1000"/>
                            </p:stCondLst>
                            <p:childTnLst>
                              <p:par>
                                <p:cTn id="5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1500"/>
                            </p:stCondLst>
                            <p:childTnLst>
                              <p:par>
                                <p:cTn id="5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52000"/>
                            </p:stCondLst>
                            <p:childTnLst>
                              <p:par>
                                <p:cTn id="5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2500"/>
                            </p:stCondLst>
                            <p:childTnLst>
                              <p:par>
                                <p:cTn id="5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3000"/>
                            </p:stCondLst>
                            <p:childTnLst>
                              <p:par>
                                <p:cTn id="5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3500"/>
                            </p:stCondLst>
                            <p:childTnLst>
                              <p:par>
                                <p:cTn id="5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4000"/>
                            </p:stCondLst>
                            <p:childTnLst>
                              <p:par>
                                <p:cTn id="5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4500"/>
                            </p:stCondLst>
                            <p:childTnLst>
                              <p:par>
                                <p:cTn id="5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5000"/>
                            </p:stCondLst>
                            <p:childTnLst>
                              <p:par>
                                <p:cTn id="5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55500"/>
                            </p:stCondLst>
                            <p:childTnLst>
                              <p:par>
                                <p:cTn id="5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56000"/>
                            </p:stCondLst>
                            <p:childTnLst>
                              <p:par>
                                <p:cTn id="5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56500"/>
                            </p:stCondLst>
                            <p:childTnLst>
                              <p:par>
                                <p:cTn id="5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7000"/>
                            </p:stCondLst>
                            <p:childTnLst>
                              <p:par>
                                <p:cTn id="5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57500"/>
                            </p:stCondLst>
                            <p:childTnLst>
                              <p:par>
                                <p:cTn id="5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8000"/>
                            </p:stCondLst>
                            <p:childTnLst>
                              <p:par>
                                <p:cTn id="6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58500"/>
                            </p:stCondLst>
                            <p:childTnLst>
                              <p:par>
                                <p:cTn id="6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59500"/>
                            </p:stCondLst>
                            <p:childTnLst>
                              <p:par>
                                <p:cTn id="6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5" dur="8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6" dur="8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7" dur="8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2000">
                                        <p:cTn display="0" masterRel="sameClick">
                                          <p:stCondLst>
                                            <p:cond evt="begin" delay="0">
                                              <p:tn val="6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3080"/>
                            </p:stCondLst>
                            <p:childTnLst>
                              <p:par>
                                <p:cTn id="62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1" dur="8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2" dur="8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3" dur="8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2000">
                                        <p:cTn display="0" masterRel="sameClick">
                                          <p:stCondLst>
                                            <p:cond evt="begin" delay="0">
                                              <p:tn val="6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" grpId="0" animBg="1"/>
      <p:bldP spid="11" grpId="0" animBg="1"/>
      <p:bldP spid="1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0" grpId="0" animBg="1"/>
      <p:bldP spid="96" grpId="0" animBg="1"/>
      <p:bldP spid="97" grpId="0" animBg="1"/>
      <p:bldP spid="98" grpId="0" animBg="1"/>
      <p:bldP spid="99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5" grpId="0" animBg="1"/>
      <p:bldP spid="116" grpId="0" animBg="1"/>
      <p:bldP spid="1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30:29)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45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 bị hoạn nạn, Gióp bèn trở thành anh em của chó rừng, và bầu bạn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 con 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Chim.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Gà.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Đà 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iểu.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Vịt.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19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31:1)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46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lập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 giao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với mắt của ông về phụ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nữ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trinh. Đó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là,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mắt ông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sẽ không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với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nháy.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chiêm ng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ưỡ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nhìn.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liếc.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90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1:5)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4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 yến tiệc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con, ai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dọn cho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thanh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sạch ?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 trực tiếp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dọn.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B.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 sai ng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dọn.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7 con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trai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dọn.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 con gái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dọn.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31:32)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47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lạ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ngoài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không có chỗ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ngủ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m, Gióp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 gì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với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tiền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 thuê nhà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trọ.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Gửi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 nhà con trai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ngủ.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Cho m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 chiếu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mền.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Mở cửa cho vào ngủ.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7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2:11, 32:1-2)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19672" y="404664"/>
            <a:ext cx="6247470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 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48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bị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hoạn nạn, có tất cả bao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nhiêu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bạn của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th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5400" b="1" spc="-3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5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92834" y="606187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403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32:4)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91681" y="404664"/>
            <a:ext cx="6046308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KHÔNG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49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 4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bạn của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Gióp,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bạn trẻ tuổi tên là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 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Ê-li-pha.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Ê-li-hu.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Bình-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Sô-pha.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96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32:2)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50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Ê-li-hu tức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giận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với Gióp, vì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x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mình là công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bình 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ai 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Đức Chúa Trời.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Mọi ng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 trên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thế gian.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Ba ng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 bạn của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vi-VN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Ê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-li-hu.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28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32:3)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51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Ê-li-hu nổi giận cùng ba bạn của Gióp, vì họ chẳng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tìm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lời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 phải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lẽ, mà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còn ...?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Vu khống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Xét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oán 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Định tội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Sỉ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nhục Gióp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5400" b="1" spc="-3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32:4)</a:t>
            </a:r>
            <a:endParaRPr lang="en-US" altLang="ko-KR" sz="4800" b="1" spc="-300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52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0" y="897969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Ê-li-hu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Gióp và ba bạn của Gióp nói xong hết rồi thì mới lên tiếng, vì so với các vị này thì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Ê-li-hu...?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Đến th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 Gióp trễ nhất.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Ít khôn ngoan nhất.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Ít tài sản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nhất.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Ít tuổi nhất.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56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38:1)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53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Đức Chúa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Trời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 cùng Gióp từ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giữa c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...?</a:t>
            </a: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1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lớn.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Sóng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lớn.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lớn.</a:t>
            </a:r>
            <a:endParaRPr lang="en-US" altLang="ko-KR" sz="51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1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1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51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lớn.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5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146"/>
          <p:cNvSpPr/>
          <p:nvPr/>
        </p:nvSpPr>
        <p:spPr>
          <a:xfrm>
            <a:off x="131548" y="5025566"/>
            <a:ext cx="8803265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4500"/>
              </a:lnSpc>
            </a:pPr>
            <a:r>
              <a:rPr lang="vi-VN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4000" b="1" spc="-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Đất sanh ra l</a:t>
            </a:r>
            <a:r>
              <a:rPr lang="vi-VN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altLang="ko-KR" sz="48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ng thực, còn ở 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bên d</a:t>
            </a:r>
            <a:r>
              <a:rPr lang="vi-VN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48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 nó có lửa xao </a:t>
            </a:r>
            <a:r>
              <a:rPr lang="en-US" altLang="ko-KR" sz="48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lộn </a:t>
            </a:r>
            <a:r>
              <a:rPr lang="en-US" altLang="ko-KR" sz="48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(Gióp 28:5).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3568" y="539371"/>
            <a:ext cx="7528920" cy="4286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 spc="-15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CÂU KINH THÁNH THEO HÌNH</a:t>
            </a:r>
            <a:endParaRPr lang="ko-KR" altLang="en-US" sz="3400" b="1" spc="-15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07904" y="44624"/>
            <a:ext cx="1656184" cy="428161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54</a:t>
            </a:r>
            <a:endParaRPr lang="ko-KR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dấu mộc tròn에 대한 이미지 검색결과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ấu mộc tròn에 대한 이미지 검색결과"/>
          <p:cNvSpPr>
            <a:spLocks noChangeAspect="1" noChangeArrowheads="1"/>
          </p:cNvSpPr>
          <p:nvPr/>
        </p:nvSpPr>
        <p:spPr bwMode="auto">
          <a:xfrm>
            <a:off x="2286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dấu mộc tròn에 대한 이미지 검색결과"/>
          <p:cNvSpPr>
            <a:spLocks noChangeAspect="1" noChangeArrowheads="1"/>
          </p:cNvSpPr>
          <p:nvPr/>
        </p:nvSpPr>
        <p:spPr bwMode="auto">
          <a:xfrm>
            <a:off x="3810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55776" y="2222332"/>
            <a:ext cx="3122437" cy="2803234"/>
          </a:xfrm>
          <a:prstGeom prst="ellipse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551787" y="3067536"/>
            <a:ext cx="1130409" cy="1045524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456020" y="1396555"/>
            <a:ext cx="975627" cy="849363"/>
          </a:xfrm>
          <a:custGeom>
            <a:avLst/>
            <a:gdLst>
              <a:gd name="connsiteX0" fmla="*/ 646585 w 1382855"/>
              <a:gd name="connsiteY0" fmla="*/ 1448790 h 1448790"/>
              <a:gd name="connsiteX1" fmla="*/ 646585 w 1382855"/>
              <a:gd name="connsiteY1" fmla="*/ 201881 h 1448790"/>
              <a:gd name="connsiteX2" fmla="*/ 646585 w 1382855"/>
              <a:gd name="connsiteY2" fmla="*/ 201881 h 1448790"/>
              <a:gd name="connsiteX3" fmla="*/ 634710 w 1382855"/>
              <a:gd name="connsiteY3" fmla="*/ 807522 h 1448790"/>
              <a:gd name="connsiteX4" fmla="*/ 634710 w 1382855"/>
              <a:gd name="connsiteY4" fmla="*/ 807522 h 1448790"/>
              <a:gd name="connsiteX5" fmla="*/ 705962 w 1382855"/>
              <a:gd name="connsiteY5" fmla="*/ 593766 h 1448790"/>
              <a:gd name="connsiteX6" fmla="*/ 800964 w 1382855"/>
              <a:gd name="connsiteY6" fmla="*/ 403761 h 1448790"/>
              <a:gd name="connsiteX7" fmla="*/ 990970 w 1382855"/>
              <a:gd name="connsiteY7" fmla="*/ 332509 h 1448790"/>
              <a:gd name="connsiteX8" fmla="*/ 1169099 w 1382855"/>
              <a:gd name="connsiteY8" fmla="*/ 368135 h 1448790"/>
              <a:gd name="connsiteX9" fmla="*/ 1323479 w 1382855"/>
              <a:gd name="connsiteY9" fmla="*/ 498764 h 1448790"/>
              <a:gd name="connsiteX10" fmla="*/ 1382855 w 1382855"/>
              <a:gd name="connsiteY10" fmla="*/ 581891 h 1448790"/>
              <a:gd name="connsiteX11" fmla="*/ 1382855 w 1382855"/>
              <a:gd name="connsiteY11" fmla="*/ 581891 h 1448790"/>
              <a:gd name="connsiteX12" fmla="*/ 1169099 w 1382855"/>
              <a:gd name="connsiteY12" fmla="*/ 463138 h 1448790"/>
              <a:gd name="connsiteX13" fmla="*/ 979094 w 1382855"/>
              <a:gd name="connsiteY13" fmla="*/ 486888 h 1448790"/>
              <a:gd name="connsiteX14" fmla="*/ 895967 w 1382855"/>
              <a:gd name="connsiteY14" fmla="*/ 581891 h 1448790"/>
              <a:gd name="connsiteX15" fmla="*/ 812840 w 1382855"/>
              <a:gd name="connsiteY15" fmla="*/ 676893 h 1448790"/>
              <a:gd name="connsiteX16" fmla="*/ 717837 w 1382855"/>
              <a:gd name="connsiteY16" fmla="*/ 712519 h 1448790"/>
              <a:gd name="connsiteX17" fmla="*/ 646585 w 1382855"/>
              <a:gd name="connsiteY17" fmla="*/ 736270 h 1448790"/>
              <a:gd name="connsiteX18" fmla="*/ 634710 w 1382855"/>
              <a:gd name="connsiteY18" fmla="*/ 819397 h 1448790"/>
              <a:gd name="connsiteX19" fmla="*/ 646585 w 1382855"/>
              <a:gd name="connsiteY19" fmla="*/ 961901 h 1448790"/>
              <a:gd name="connsiteX20" fmla="*/ 575333 w 1382855"/>
              <a:gd name="connsiteY20" fmla="*/ 748145 h 1448790"/>
              <a:gd name="connsiteX21" fmla="*/ 575333 w 1382855"/>
              <a:gd name="connsiteY21" fmla="*/ 748145 h 1448790"/>
              <a:gd name="connsiteX22" fmla="*/ 527832 w 1382855"/>
              <a:gd name="connsiteY22" fmla="*/ 534390 h 1448790"/>
              <a:gd name="connsiteX23" fmla="*/ 397203 w 1382855"/>
              <a:gd name="connsiteY23" fmla="*/ 356260 h 1448790"/>
              <a:gd name="connsiteX24" fmla="*/ 183447 w 1382855"/>
              <a:gd name="connsiteY24" fmla="*/ 332509 h 1448790"/>
              <a:gd name="connsiteX25" fmla="*/ 40944 w 1382855"/>
              <a:gd name="connsiteY25" fmla="*/ 522514 h 1448790"/>
              <a:gd name="connsiteX26" fmla="*/ 5318 w 1382855"/>
              <a:gd name="connsiteY26" fmla="*/ 641268 h 1448790"/>
              <a:gd name="connsiteX27" fmla="*/ 135946 w 1382855"/>
              <a:gd name="connsiteY27" fmla="*/ 510639 h 1448790"/>
              <a:gd name="connsiteX28" fmla="*/ 278450 w 1382855"/>
              <a:gd name="connsiteY28" fmla="*/ 534390 h 1448790"/>
              <a:gd name="connsiteX29" fmla="*/ 444705 w 1382855"/>
              <a:gd name="connsiteY29" fmla="*/ 665018 h 1448790"/>
              <a:gd name="connsiteX30" fmla="*/ 527832 w 1382855"/>
              <a:gd name="connsiteY30" fmla="*/ 783771 h 1448790"/>
              <a:gd name="connsiteX31" fmla="*/ 634710 w 1382855"/>
              <a:gd name="connsiteY31" fmla="*/ 855023 h 1448790"/>
              <a:gd name="connsiteX32" fmla="*/ 646585 w 1382855"/>
              <a:gd name="connsiteY32" fmla="*/ 570016 h 1448790"/>
              <a:gd name="connsiteX33" fmla="*/ 658460 w 1382855"/>
              <a:gd name="connsiteY33" fmla="*/ 498764 h 1448790"/>
              <a:gd name="connsiteX34" fmla="*/ 694086 w 1382855"/>
              <a:gd name="connsiteY34" fmla="*/ 308758 h 1448790"/>
              <a:gd name="connsiteX35" fmla="*/ 884092 w 1382855"/>
              <a:gd name="connsiteY35" fmla="*/ 95003 h 1448790"/>
              <a:gd name="connsiteX36" fmla="*/ 1002845 w 1382855"/>
              <a:gd name="connsiteY36" fmla="*/ 0 h 1448790"/>
              <a:gd name="connsiteX37" fmla="*/ 1002845 w 1382855"/>
              <a:gd name="connsiteY37" fmla="*/ 0 h 1448790"/>
              <a:gd name="connsiteX38" fmla="*/ 895967 w 1382855"/>
              <a:gd name="connsiteY38" fmla="*/ 296883 h 1448790"/>
              <a:gd name="connsiteX39" fmla="*/ 895967 w 1382855"/>
              <a:gd name="connsiteY39" fmla="*/ 332509 h 1448790"/>
              <a:gd name="connsiteX40" fmla="*/ 872216 w 1382855"/>
              <a:gd name="connsiteY40" fmla="*/ 320634 h 1448790"/>
              <a:gd name="connsiteX41" fmla="*/ 705962 w 1382855"/>
              <a:gd name="connsiteY41" fmla="*/ 558140 h 1448790"/>
              <a:gd name="connsiteX42" fmla="*/ 646585 w 1382855"/>
              <a:gd name="connsiteY42" fmla="*/ 605642 h 14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82855" h="1448790">
                <a:moveTo>
                  <a:pt x="646585" y="1448790"/>
                </a:moveTo>
                <a:lnTo>
                  <a:pt x="646585" y="201881"/>
                </a:lnTo>
                <a:lnTo>
                  <a:pt x="646585" y="201881"/>
                </a:lnTo>
                <a:lnTo>
                  <a:pt x="634710" y="807522"/>
                </a:lnTo>
                <a:lnTo>
                  <a:pt x="634710" y="807522"/>
                </a:lnTo>
                <a:cubicBezTo>
                  <a:pt x="646585" y="771896"/>
                  <a:pt x="678253" y="661060"/>
                  <a:pt x="705962" y="593766"/>
                </a:cubicBezTo>
                <a:cubicBezTo>
                  <a:pt x="733671" y="526472"/>
                  <a:pt x="753463" y="447304"/>
                  <a:pt x="800964" y="403761"/>
                </a:cubicBezTo>
                <a:cubicBezTo>
                  <a:pt x="848465" y="360218"/>
                  <a:pt x="929614" y="338447"/>
                  <a:pt x="990970" y="332509"/>
                </a:cubicBezTo>
                <a:cubicBezTo>
                  <a:pt x="1052326" y="326571"/>
                  <a:pt x="1113681" y="340426"/>
                  <a:pt x="1169099" y="368135"/>
                </a:cubicBezTo>
                <a:cubicBezTo>
                  <a:pt x="1224517" y="395844"/>
                  <a:pt x="1287853" y="463138"/>
                  <a:pt x="1323479" y="498764"/>
                </a:cubicBezTo>
                <a:cubicBezTo>
                  <a:pt x="1359105" y="534390"/>
                  <a:pt x="1382855" y="581891"/>
                  <a:pt x="1382855" y="581891"/>
                </a:cubicBezTo>
                <a:lnTo>
                  <a:pt x="1382855" y="581891"/>
                </a:lnTo>
                <a:cubicBezTo>
                  <a:pt x="1347229" y="562099"/>
                  <a:pt x="1236393" y="478972"/>
                  <a:pt x="1169099" y="463138"/>
                </a:cubicBezTo>
                <a:cubicBezTo>
                  <a:pt x="1101805" y="447304"/>
                  <a:pt x="1024616" y="467096"/>
                  <a:pt x="979094" y="486888"/>
                </a:cubicBezTo>
                <a:cubicBezTo>
                  <a:pt x="933572" y="506680"/>
                  <a:pt x="895967" y="581891"/>
                  <a:pt x="895967" y="581891"/>
                </a:cubicBezTo>
                <a:cubicBezTo>
                  <a:pt x="868258" y="613558"/>
                  <a:pt x="842528" y="655122"/>
                  <a:pt x="812840" y="676893"/>
                </a:cubicBezTo>
                <a:cubicBezTo>
                  <a:pt x="783152" y="698664"/>
                  <a:pt x="745546" y="702623"/>
                  <a:pt x="717837" y="712519"/>
                </a:cubicBezTo>
                <a:cubicBezTo>
                  <a:pt x="690128" y="722415"/>
                  <a:pt x="660440" y="718457"/>
                  <a:pt x="646585" y="736270"/>
                </a:cubicBezTo>
                <a:cubicBezTo>
                  <a:pt x="632730" y="754083"/>
                  <a:pt x="634710" y="781792"/>
                  <a:pt x="634710" y="819397"/>
                </a:cubicBezTo>
                <a:cubicBezTo>
                  <a:pt x="634710" y="857002"/>
                  <a:pt x="656481" y="973776"/>
                  <a:pt x="646585" y="961901"/>
                </a:cubicBezTo>
                <a:cubicBezTo>
                  <a:pt x="636689" y="950026"/>
                  <a:pt x="575333" y="748145"/>
                  <a:pt x="575333" y="748145"/>
                </a:cubicBezTo>
                <a:lnTo>
                  <a:pt x="575333" y="748145"/>
                </a:lnTo>
                <a:cubicBezTo>
                  <a:pt x="567416" y="712519"/>
                  <a:pt x="557520" y="599704"/>
                  <a:pt x="527832" y="534390"/>
                </a:cubicBezTo>
                <a:cubicBezTo>
                  <a:pt x="498144" y="469076"/>
                  <a:pt x="454600" y="389907"/>
                  <a:pt x="397203" y="356260"/>
                </a:cubicBezTo>
                <a:cubicBezTo>
                  <a:pt x="339805" y="322613"/>
                  <a:pt x="242823" y="304800"/>
                  <a:pt x="183447" y="332509"/>
                </a:cubicBezTo>
                <a:cubicBezTo>
                  <a:pt x="124071" y="360218"/>
                  <a:pt x="70632" y="471054"/>
                  <a:pt x="40944" y="522514"/>
                </a:cubicBezTo>
                <a:cubicBezTo>
                  <a:pt x="11256" y="573974"/>
                  <a:pt x="-10516" y="643247"/>
                  <a:pt x="5318" y="641268"/>
                </a:cubicBezTo>
                <a:cubicBezTo>
                  <a:pt x="21152" y="639289"/>
                  <a:pt x="90424" y="528452"/>
                  <a:pt x="135946" y="510639"/>
                </a:cubicBezTo>
                <a:cubicBezTo>
                  <a:pt x="181468" y="492826"/>
                  <a:pt x="226990" y="508660"/>
                  <a:pt x="278450" y="534390"/>
                </a:cubicBezTo>
                <a:cubicBezTo>
                  <a:pt x="329910" y="560120"/>
                  <a:pt x="403141" y="623455"/>
                  <a:pt x="444705" y="665018"/>
                </a:cubicBezTo>
                <a:cubicBezTo>
                  <a:pt x="486269" y="706581"/>
                  <a:pt x="496165" y="752104"/>
                  <a:pt x="527832" y="783771"/>
                </a:cubicBezTo>
                <a:cubicBezTo>
                  <a:pt x="559499" y="815438"/>
                  <a:pt x="614918" y="890649"/>
                  <a:pt x="634710" y="855023"/>
                </a:cubicBezTo>
                <a:cubicBezTo>
                  <a:pt x="654502" y="819397"/>
                  <a:pt x="642627" y="629392"/>
                  <a:pt x="646585" y="570016"/>
                </a:cubicBezTo>
                <a:cubicBezTo>
                  <a:pt x="650543" y="510640"/>
                  <a:pt x="650543" y="542307"/>
                  <a:pt x="658460" y="498764"/>
                </a:cubicBezTo>
                <a:cubicBezTo>
                  <a:pt x="666377" y="455221"/>
                  <a:pt x="656481" y="376051"/>
                  <a:pt x="694086" y="308758"/>
                </a:cubicBezTo>
                <a:cubicBezTo>
                  <a:pt x="731691" y="241464"/>
                  <a:pt x="832632" y="146463"/>
                  <a:pt x="884092" y="95003"/>
                </a:cubicBezTo>
                <a:cubicBezTo>
                  <a:pt x="935552" y="43543"/>
                  <a:pt x="1002845" y="0"/>
                  <a:pt x="1002845" y="0"/>
                </a:cubicBezTo>
                <a:lnTo>
                  <a:pt x="1002845" y="0"/>
                </a:lnTo>
                <a:cubicBezTo>
                  <a:pt x="985032" y="49480"/>
                  <a:pt x="913780" y="241465"/>
                  <a:pt x="895967" y="296883"/>
                </a:cubicBezTo>
                <a:cubicBezTo>
                  <a:pt x="878154" y="352301"/>
                  <a:pt x="899925" y="328551"/>
                  <a:pt x="895967" y="332509"/>
                </a:cubicBezTo>
                <a:cubicBezTo>
                  <a:pt x="892009" y="336467"/>
                  <a:pt x="903884" y="283029"/>
                  <a:pt x="872216" y="320634"/>
                </a:cubicBezTo>
                <a:cubicBezTo>
                  <a:pt x="840549" y="358239"/>
                  <a:pt x="743567" y="510639"/>
                  <a:pt x="705962" y="558140"/>
                </a:cubicBezTo>
                <a:cubicBezTo>
                  <a:pt x="668357" y="605641"/>
                  <a:pt x="657471" y="605641"/>
                  <a:pt x="646585" y="605642"/>
                </a:cubicBezTo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5076859" y="2114137"/>
            <a:ext cx="916282" cy="802190"/>
          </a:xfrm>
          <a:custGeom>
            <a:avLst/>
            <a:gdLst>
              <a:gd name="connsiteX0" fmla="*/ 1083958 w 2651501"/>
              <a:gd name="connsiteY0" fmla="*/ 1634341 h 1959112"/>
              <a:gd name="connsiteX1" fmla="*/ 1095833 w 2651501"/>
              <a:gd name="connsiteY1" fmla="*/ 173676 h 1959112"/>
              <a:gd name="connsiteX2" fmla="*/ 1095833 w 2651501"/>
              <a:gd name="connsiteY2" fmla="*/ 173676 h 1959112"/>
              <a:gd name="connsiteX3" fmla="*/ 1095833 w 2651501"/>
              <a:gd name="connsiteY3" fmla="*/ 636814 h 1959112"/>
              <a:gd name="connsiteX4" fmla="*/ 1131459 w 2651501"/>
              <a:gd name="connsiteY4" fmla="*/ 553687 h 1959112"/>
              <a:gd name="connsiteX5" fmla="*/ 1250213 w 2651501"/>
              <a:gd name="connsiteY5" fmla="*/ 375557 h 1959112"/>
              <a:gd name="connsiteX6" fmla="*/ 1487719 w 2651501"/>
              <a:gd name="connsiteY6" fmla="*/ 244928 h 1959112"/>
              <a:gd name="connsiteX7" fmla="*/ 1689600 w 2651501"/>
              <a:gd name="connsiteY7" fmla="*/ 173676 h 1959112"/>
              <a:gd name="connsiteX8" fmla="*/ 1594597 w 2651501"/>
              <a:gd name="connsiteY8" fmla="*/ 411183 h 1959112"/>
              <a:gd name="connsiteX9" fmla="*/ 1499594 w 2651501"/>
              <a:gd name="connsiteY9" fmla="*/ 565562 h 1959112"/>
              <a:gd name="connsiteX10" fmla="*/ 1285839 w 2651501"/>
              <a:gd name="connsiteY10" fmla="*/ 660565 h 1959112"/>
              <a:gd name="connsiteX11" fmla="*/ 1083958 w 2651501"/>
              <a:gd name="connsiteY11" fmla="*/ 684315 h 1959112"/>
              <a:gd name="connsiteX12" fmla="*/ 1262088 w 2651501"/>
              <a:gd name="connsiteY12" fmla="*/ 660565 h 1959112"/>
              <a:gd name="connsiteX13" fmla="*/ 1511470 w 2651501"/>
              <a:gd name="connsiteY13" fmla="*/ 541811 h 1959112"/>
              <a:gd name="connsiteX14" fmla="*/ 1725226 w 2651501"/>
              <a:gd name="connsiteY14" fmla="*/ 339931 h 1959112"/>
              <a:gd name="connsiteX15" fmla="*/ 1962732 w 2651501"/>
              <a:gd name="connsiteY15" fmla="*/ 221178 h 1959112"/>
              <a:gd name="connsiteX16" fmla="*/ 2378369 w 2651501"/>
              <a:gd name="connsiteY16" fmla="*/ 221178 h 1959112"/>
              <a:gd name="connsiteX17" fmla="*/ 2651501 w 2651501"/>
              <a:gd name="connsiteY17" fmla="*/ 399308 h 1959112"/>
              <a:gd name="connsiteX18" fmla="*/ 2651501 w 2651501"/>
              <a:gd name="connsiteY18" fmla="*/ 399308 h 1959112"/>
              <a:gd name="connsiteX19" fmla="*/ 2223989 w 2651501"/>
              <a:gd name="connsiteY19" fmla="*/ 363682 h 1959112"/>
              <a:gd name="connsiteX20" fmla="*/ 1962732 w 2651501"/>
              <a:gd name="connsiteY20" fmla="*/ 434933 h 1959112"/>
              <a:gd name="connsiteX21" fmla="*/ 1820228 w 2651501"/>
              <a:gd name="connsiteY21" fmla="*/ 624939 h 1959112"/>
              <a:gd name="connsiteX22" fmla="*/ 1594597 w 2651501"/>
              <a:gd name="connsiteY22" fmla="*/ 767443 h 1959112"/>
              <a:gd name="connsiteX23" fmla="*/ 1392717 w 2651501"/>
              <a:gd name="connsiteY23" fmla="*/ 743692 h 1959112"/>
              <a:gd name="connsiteX24" fmla="*/ 1250213 w 2651501"/>
              <a:gd name="connsiteY24" fmla="*/ 743692 h 1959112"/>
              <a:gd name="connsiteX25" fmla="*/ 1083958 w 2651501"/>
              <a:gd name="connsiteY25" fmla="*/ 719941 h 1959112"/>
              <a:gd name="connsiteX26" fmla="*/ 1083958 w 2651501"/>
              <a:gd name="connsiteY26" fmla="*/ 993074 h 1959112"/>
              <a:gd name="connsiteX27" fmla="*/ 1012706 w 2651501"/>
              <a:gd name="connsiteY27" fmla="*/ 684315 h 1959112"/>
              <a:gd name="connsiteX28" fmla="*/ 929579 w 2651501"/>
              <a:gd name="connsiteY28" fmla="*/ 482435 h 1959112"/>
              <a:gd name="connsiteX29" fmla="*/ 656446 w 2651501"/>
              <a:gd name="connsiteY29" fmla="*/ 185552 h 1959112"/>
              <a:gd name="connsiteX30" fmla="*/ 323937 w 2651501"/>
              <a:gd name="connsiteY30" fmla="*/ 19297 h 1959112"/>
              <a:gd name="connsiteX31" fmla="*/ 62680 w 2651501"/>
              <a:gd name="connsiteY31" fmla="*/ 7422 h 1959112"/>
              <a:gd name="connsiteX32" fmla="*/ 15179 w 2651501"/>
              <a:gd name="connsiteY32" fmla="*/ 54923 h 1959112"/>
              <a:gd name="connsiteX33" fmla="*/ 276436 w 2651501"/>
              <a:gd name="connsiteY33" fmla="*/ 126175 h 1959112"/>
              <a:gd name="connsiteX34" fmla="*/ 608945 w 2651501"/>
              <a:gd name="connsiteY34" fmla="*/ 446809 h 1959112"/>
              <a:gd name="connsiteX35" fmla="*/ 810826 w 2651501"/>
              <a:gd name="connsiteY35" fmla="*/ 624939 h 1959112"/>
              <a:gd name="connsiteX36" fmla="*/ 1012706 w 2651501"/>
              <a:gd name="connsiteY36" fmla="*/ 755567 h 1959112"/>
              <a:gd name="connsiteX37" fmla="*/ 1107709 w 2651501"/>
              <a:gd name="connsiteY37" fmla="*/ 1159328 h 1959112"/>
              <a:gd name="connsiteX38" fmla="*/ 1083958 w 2651501"/>
              <a:gd name="connsiteY38" fmla="*/ 1515588 h 1959112"/>
              <a:gd name="connsiteX39" fmla="*/ 1155210 w 2651501"/>
              <a:gd name="connsiteY39" fmla="*/ 1337458 h 1959112"/>
              <a:gd name="connsiteX40" fmla="*/ 1238337 w 2651501"/>
              <a:gd name="connsiteY40" fmla="*/ 921822 h 1959112"/>
              <a:gd name="connsiteX41" fmla="*/ 1250213 w 2651501"/>
              <a:gd name="connsiteY41" fmla="*/ 838695 h 1959112"/>
              <a:gd name="connsiteX42" fmla="*/ 1285839 w 2651501"/>
              <a:gd name="connsiteY42" fmla="*/ 743692 h 1959112"/>
              <a:gd name="connsiteX43" fmla="*/ 1582722 w 2651501"/>
              <a:gd name="connsiteY43" fmla="*/ 767443 h 1959112"/>
              <a:gd name="connsiteX44" fmla="*/ 1713350 w 2651501"/>
              <a:gd name="connsiteY44" fmla="*/ 719941 h 1959112"/>
              <a:gd name="connsiteX45" fmla="*/ 2057735 w 2651501"/>
              <a:gd name="connsiteY45" fmla="*/ 791193 h 1959112"/>
              <a:gd name="connsiteX46" fmla="*/ 2200239 w 2651501"/>
              <a:gd name="connsiteY46" fmla="*/ 898071 h 1959112"/>
              <a:gd name="connsiteX47" fmla="*/ 2010233 w 2651501"/>
              <a:gd name="connsiteY47" fmla="*/ 874321 h 1959112"/>
              <a:gd name="connsiteX48" fmla="*/ 1665849 w 2651501"/>
              <a:gd name="connsiteY48" fmla="*/ 874321 h 1959112"/>
              <a:gd name="connsiteX49" fmla="*/ 1523345 w 2651501"/>
              <a:gd name="connsiteY49" fmla="*/ 945572 h 1959112"/>
              <a:gd name="connsiteX50" fmla="*/ 1452093 w 2651501"/>
              <a:gd name="connsiteY50" fmla="*/ 1052450 h 1959112"/>
              <a:gd name="connsiteX51" fmla="*/ 1345215 w 2651501"/>
              <a:gd name="connsiteY51" fmla="*/ 1194954 h 1959112"/>
              <a:gd name="connsiteX52" fmla="*/ 1238337 w 2651501"/>
              <a:gd name="connsiteY52" fmla="*/ 1289957 h 1959112"/>
              <a:gd name="connsiteX53" fmla="*/ 1143335 w 2651501"/>
              <a:gd name="connsiteY53" fmla="*/ 1373084 h 1959112"/>
              <a:gd name="connsiteX54" fmla="*/ 1072083 w 2651501"/>
              <a:gd name="connsiteY54" fmla="*/ 1954975 h 1959112"/>
              <a:gd name="connsiteX55" fmla="*/ 1083958 w 2651501"/>
              <a:gd name="connsiteY55" fmla="*/ 1634341 h 195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651501" h="1959112">
                <a:moveTo>
                  <a:pt x="1083958" y="1634341"/>
                </a:moveTo>
                <a:lnTo>
                  <a:pt x="1095833" y="173676"/>
                </a:lnTo>
                <a:lnTo>
                  <a:pt x="1095833" y="173676"/>
                </a:lnTo>
                <a:cubicBezTo>
                  <a:pt x="1095833" y="250866"/>
                  <a:pt x="1089895" y="573479"/>
                  <a:pt x="1095833" y="636814"/>
                </a:cubicBezTo>
                <a:cubicBezTo>
                  <a:pt x="1101771" y="700149"/>
                  <a:pt x="1105729" y="597230"/>
                  <a:pt x="1131459" y="553687"/>
                </a:cubicBezTo>
                <a:cubicBezTo>
                  <a:pt x="1157189" y="510144"/>
                  <a:pt x="1190836" y="427017"/>
                  <a:pt x="1250213" y="375557"/>
                </a:cubicBezTo>
                <a:cubicBezTo>
                  <a:pt x="1309590" y="324097"/>
                  <a:pt x="1414488" y="278575"/>
                  <a:pt x="1487719" y="244928"/>
                </a:cubicBezTo>
                <a:cubicBezTo>
                  <a:pt x="1560950" y="211281"/>
                  <a:pt x="1671787" y="145967"/>
                  <a:pt x="1689600" y="173676"/>
                </a:cubicBezTo>
                <a:cubicBezTo>
                  <a:pt x="1707413" y="201385"/>
                  <a:pt x="1626265" y="345869"/>
                  <a:pt x="1594597" y="411183"/>
                </a:cubicBezTo>
                <a:cubicBezTo>
                  <a:pt x="1562929" y="476497"/>
                  <a:pt x="1551054" y="523998"/>
                  <a:pt x="1499594" y="565562"/>
                </a:cubicBezTo>
                <a:cubicBezTo>
                  <a:pt x="1448134" y="607126"/>
                  <a:pt x="1355112" y="640773"/>
                  <a:pt x="1285839" y="660565"/>
                </a:cubicBezTo>
                <a:cubicBezTo>
                  <a:pt x="1216566" y="680357"/>
                  <a:pt x="1087916" y="684315"/>
                  <a:pt x="1083958" y="684315"/>
                </a:cubicBezTo>
                <a:cubicBezTo>
                  <a:pt x="1080000" y="684315"/>
                  <a:pt x="1190836" y="684316"/>
                  <a:pt x="1262088" y="660565"/>
                </a:cubicBezTo>
                <a:cubicBezTo>
                  <a:pt x="1333340" y="636814"/>
                  <a:pt x="1434280" y="595250"/>
                  <a:pt x="1511470" y="541811"/>
                </a:cubicBezTo>
                <a:cubicBezTo>
                  <a:pt x="1588660" y="488372"/>
                  <a:pt x="1650016" y="393370"/>
                  <a:pt x="1725226" y="339931"/>
                </a:cubicBezTo>
                <a:cubicBezTo>
                  <a:pt x="1800436" y="286492"/>
                  <a:pt x="1853875" y="240970"/>
                  <a:pt x="1962732" y="221178"/>
                </a:cubicBezTo>
                <a:cubicBezTo>
                  <a:pt x="2071589" y="201386"/>
                  <a:pt x="2263574" y="191490"/>
                  <a:pt x="2378369" y="221178"/>
                </a:cubicBezTo>
                <a:cubicBezTo>
                  <a:pt x="2493164" y="250866"/>
                  <a:pt x="2651501" y="399308"/>
                  <a:pt x="2651501" y="399308"/>
                </a:cubicBezTo>
                <a:lnTo>
                  <a:pt x="2651501" y="399308"/>
                </a:lnTo>
                <a:cubicBezTo>
                  <a:pt x="2580249" y="393370"/>
                  <a:pt x="2338784" y="357745"/>
                  <a:pt x="2223989" y="363682"/>
                </a:cubicBezTo>
                <a:cubicBezTo>
                  <a:pt x="2109194" y="369619"/>
                  <a:pt x="2030026" y="391390"/>
                  <a:pt x="1962732" y="434933"/>
                </a:cubicBezTo>
                <a:cubicBezTo>
                  <a:pt x="1895439" y="478476"/>
                  <a:pt x="1881584" y="569521"/>
                  <a:pt x="1820228" y="624939"/>
                </a:cubicBezTo>
                <a:cubicBezTo>
                  <a:pt x="1758872" y="680357"/>
                  <a:pt x="1665849" y="747651"/>
                  <a:pt x="1594597" y="767443"/>
                </a:cubicBezTo>
                <a:cubicBezTo>
                  <a:pt x="1523345" y="787235"/>
                  <a:pt x="1450114" y="747650"/>
                  <a:pt x="1392717" y="743692"/>
                </a:cubicBezTo>
                <a:cubicBezTo>
                  <a:pt x="1335320" y="739734"/>
                  <a:pt x="1301673" y="747651"/>
                  <a:pt x="1250213" y="743692"/>
                </a:cubicBezTo>
                <a:cubicBezTo>
                  <a:pt x="1198753" y="739733"/>
                  <a:pt x="1111667" y="678377"/>
                  <a:pt x="1083958" y="719941"/>
                </a:cubicBezTo>
                <a:cubicBezTo>
                  <a:pt x="1056249" y="761505"/>
                  <a:pt x="1095833" y="999012"/>
                  <a:pt x="1083958" y="993074"/>
                </a:cubicBezTo>
                <a:cubicBezTo>
                  <a:pt x="1072083" y="987136"/>
                  <a:pt x="1038436" y="769421"/>
                  <a:pt x="1012706" y="684315"/>
                </a:cubicBezTo>
                <a:cubicBezTo>
                  <a:pt x="986976" y="599209"/>
                  <a:pt x="988956" y="565562"/>
                  <a:pt x="929579" y="482435"/>
                </a:cubicBezTo>
                <a:cubicBezTo>
                  <a:pt x="870202" y="399308"/>
                  <a:pt x="757386" y="262742"/>
                  <a:pt x="656446" y="185552"/>
                </a:cubicBezTo>
                <a:cubicBezTo>
                  <a:pt x="555506" y="108362"/>
                  <a:pt x="422898" y="48985"/>
                  <a:pt x="323937" y="19297"/>
                </a:cubicBezTo>
                <a:cubicBezTo>
                  <a:pt x="224976" y="-10391"/>
                  <a:pt x="114140" y="1484"/>
                  <a:pt x="62680" y="7422"/>
                </a:cubicBezTo>
                <a:cubicBezTo>
                  <a:pt x="11220" y="13360"/>
                  <a:pt x="-20447" y="35131"/>
                  <a:pt x="15179" y="54923"/>
                </a:cubicBezTo>
                <a:cubicBezTo>
                  <a:pt x="50805" y="74715"/>
                  <a:pt x="177475" y="60861"/>
                  <a:pt x="276436" y="126175"/>
                </a:cubicBezTo>
                <a:cubicBezTo>
                  <a:pt x="375397" y="191489"/>
                  <a:pt x="519880" y="363682"/>
                  <a:pt x="608945" y="446809"/>
                </a:cubicBezTo>
                <a:cubicBezTo>
                  <a:pt x="698010" y="529936"/>
                  <a:pt x="743532" y="573479"/>
                  <a:pt x="810826" y="624939"/>
                </a:cubicBezTo>
                <a:cubicBezTo>
                  <a:pt x="878119" y="676399"/>
                  <a:pt x="963226" y="666502"/>
                  <a:pt x="1012706" y="755567"/>
                </a:cubicBezTo>
                <a:cubicBezTo>
                  <a:pt x="1062186" y="844632"/>
                  <a:pt x="1095834" y="1032658"/>
                  <a:pt x="1107709" y="1159328"/>
                </a:cubicBezTo>
                <a:cubicBezTo>
                  <a:pt x="1119584" y="1285998"/>
                  <a:pt x="1076041" y="1485900"/>
                  <a:pt x="1083958" y="1515588"/>
                </a:cubicBezTo>
                <a:cubicBezTo>
                  <a:pt x="1091875" y="1545276"/>
                  <a:pt x="1129480" y="1436419"/>
                  <a:pt x="1155210" y="1337458"/>
                </a:cubicBezTo>
                <a:cubicBezTo>
                  <a:pt x="1180940" y="1238497"/>
                  <a:pt x="1222503" y="1004949"/>
                  <a:pt x="1238337" y="921822"/>
                </a:cubicBezTo>
                <a:cubicBezTo>
                  <a:pt x="1254171" y="838695"/>
                  <a:pt x="1242296" y="868383"/>
                  <a:pt x="1250213" y="838695"/>
                </a:cubicBezTo>
                <a:cubicBezTo>
                  <a:pt x="1258130" y="809007"/>
                  <a:pt x="1230421" y="755567"/>
                  <a:pt x="1285839" y="743692"/>
                </a:cubicBezTo>
                <a:cubicBezTo>
                  <a:pt x="1341257" y="731817"/>
                  <a:pt x="1511470" y="771401"/>
                  <a:pt x="1582722" y="767443"/>
                </a:cubicBezTo>
                <a:cubicBezTo>
                  <a:pt x="1653974" y="763485"/>
                  <a:pt x="1634181" y="715983"/>
                  <a:pt x="1713350" y="719941"/>
                </a:cubicBezTo>
                <a:cubicBezTo>
                  <a:pt x="1792519" y="723899"/>
                  <a:pt x="1976587" y="761505"/>
                  <a:pt x="2057735" y="791193"/>
                </a:cubicBezTo>
                <a:cubicBezTo>
                  <a:pt x="2138883" y="820881"/>
                  <a:pt x="2208156" y="884216"/>
                  <a:pt x="2200239" y="898071"/>
                </a:cubicBezTo>
                <a:cubicBezTo>
                  <a:pt x="2192322" y="911926"/>
                  <a:pt x="2099298" y="878279"/>
                  <a:pt x="2010233" y="874321"/>
                </a:cubicBezTo>
                <a:cubicBezTo>
                  <a:pt x="1921168" y="870363"/>
                  <a:pt x="1746997" y="862446"/>
                  <a:pt x="1665849" y="874321"/>
                </a:cubicBezTo>
                <a:cubicBezTo>
                  <a:pt x="1584701" y="886196"/>
                  <a:pt x="1558971" y="915884"/>
                  <a:pt x="1523345" y="945572"/>
                </a:cubicBezTo>
                <a:cubicBezTo>
                  <a:pt x="1487719" y="975260"/>
                  <a:pt x="1481781" y="1010886"/>
                  <a:pt x="1452093" y="1052450"/>
                </a:cubicBezTo>
                <a:cubicBezTo>
                  <a:pt x="1422405" y="1094014"/>
                  <a:pt x="1380841" y="1155369"/>
                  <a:pt x="1345215" y="1194954"/>
                </a:cubicBezTo>
                <a:cubicBezTo>
                  <a:pt x="1309589" y="1234538"/>
                  <a:pt x="1238337" y="1289957"/>
                  <a:pt x="1238337" y="1289957"/>
                </a:cubicBezTo>
                <a:cubicBezTo>
                  <a:pt x="1204690" y="1319645"/>
                  <a:pt x="1171044" y="1262248"/>
                  <a:pt x="1143335" y="1373084"/>
                </a:cubicBezTo>
                <a:cubicBezTo>
                  <a:pt x="1115626" y="1483920"/>
                  <a:pt x="1081979" y="1919349"/>
                  <a:pt x="1072083" y="1954975"/>
                </a:cubicBezTo>
                <a:cubicBezTo>
                  <a:pt x="1062187" y="1990601"/>
                  <a:pt x="1073072" y="1788720"/>
                  <a:pt x="1083958" y="1634341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450242" y="1538540"/>
            <a:ext cx="1257662" cy="1084887"/>
          </a:xfrm>
          <a:custGeom>
            <a:avLst/>
            <a:gdLst>
              <a:gd name="connsiteX0" fmla="*/ 975319 w 2340392"/>
              <a:gd name="connsiteY0" fmla="*/ 2206443 h 2206443"/>
              <a:gd name="connsiteX1" fmla="*/ 999070 w 2340392"/>
              <a:gd name="connsiteY1" fmla="*/ 1577051 h 2206443"/>
              <a:gd name="connsiteX2" fmla="*/ 856566 w 2340392"/>
              <a:gd name="connsiteY2" fmla="*/ 1244542 h 2206443"/>
              <a:gd name="connsiteX3" fmla="*/ 417179 w 2340392"/>
              <a:gd name="connsiteY3" fmla="*/ 1185165 h 2206443"/>
              <a:gd name="connsiteX4" fmla="*/ 84670 w 2340392"/>
              <a:gd name="connsiteY4" fmla="*/ 1482048 h 2206443"/>
              <a:gd name="connsiteX5" fmla="*/ 1543 w 2340392"/>
              <a:gd name="connsiteY5" fmla="*/ 1577051 h 2206443"/>
              <a:gd name="connsiteX6" fmla="*/ 132171 w 2340392"/>
              <a:gd name="connsiteY6" fmla="*/ 1327669 h 2206443"/>
              <a:gd name="connsiteX7" fmla="*/ 334052 w 2340392"/>
              <a:gd name="connsiteY7" fmla="*/ 1113913 h 2206443"/>
              <a:gd name="connsiteX8" fmla="*/ 785314 w 2340392"/>
              <a:gd name="connsiteY8" fmla="*/ 1007036 h 2206443"/>
              <a:gd name="connsiteX9" fmla="*/ 927818 w 2340392"/>
              <a:gd name="connsiteY9" fmla="*/ 1125789 h 2206443"/>
              <a:gd name="connsiteX10" fmla="*/ 1010945 w 2340392"/>
              <a:gd name="connsiteY10" fmla="*/ 1315794 h 2206443"/>
              <a:gd name="connsiteX11" fmla="*/ 1010945 w 2340392"/>
              <a:gd name="connsiteY11" fmla="*/ 1624552 h 2206443"/>
              <a:gd name="connsiteX12" fmla="*/ 1022820 w 2340392"/>
              <a:gd name="connsiteY12" fmla="*/ 900158 h 2206443"/>
              <a:gd name="connsiteX13" fmla="*/ 1022820 w 2340392"/>
              <a:gd name="connsiteY13" fmla="*/ 745778 h 2206443"/>
              <a:gd name="connsiteX14" fmla="*/ 963444 w 2340392"/>
              <a:gd name="connsiteY14" fmla="*/ 175763 h 2206443"/>
              <a:gd name="connsiteX15" fmla="*/ 975319 w 2340392"/>
              <a:gd name="connsiteY15" fmla="*/ 45134 h 2206443"/>
              <a:gd name="connsiteX16" fmla="*/ 1189075 w 2340392"/>
              <a:gd name="connsiteY16" fmla="*/ 45134 h 2206443"/>
              <a:gd name="connsiteX17" fmla="*/ 1272202 w 2340392"/>
              <a:gd name="connsiteY17" fmla="*/ 92636 h 2206443"/>
              <a:gd name="connsiteX18" fmla="*/ 1260327 w 2340392"/>
              <a:gd name="connsiteY18" fmla="*/ 532023 h 2206443"/>
              <a:gd name="connsiteX19" fmla="*/ 1189075 w 2340392"/>
              <a:gd name="connsiteY19" fmla="*/ 1173290 h 2206443"/>
              <a:gd name="connsiteX20" fmla="*/ 1070322 w 2340392"/>
              <a:gd name="connsiteY20" fmla="*/ 1719555 h 2206443"/>
              <a:gd name="connsiteX21" fmla="*/ 1070322 w 2340392"/>
              <a:gd name="connsiteY21" fmla="*/ 1719555 h 2206443"/>
              <a:gd name="connsiteX22" fmla="*/ 1165324 w 2340392"/>
              <a:gd name="connsiteY22" fmla="*/ 1339545 h 2206443"/>
              <a:gd name="connsiteX23" fmla="*/ 1248452 w 2340392"/>
              <a:gd name="connsiteY23" fmla="*/ 1054537 h 2206443"/>
              <a:gd name="connsiteX24" fmla="*/ 1521584 w 2340392"/>
              <a:gd name="connsiteY24" fmla="*/ 769529 h 2206443"/>
              <a:gd name="connsiteX25" fmla="*/ 1877844 w 2340392"/>
              <a:gd name="connsiteY25" fmla="*/ 733903 h 2206443"/>
              <a:gd name="connsiteX26" fmla="*/ 2115350 w 2340392"/>
              <a:gd name="connsiteY26" fmla="*/ 817030 h 2206443"/>
              <a:gd name="connsiteX27" fmla="*/ 2293480 w 2340392"/>
              <a:gd name="connsiteY27" fmla="*/ 971410 h 2206443"/>
              <a:gd name="connsiteX28" fmla="*/ 2329106 w 2340392"/>
              <a:gd name="connsiteY28" fmla="*/ 1042661 h 2206443"/>
              <a:gd name="connsiteX29" fmla="*/ 2127226 w 2340392"/>
              <a:gd name="connsiteY29" fmla="*/ 971410 h 2206443"/>
              <a:gd name="connsiteX30" fmla="*/ 1830343 w 2340392"/>
              <a:gd name="connsiteY30" fmla="*/ 935784 h 2206443"/>
              <a:gd name="connsiteX31" fmla="*/ 1569085 w 2340392"/>
              <a:gd name="connsiteY31" fmla="*/ 1007036 h 2206443"/>
              <a:gd name="connsiteX32" fmla="*/ 1462207 w 2340392"/>
              <a:gd name="connsiteY32" fmla="*/ 1137664 h 2206443"/>
              <a:gd name="connsiteX33" fmla="*/ 1426581 w 2340392"/>
              <a:gd name="connsiteY33" fmla="*/ 1220791 h 2206443"/>
              <a:gd name="connsiteX34" fmla="*/ 1331579 w 2340392"/>
              <a:gd name="connsiteY34" fmla="*/ 1387046 h 2206443"/>
              <a:gd name="connsiteX35" fmla="*/ 1224701 w 2340392"/>
              <a:gd name="connsiteY35" fmla="*/ 1553300 h 2206443"/>
              <a:gd name="connsiteX36" fmla="*/ 1094072 w 2340392"/>
              <a:gd name="connsiteY36" fmla="*/ 1660178 h 2206443"/>
              <a:gd name="connsiteX37" fmla="*/ 1094072 w 2340392"/>
              <a:gd name="connsiteY37" fmla="*/ 1778932 h 2206443"/>
              <a:gd name="connsiteX38" fmla="*/ 1082197 w 2340392"/>
              <a:gd name="connsiteY38" fmla="*/ 2170817 h 2206443"/>
              <a:gd name="connsiteX39" fmla="*/ 1094072 w 2340392"/>
              <a:gd name="connsiteY39" fmla="*/ 1648303 h 2206443"/>
              <a:gd name="connsiteX40" fmla="*/ 1094072 w 2340392"/>
              <a:gd name="connsiteY40" fmla="*/ 1482048 h 2206443"/>
              <a:gd name="connsiteX41" fmla="*/ 1022820 w 2340392"/>
              <a:gd name="connsiteY41" fmla="*/ 1470173 h 2206443"/>
              <a:gd name="connsiteX42" fmla="*/ 1034696 w 2340392"/>
              <a:gd name="connsiteY42" fmla="*/ 1268293 h 2206443"/>
              <a:gd name="connsiteX43" fmla="*/ 1165324 w 2340392"/>
              <a:gd name="connsiteY43" fmla="*/ 1280168 h 2206443"/>
              <a:gd name="connsiteX44" fmla="*/ 1224701 w 2340392"/>
              <a:gd name="connsiteY44" fmla="*/ 1054537 h 2206443"/>
              <a:gd name="connsiteX45" fmla="*/ 999070 w 2340392"/>
              <a:gd name="connsiteY45" fmla="*/ 995160 h 2206443"/>
              <a:gd name="connsiteX46" fmla="*/ 1022820 w 2340392"/>
              <a:gd name="connsiteY46" fmla="*/ 745778 h 2206443"/>
              <a:gd name="connsiteX47" fmla="*/ 1236576 w 2340392"/>
              <a:gd name="connsiteY47" fmla="*/ 769529 h 2206443"/>
              <a:gd name="connsiteX48" fmla="*/ 1260327 w 2340392"/>
              <a:gd name="connsiteY48" fmla="*/ 567648 h 2206443"/>
              <a:gd name="connsiteX49" fmla="*/ 987194 w 2340392"/>
              <a:gd name="connsiteY49" fmla="*/ 532023 h 2206443"/>
              <a:gd name="connsiteX50" fmla="*/ 975319 w 2340392"/>
              <a:gd name="connsiteY50" fmla="*/ 282641 h 2206443"/>
              <a:gd name="connsiteX51" fmla="*/ 1260327 w 2340392"/>
              <a:gd name="connsiteY51" fmla="*/ 306391 h 2206443"/>
              <a:gd name="connsiteX52" fmla="*/ 1260327 w 2340392"/>
              <a:gd name="connsiteY52" fmla="*/ 80760 h 2206443"/>
              <a:gd name="connsiteX53" fmla="*/ 1117823 w 2340392"/>
              <a:gd name="connsiteY53" fmla="*/ 33259 h 2206443"/>
              <a:gd name="connsiteX54" fmla="*/ 1153449 w 2340392"/>
              <a:gd name="connsiteY54" fmla="*/ 555773 h 2206443"/>
              <a:gd name="connsiteX55" fmla="*/ 1129698 w 2340392"/>
              <a:gd name="connsiteY55" fmla="*/ 828906 h 2206443"/>
              <a:gd name="connsiteX56" fmla="*/ 1129698 w 2340392"/>
              <a:gd name="connsiteY56" fmla="*/ 1007036 h 2206443"/>
              <a:gd name="connsiteX57" fmla="*/ 1082197 w 2340392"/>
              <a:gd name="connsiteY57" fmla="*/ 1292043 h 2206443"/>
              <a:gd name="connsiteX58" fmla="*/ 1082197 w 2340392"/>
              <a:gd name="connsiteY58" fmla="*/ 1458298 h 2206443"/>
              <a:gd name="connsiteX59" fmla="*/ 1070322 w 2340392"/>
              <a:gd name="connsiteY59" fmla="*/ 1517674 h 2206443"/>
              <a:gd name="connsiteX60" fmla="*/ 1070322 w 2340392"/>
              <a:gd name="connsiteY60" fmla="*/ 1672054 h 2206443"/>
              <a:gd name="connsiteX61" fmla="*/ 1034696 w 2340392"/>
              <a:gd name="connsiteY61" fmla="*/ 2194568 h 2206443"/>
              <a:gd name="connsiteX62" fmla="*/ 1034696 w 2340392"/>
              <a:gd name="connsiteY62" fmla="*/ 2194568 h 220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40392" h="2206443">
                <a:moveTo>
                  <a:pt x="975319" y="2206443"/>
                </a:moveTo>
                <a:cubicBezTo>
                  <a:pt x="997090" y="1971905"/>
                  <a:pt x="1018862" y="1737368"/>
                  <a:pt x="999070" y="1577051"/>
                </a:cubicBezTo>
                <a:cubicBezTo>
                  <a:pt x="979278" y="1416734"/>
                  <a:pt x="953548" y="1309856"/>
                  <a:pt x="856566" y="1244542"/>
                </a:cubicBezTo>
                <a:cubicBezTo>
                  <a:pt x="759584" y="1179228"/>
                  <a:pt x="545828" y="1145581"/>
                  <a:pt x="417179" y="1185165"/>
                </a:cubicBezTo>
                <a:cubicBezTo>
                  <a:pt x="288530" y="1224749"/>
                  <a:pt x="153943" y="1416734"/>
                  <a:pt x="84670" y="1482048"/>
                </a:cubicBezTo>
                <a:cubicBezTo>
                  <a:pt x="15397" y="1547362"/>
                  <a:pt x="-6374" y="1602781"/>
                  <a:pt x="1543" y="1577051"/>
                </a:cubicBezTo>
                <a:cubicBezTo>
                  <a:pt x="9460" y="1551321"/>
                  <a:pt x="76753" y="1404859"/>
                  <a:pt x="132171" y="1327669"/>
                </a:cubicBezTo>
                <a:cubicBezTo>
                  <a:pt x="187589" y="1250479"/>
                  <a:pt x="225195" y="1167352"/>
                  <a:pt x="334052" y="1113913"/>
                </a:cubicBezTo>
                <a:cubicBezTo>
                  <a:pt x="442909" y="1060474"/>
                  <a:pt x="686353" y="1005057"/>
                  <a:pt x="785314" y="1007036"/>
                </a:cubicBezTo>
                <a:cubicBezTo>
                  <a:pt x="884275" y="1009015"/>
                  <a:pt x="890213" y="1074329"/>
                  <a:pt x="927818" y="1125789"/>
                </a:cubicBezTo>
                <a:cubicBezTo>
                  <a:pt x="965423" y="1177249"/>
                  <a:pt x="997091" y="1232667"/>
                  <a:pt x="1010945" y="1315794"/>
                </a:cubicBezTo>
                <a:cubicBezTo>
                  <a:pt x="1024799" y="1398921"/>
                  <a:pt x="1008966" y="1693825"/>
                  <a:pt x="1010945" y="1624552"/>
                </a:cubicBezTo>
                <a:cubicBezTo>
                  <a:pt x="1012924" y="1555279"/>
                  <a:pt x="1020841" y="1046620"/>
                  <a:pt x="1022820" y="900158"/>
                </a:cubicBezTo>
                <a:cubicBezTo>
                  <a:pt x="1024799" y="753696"/>
                  <a:pt x="1032716" y="866510"/>
                  <a:pt x="1022820" y="745778"/>
                </a:cubicBezTo>
                <a:cubicBezTo>
                  <a:pt x="1012924" y="625046"/>
                  <a:pt x="971361" y="292537"/>
                  <a:pt x="963444" y="175763"/>
                </a:cubicBezTo>
                <a:cubicBezTo>
                  <a:pt x="955527" y="58989"/>
                  <a:pt x="937714" y="66905"/>
                  <a:pt x="975319" y="45134"/>
                </a:cubicBezTo>
                <a:cubicBezTo>
                  <a:pt x="1012924" y="23363"/>
                  <a:pt x="1139595" y="37217"/>
                  <a:pt x="1189075" y="45134"/>
                </a:cubicBezTo>
                <a:cubicBezTo>
                  <a:pt x="1238556" y="53051"/>
                  <a:pt x="1260327" y="11488"/>
                  <a:pt x="1272202" y="92636"/>
                </a:cubicBezTo>
                <a:cubicBezTo>
                  <a:pt x="1284077" y="173784"/>
                  <a:pt x="1274182" y="351914"/>
                  <a:pt x="1260327" y="532023"/>
                </a:cubicBezTo>
                <a:cubicBezTo>
                  <a:pt x="1246473" y="712132"/>
                  <a:pt x="1220743" y="975368"/>
                  <a:pt x="1189075" y="1173290"/>
                </a:cubicBezTo>
                <a:cubicBezTo>
                  <a:pt x="1157407" y="1371212"/>
                  <a:pt x="1070322" y="1719555"/>
                  <a:pt x="1070322" y="1719555"/>
                </a:cubicBezTo>
                <a:lnTo>
                  <a:pt x="1070322" y="1719555"/>
                </a:lnTo>
                <a:cubicBezTo>
                  <a:pt x="1086156" y="1656220"/>
                  <a:pt x="1135636" y="1450381"/>
                  <a:pt x="1165324" y="1339545"/>
                </a:cubicBezTo>
                <a:cubicBezTo>
                  <a:pt x="1195012" y="1228709"/>
                  <a:pt x="1189075" y="1149540"/>
                  <a:pt x="1248452" y="1054537"/>
                </a:cubicBezTo>
                <a:cubicBezTo>
                  <a:pt x="1307829" y="959534"/>
                  <a:pt x="1416685" y="822968"/>
                  <a:pt x="1521584" y="769529"/>
                </a:cubicBezTo>
                <a:cubicBezTo>
                  <a:pt x="1626483" y="716090"/>
                  <a:pt x="1778883" y="725986"/>
                  <a:pt x="1877844" y="733903"/>
                </a:cubicBezTo>
                <a:cubicBezTo>
                  <a:pt x="1976805" y="741820"/>
                  <a:pt x="2046077" y="777446"/>
                  <a:pt x="2115350" y="817030"/>
                </a:cubicBezTo>
                <a:cubicBezTo>
                  <a:pt x="2184623" y="856614"/>
                  <a:pt x="2257854" y="933805"/>
                  <a:pt x="2293480" y="971410"/>
                </a:cubicBezTo>
                <a:cubicBezTo>
                  <a:pt x="2329106" y="1009015"/>
                  <a:pt x="2356815" y="1042661"/>
                  <a:pt x="2329106" y="1042661"/>
                </a:cubicBezTo>
                <a:cubicBezTo>
                  <a:pt x="2301397" y="1042661"/>
                  <a:pt x="2210353" y="989223"/>
                  <a:pt x="2127226" y="971410"/>
                </a:cubicBezTo>
                <a:cubicBezTo>
                  <a:pt x="2044099" y="953597"/>
                  <a:pt x="1923366" y="929846"/>
                  <a:pt x="1830343" y="935784"/>
                </a:cubicBezTo>
                <a:cubicBezTo>
                  <a:pt x="1737320" y="941722"/>
                  <a:pt x="1630441" y="973389"/>
                  <a:pt x="1569085" y="1007036"/>
                </a:cubicBezTo>
                <a:cubicBezTo>
                  <a:pt x="1507729" y="1040683"/>
                  <a:pt x="1485958" y="1102038"/>
                  <a:pt x="1462207" y="1137664"/>
                </a:cubicBezTo>
                <a:cubicBezTo>
                  <a:pt x="1438456" y="1173290"/>
                  <a:pt x="1448352" y="1179227"/>
                  <a:pt x="1426581" y="1220791"/>
                </a:cubicBezTo>
                <a:cubicBezTo>
                  <a:pt x="1404810" y="1262355"/>
                  <a:pt x="1365226" y="1331628"/>
                  <a:pt x="1331579" y="1387046"/>
                </a:cubicBezTo>
                <a:cubicBezTo>
                  <a:pt x="1297932" y="1442464"/>
                  <a:pt x="1264286" y="1507778"/>
                  <a:pt x="1224701" y="1553300"/>
                </a:cubicBezTo>
                <a:cubicBezTo>
                  <a:pt x="1185116" y="1598822"/>
                  <a:pt x="1115843" y="1622573"/>
                  <a:pt x="1094072" y="1660178"/>
                </a:cubicBezTo>
                <a:cubicBezTo>
                  <a:pt x="1072301" y="1697783"/>
                  <a:pt x="1096051" y="1693826"/>
                  <a:pt x="1094072" y="1778932"/>
                </a:cubicBezTo>
                <a:cubicBezTo>
                  <a:pt x="1092093" y="1864038"/>
                  <a:pt x="1082197" y="2192588"/>
                  <a:pt x="1082197" y="2170817"/>
                </a:cubicBezTo>
                <a:cubicBezTo>
                  <a:pt x="1082197" y="2149046"/>
                  <a:pt x="1092093" y="1763098"/>
                  <a:pt x="1094072" y="1648303"/>
                </a:cubicBezTo>
                <a:cubicBezTo>
                  <a:pt x="1096051" y="1533508"/>
                  <a:pt x="1105947" y="1511736"/>
                  <a:pt x="1094072" y="1482048"/>
                </a:cubicBezTo>
                <a:cubicBezTo>
                  <a:pt x="1082197" y="1452360"/>
                  <a:pt x="1032716" y="1505799"/>
                  <a:pt x="1022820" y="1470173"/>
                </a:cubicBezTo>
                <a:cubicBezTo>
                  <a:pt x="1012924" y="1434547"/>
                  <a:pt x="1010945" y="1299960"/>
                  <a:pt x="1034696" y="1268293"/>
                </a:cubicBezTo>
                <a:cubicBezTo>
                  <a:pt x="1058447" y="1236626"/>
                  <a:pt x="1133657" y="1315794"/>
                  <a:pt x="1165324" y="1280168"/>
                </a:cubicBezTo>
                <a:cubicBezTo>
                  <a:pt x="1196992" y="1244542"/>
                  <a:pt x="1252410" y="1102038"/>
                  <a:pt x="1224701" y="1054537"/>
                </a:cubicBezTo>
                <a:cubicBezTo>
                  <a:pt x="1196992" y="1007036"/>
                  <a:pt x="1032717" y="1046620"/>
                  <a:pt x="999070" y="995160"/>
                </a:cubicBezTo>
                <a:cubicBezTo>
                  <a:pt x="965423" y="943700"/>
                  <a:pt x="983236" y="783383"/>
                  <a:pt x="1022820" y="745778"/>
                </a:cubicBezTo>
                <a:cubicBezTo>
                  <a:pt x="1062404" y="708173"/>
                  <a:pt x="1196991" y="799217"/>
                  <a:pt x="1236576" y="769529"/>
                </a:cubicBezTo>
                <a:cubicBezTo>
                  <a:pt x="1276161" y="739841"/>
                  <a:pt x="1301891" y="607232"/>
                  <a:pt x="1260327" y="567648"/>
                </a:cubicBezTo>
                <a:cubicBezTo>
                  <a:pt x="1218763" y="528064"/>
                  <a:pt x="1034695" y="579524"/>
                  <a:pt x="987194" y="532023"/>
                </a:cubicBezTo>
                <a:cubicBezTo>
                  <a:pt x="939693" y="484522"/>
                  <a:pt x="929797" y="320246"/>
                  <a:pt x="975319" y="282641"/>
                </a:cubicBezTo>
                <a:cubicBezTo>
                  <a:pt x="1020841" y="245036"/>
                  <a:pt x="1212826" y="340038"/>
                  <a:pt x="1260327" y="306391"/>
                </a:cubicBezTo>
                <a:cubicBezTo>
                  <a:pt x="1307828" y="272744"/>
                  <a:pt x="1284078" y="126282"/>
                  <a:pt x="1260327" y="80760"/>
                </a:cubicBezTo>
                <a:cubicBezTo>
                  <a:pt x="1236576" y="35238"/>
                  <a:pt x="1135636" y="-45910"/>
                  <a:pt x="1117823" y="33259"/>
                </a:cubicBezTo>
                <a:cubicBezTo>
                  <a:pt x="1100010" y="112428"/>
                  <a:pt x="1151470" y="423165"/>
                  <a:pt x="1153449" y="555773"/>
                </a:cubicBezTo>
                <a:cubicBezTo>
                  <a:pt x="1155428" y="688381"/>
                  <a:pt x="1133656" y="753696"/>
                  <a:pt x="1129698" y="828906"/>
                </a:cubicBezTo>
                <a:cubicBezTo>
                  <a:pt x="1125740" y="904116"/>
                  <a:pt x="1137615" y="929846"/>
                  <a:pt x="1129698" y="1007036"/>
                </a:cubicBezTo>
                <a:cubicBezTo>
                  <a:pt x="1121781" y="1084225"/>
                  <a:pt x="1090114" y="1216833"/>
                  <a:pt x="1082197" y="1292043"/>
                </a:cubicBezTo>
                <a:cubicBezTo>
                  <a:pt x="1074280" y="1367253"/>
                  <a:pt x="1084176" y="1420693"/>
                  <a:pt x="1082197" y="1458298"/>
                </a:cubicBezTo>
                <a:cubicBezTo>
                  <a:pt x="1080218" y="1495903"/>
                  <a:pt x="1072301" y="1482048"/>
                  <a:pt x="1070322" y="1517674"/>
                </a:cubicBezTo>
                <a:cubicBezTo>
                  <a:pt x="1068343" y="1553300"/>
                  <a:pt x="1076260" y="1559238"/>
                  <a:pt x="1070322" y="1672054"/>
                </a:cubicBezTo>
                <a:cubicBezTo>
                  <a:pt x="1064384" y="1784870"/>
                  <a:pt x="1034696" y="2194568"/>
                  <a:pt x="1034696" y="2194568"/>
                </a:cubicBezTo>
                <a:lnTo>
                  <a:pt x="1034696" y="2194568"/>
                </a:lnTo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4682198" y="1646734"/>
            <a:ext cx="985853" cy="868498"/>
          </a:xfrm>
          <a:custGeom>
            <a:avLst/>
            <a:gdLst>
              <a:gd name="connsiteX0" fmla="*/ 927665 w 2887197"/>
              <a:gd name="connsiteY0" fmla="*/ 2488066 h 2858840"/>
              <a:gd name="connsiteX1" fmla="*/ 927665 w 2887197"/>
              <a:gd name="connsiteY1" fmla="*/ 1573666 h 2858840"/>
              <a:gd name="connsiteX2" fmla="*/ 892039 w 2887197"/>
              <a:gd name="connsiteY2" fmla="*/ 1383661 h 2858840"/>
              <a:gd name="connsiteX3" fmla="*/ 749535 w 2887197"/>
              <a:gd name="connsiteY3" fmla="*/ 1276783 h 2858840"/>
              <a:gd name="connsiteX4" fmla="*/ 523904 w 2887197"/>
              <a:gd name="connsiteY4" fmla="*/ 1276783 h 2858840"/>
              <a:gd name="connsiteX5" fmla="*/ 333899 w 2887197"/>
              <a:gd name="connsiteY5" fmla="*/ 1395536 h 2858840"/>
              <a:gd name="connsiteX6" fmla="*/ 155769 w 2887197"/>
              <a:gd name="connsiteY6" fmla="*/ 1894300 h 2858840"/>
              <a:gd name="connsiteX7" fmla="*/ 155769 w 2887197"/>
              <a:gd name="connsiteY7" fmla="*/ 1977427 h 2858840"/>
              <a:gd name="connsiteX8" fmla="*/ 155769 w 2887197"/>
              <a:gd name="connsiteY8" fmla="*/ 1561791 h 2858840"/>
              <a:gd name="connsiteX9" fmla="*/ 132019 w 2887197"/>
              <a:gd name="connsiteY9" fmla="*/ 1359910 h 2858840"/>
              <a:gd name="connsiteX10" fmla="*/ 191395 w 2887197"/>
              <a:gd name="connsiteY10" fmla="*/ 1122404 h 2858840"/>
              <a:gd name="connsiteX11" fmla="*/ 476403 w 2887197"/>
              <a:gd name="connsiteY11" fmla="*/ 1015526 h 2858840"/>
              <a:gd name="connsiteX12" fmla="*/ 880164 w 2887197"/>
              <a:gd name="connsiteY12" fmla="*/ 1063027 h 2858840"/>
              <a:gd name="connsiteX13" fmla="*/ 963291 w 2887197"/>
              <a:gd name="connsiteY13" fmla="*/ 1300533 h 2858840"/>
              <a:gd name="connsiteX14" fmla="*/ 963291 w 2887197"/>
              <a:gd name="connsiteY14" fmla="*/ 1621167 h 2858840"/>
              <a:gd name="connsiteX15" fmla="*/ 939541 w 2887197"/>
              <a:gd name="connsiteY15" fmla="*/ 1098653 h 2858840"/>
              <a:gd name="connsiteX16" fmla="*/ 939541 w 2887197"/>
              <a:gd name="connsiteY16" fmla="*/ 920523 h 2858840"/>
              <a:gd name="connsiteX17" fmla="*/ 939541 w 2887197"/>
              <a:gd name="connsiteY17" fmla="*/ 694892 h 2858840"/>
              <a:gd name="connsiteX18" fmla="*/ 915790 w 2887197"/>
              <a:gd name="connsiteY18" fmla="*/ 588014 h 2858840"/>
              <a:gd name="connsiteX19" fmla="*/ 951416 w 2887197"/>
              <a:gd name="connsiteY19" fmla="*/ 338632 h 2858840"/>
              <a:gd name="connsiteX20" fmla="*/ 1141421 w 2887197"/>
              <a:gd name="connsiteY20" fmla="*/ 184253 h 2858840"/>
              <a:gd name="connsiteX21" fmla="*/ 1260174 w 2887197"/>
              <a:gd name="connsiteY21" fmla="*/ 124876 h 2858840"/>
              <a:gd name="connsiteX22" fmla="*/ 1616434 w 2887197"/>
              <a:gd name="connsiteY22" fmla="*/ 41749 h 2858840"/>
              <a:gd name="connsiteX23" fmla="*/ 1937068 w 2887197"/>
              <a:gd name="connsiteY23" fmla="*/ 17998 h 2858840"/>
              <a:gd name="connsiteX24" fmla="*/ 2376455 w 2887197"/>
              <a:gd name="connsiteY24" fmla="*/ 148627 h 2858840"/>
              <a:gd name="connsiteX25" fmla="*/ 2720839 w 2887197"/>
              <a:gd name="connsiteY25" fmla="*/ 445510 h 2858840"/>
              <a:gd name="connsiteX26" fmla="*/ 2887094 w 2887197"/>
              <a:gd name="connsiteY26" fmla="*/ 611765 h 2858840"/>
              <a:gd name="connsiteX27" fmla="*/ 2744590 w 2887197"/>
              <a:gd name="connsiteY27" fmla="*/ 801770 h 2858840"/>
              <a:gd name="connsiteX28" fmla="*/ 2673338 w 2887197"/>
              <a:gd name="connsiteY28" fmla="*/ 849271 h 2858840"/>
              <a:gd name="connsiteX29" fmla="*/ 2257702 w 2887197"/>
              <a:gd name="connsiteY29" fmla="*/ 599889 h 2858840"/>
              <a:gd name="connsiteX30" fmla="*/ 1889567 w 2887197"/>
              <a:gd name="connsiteY30" fmla="*/ 433635 h 2858840"/>
              <a:gd name="connsiteX31" fmla="*/ 1568933 w 2887197"/>
              <a:gd name="connsiteY31" fmla="*/ 386133 h 2858840"/>
              <a:gd name="connsiteX32" fmla="*/ 1307676 w 2887197"/>
              <a:gd name="connsiteY32" fmla="*/ 409884 h 2858840"/>
              <a:gd name="connsiteX33" fmla="*/ 1177047 w 2887197"/>
              <a:gd name="connsiteY33" fmla="*/ 576139 h 2858840"/>
              <a:gd name="connsiteX34" fmla="*/ 1070169 w 2887197"/>
              <a:gd name="connsiteY34" fmla="*/ 813645 h 2858840"/>
              <a:gd name="connsiteX35" fmla="*/ 998917 w 2887197"/>
              <a:gd name="connsiteY35" fmla="*/ 979900 h 2858840"/>
              <a:gd name="connsiteX36" fmla="*/ 975167 w 2887197"/>
              <a:gd name="connsiteY36" fmla="*/ 1122404 h 2858840"/>
              <a:gd name="connsiteX37" fmla="*/ 927665 w 2887197"/>
              <a:gd name="connsiteY37" fmla="*/ 611765 h 2858840"/>
              <a:gd name="connsiteX38" fmla="*/ 1141421 w 2887197"/>
              <a:gd name="connsiteY38" fmla="*/ 659266 h 2858840"/>
              <a:gd name="connsiteX39" fmla="*/ 1272050 w 2887197"/>
              <a:gd name="connsiteY39" fmla="*/ 457385 h 2858840"/>
              <a:gd name="connsiteX40" fmla="*/ 1093920 w 2887197"/>
              <a:gd name="connsiteY40" fmla="*/ 243630 h 2858840"/>
              <a:gd name="connsiteX41" fmla="*/ 1402678 w 2887197"/>
              <a:gd name="connsiteY41" fmla="*/ 101126 h 2858840"/>
              <a:gd name="connsiteX42" fmla="*/ 1521432 w 2887197"/>
              <a:gd name="connsiteY42" fmla="*/ 398009 h 2858840"/>
              <a:gd name="connsiteX43" fmla="*/ 1830190 w 2887197"/>
              <a:gd name="connsiteY43" fmla="*/ 409884 h 2858840"/>
              <a:gd name="connsiteX44" fmla="*/ 1865816 w 2887197"/>
              <a:gd name="connsiteY44" fmla="*/ 17998 h 2858840"/>
              <a:gd name="connsiteX45" fmla="*/ 2257702 w 2887197"/>
              <a:gd name="connsiteY45" fmla="*/ 113001 h 2858840"/>
              <a:gd name="connsiteX46" fmla="*/ 2162699 w 2887197"/>
              <a:gd name="connsiteY46" fmla="*/ 528637 h 2858840"/>
              <a:gd name="connsiteX47" fmla="*/ 2518959 w 2887197"/>
              <a:gd name="connsiteY47" fmla="*/ 671141 h 2858840"/>
              <a:gd name="connsiteX48" fmla="*/ 2637712 w 2887197"/>
              <a:gd name="connsiteY48" fmla="*/ 398009 h 2858840"/>
              <a:gd name="connsiteX49" fmla="*/ 2863343 w 2887197"/>
              <a:gd name="connsiteY49" fmla="*/ 599889 h 2858840"/>
              <a:gd name="connsiteX50" fmla="*/ 2780216 w 2887197"/>
              <a:gd name="connsiteY50" fmla="*/ 789894 h 2858840"/>
              <a:gd name="connsiteX51" fmla="*/ 2423956 w 2887197"/>
              <a:gd name="connsiteY51" fmla="*/ 457385 h 2858840"/>
              <a:gd name="connsiteX52" fmla="*/ 1889567 w 2887197"/>
              <a:gd name="connsiteY52" fmla="*/ 267380 h 2858840"/>
              <a:gd name="connsiteX53" fmla="*/ 1307676 w 2887197"/>
              <a:gd name="connsiteY53" fmla="*/ 255505 h 2858840"/>
              <a:gd name="connsiteX54" fmla="*/ 1129546 w 2887197"/>
              <a:gd name="connsiteY54" fmla="*/ 421759 h 2858840"/>
              <a:gd name="connsiteX55" fmla="*/ 1010793 w 2887197"/>
              <a:gd name="connsiteY55" fmla="*/ 754268 h 2858840"/>
              <a:gd name="connsiteX56" fmla="*/ 963291 w 2887197"/>
              <a:gd name="connsiteY56" fmla="*/ 968024 h 2858840"/>
              <a:gd name="connsiteX57" fmla="*/ 963291 w 2887197"/>
              <a:gd name="connsiteY57" fmla="*/ 1193655 h 2858840"/>
              <a:gd name="connsiteX58" fmla="*/ 939541 w 2887197"/>
              <a:gd name="connsiteY58" fmla="*/ 1811172 h 2858840"/>
              <a:gd name="connsiteX59" fmla="*/ 1058294 w 2887197"/>
              <a:gd name="connsiteY59" fmla="*/ 1454913 h 2858840"/>
              <a:gd name="connsiteX60" fmla="*/ 1188922 w 2887197"/>
              <a:gd name="connsiteY60" fmla="*/ 1146154 h 2858840"/>
              <a:gd name="connsiteX61" fmla="*/ 1319551 w 2887197"/>
              <a:gd name="connsiteY61" fmla="*/ 944274 h 2858840"/>
              <a:gd name="connsiteX62" fmla="*/ 1580808 w 2887197"/>
              <a:gd name="connsiteY62" fmla="*/ 849271 h 2858840"/>
              <a:gd name="connsiteX63" fmla="*/ 1889567 w 2887197"/>
              <a:gd name="connsiteY63" fmla="*/ 873022 h 2858840"/>
              <a:gd name="connsiteX64" fmla="*/ 2186450 w 2887197"/>
              <a:gd name="connsiteY64" fmla="*/ 1086778 h 2858840"/>
              <a:gd name="connsiteX65" fmla="*/ 2305203 w 2887197"/>
              <a:gd name="connsiteY65" fmla="*/ 1253032 h 2858840"/>
              <a:gd name="connsiteX66" fmla="*/ 2388330 w 2887197"/>
              <a:gd name="connsiteY66" fmla="*/ 1431162 h 2858840"/>
              <a:gd name="connsiteX67" fmla="*/ 2400206 w 2887197"/>
              <a:gd name="connsiteY67" fmla="*/ 1514289 h 2858840"/>
              <a:gd name="connsiteX68" fmla="*/ 1996445 w 2887197"/>
              <a:gd name="connsiteY68" fmla="*/ 1205531 h 2858840"/>
              <a:gd name="connsiteX69" fmla="*/ 1545182 w 2887197"/>
              <a:gd name="connsiteY69" fmla="*/ 1098653 h 2858840"/>
              <a:gd name="connsiteX70" fmla="*/ 1367052 w 2887197"/>
              <a:gd name="connsiteY70" fmla="*/ 1253032 h 2858840"/>
              <a:gd name="connsiteX71" fmla="*/ 1224548 w 2887197"/>
              <a:gd name="connsiteY71" fmla="*/ 1478663 h 2858840"/>
              <a:gd name="connsiteX72" fmla="*/ 1070169 w 2887197"/>
              <a:gd name="connsiteY72" fmla="*/ 1668668 h 2858840"/>
              <a:gd name="connsiteX73" fmla="*/ 951416 w 2887197"/>
              <a:gd name="connsiteY73" fmla="*/ 1739920 h 2858840"/>
              <a:gd name="connsiteX74" fmla="*/ 939541 w 2887197"/>
              <a:gd name="connsiteY74" fmla="*/ 2024928 h 2858840"/>
              <a:gd name="connsiteX75" fmla="*/ 939541 w 2887197"/>
              <a:gd name="connsiteY75" fmla="*/ 2155557 h 2858840"/>
              <a:gd name="connsiteX76" fmla="*/ 856413 w 2887197"/>
              <a:gd name="connsiteY76" fmla="*/ 1918050 h 2858840"/>
              <a:gd name="connsiteX77" fmla="*/ 725785 w 2887197"/>
              <a:gd name="connsiteY77" fmla="*/ 1692419 h 2858840"/>
              <a:gd name="connsiteX78" fmla="*/ 583281 w 2887197"/>
              <a:gd name="connsiteY78" fmla="*/ 1621167 h 2858840"/>
              <a:gd name="connsiteX79" fmla="*/ 428902 w 2887197"/>
              <a:gd name="connsiteY79" fmla="*/ 1621167 h 2858840"/>
              <a:gd name="connsiteX80" fmla="*/ 250772 w 2887197"/>
              <a:gd name="connsiteY80" fmla="*/ 1704294 h 2858840"/>
              <a:gd name="connsiteX81" fmla="*/ 167645 w 2887197"/>
              <a:gd name="connsiteY81" fmla="*/ 1858674 h 2858840"/>
              <a:gd name="connsiteX82" fmla="*/ 84517 w 2887197"/>
              <a:gd name="connsiteY82" fmla="*/ 2096180 h 2858840"/>
              <a:gd name="connsiteX83" fmla="*/ 1390 w 2887197"/>
              <a:gd name="connsiteY83" fmla="*/ 2428689 h 2858840"/>
              <a:gd name="connsiteX84" fmla="*/ 155769 w 2887197"/>
              <a:gd name="connsiteY84" fmla="*/ 2167432 h 2858840"/>
              <a:gd name="connsiteX85" fmla="*/ 333899 w 2887197"/>
              <a:gd name="connsiteY85" fmla="*/ 1965552 h 2858840"/>
              <a:gd name="connsiteX86" fmla="*/ 523904 w 2887197"/>
              <a:gd name="connsiteY86" fmla="*/ 1846798 h 2858840"/>
              <a:gd name="connsiteX87" fmla="*/ 678284 w 2887197"/>
              <a:gd name="connsiteY87" fmla="*/ 1858674 h 2858840"/>
              <a:gd name="connsiteX88" fmla="*/ 903915 w 2887197"/>
              <a:gd name="connsiteY88" fmla="*/ 2036804 h 2858840"/>
              <a:gd name="connsiteX89" fmla="*/ 963291 w 2887197"/>
              <a:gd name="connsiteY89" fmla="*/ 2143681 h 2858840"/>
              <a:gd name="connsiteX90" fmla="*/ 951416 w 2887197"/>
              <a:gd name="connsiteY90" fmla="*/ 2321811 h 2858840"/>
              <a:gd name="connsiteX91" fmla="*/ 963291 w 2887197"/>
              <a:gd name="connsiteY91" fmla="*/ 2666196 h 2858840"/>
              <a:gd name="connsiteX92" fmla="*/ 963291 w 2887197"/>
              <a:gd name="connsiteY92" fmla="*/ 2761198 h 2858840"/>
              <a:gd name="connsiteX93" fmla="*/ 963291 w 2887197"/>
              <a:gd name="connsiteY93" fmla="*/ 2832450 h 2858840"/>
              <a:gd name="connsiteX94" fmla="*/ 892039 w 2887197"/>
              <a:gd name="connsiteY94" fmla="*/ 2808700 h 2858840"/>
              <a:gd name="connsiteX95" fmla="*/ 927665 w 2887197"/>
              <a:gd name="connsiteY95" fmla="*/ 2428689 h 2858840"/>
              <a:gd name="connsiteX96" fmla="*/ 915790 w 2887197"/>
              <a:gd name="connsiteY96" fmla="*/ 2119931 h 2858840"/>
              <a:gd name="connsiteX97" fmla="*/ 915790 w 2887197"/>
              <a:gd name="connsiteY97" fmla="*/ 1834923 h 2858840"/>
              <a:gd name="connsiteX98" fmla="*/ 927665 w 2887197"/>
              <a:gd name="connsiteY98" fmla="*/ 1502414 h 2858840"/>
              <a:gd name="connsiteX99" fmla="*/ 963291 w 2887197"/>
              <a:gd name="connsiteY99" fmla="*/ 1929926 h 2858840"/>
              <a:gd name="connsiteX100" fmla="*/ 998917 w 2887197"/>
              <a:gd name="connsiteY100" fmla="*/ 2286185 h 2858840"/>
              <a:gd name="connsiteX101" fmla="*/ 1034543 w 2887197"/>
              <a:gd name="connsiteY101" fmla="*/ 2547442 h 2858840"/>
              <a:gd name="connsiteX102" fmla="*/ 1070169 w 2887197"/>
              <a:gd name="connsiteY102" fmla="*/ 2737448 h 2858840"/>
              <a:gd name="connsiteX103" fmla="*/ 1070169 w 2887197"/>
              <a:gd name="connsiteY103" fmla="*/ 2820575 h 2858840"/>
              <a:gd name="connsiteX104" fmla="*/ 1082045 w 2887197"/>
              <a:gd name="connsiteY104" fmla="*/ 2856201 h 2858840"/>
              <a:gd name="connsiteX105" fmla="*/ 939541 w 2887197"/>
              <a:gd name="connsiteY105" fmla="*/ 2856201 h 285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887197" h="2858840">
                <a:moveTo>
                  <a:pt x="927665" y="2488066"/>
                </a:moveTo>
                <a:cubicBezTo>
                  <a:pt x="930634" y="2122899"/>
                  <a:pt x="933603" y="1757733"/>
                  <a:pt x="927665" y="1573666"/>
                </a:cubicBezTo>
                <a:cubicBezTo>
                  <a:pt x="921727" y="1389599"/>
                  <a:pt x="921727" y="1433141"/>
                  <a:pt x="892039" y="1383661"/>
                </a:cubicBezTo>
                <a:cubicBezTo>
                  <a:pt x="862351" y="1334181"/>
                  <a:pt x="810891" y="1294596"/>
                  <a:pt x="749535" y="1276783"/>
                </a:cubicBezTo>
                <a:cubicBezTo>
                  <a:pt x="688179" y="1258970"/>
                  <a:pt x="593177" y="1256991"/>
                  <a:pt x="523904" y="1276783"/>
                </a:cubicBezTo>
                <a:cubicBezTo>
                  <a:pt x="454631" y="1296575"/>
                  <a:pt x="395255" y="1292616"/>
                  <a:pt x="333899" y="1395536"/>
                </a:cubicBezTo>
                <a:cubicBezTo>
                  <a:pt x="272543" y="1498455"/>
                  <a:pt x="185457" y="1797318"/>
                  <a:pt x="155769" y="1894300"/>
                </a:cubicBezTo>
                <a:cubicBezTo>
                  <a:pt x="126081" y="1991282"/>
                  <a:pt x="155769" y="1977427"/>
                  <a:pt x="155769" y="1977427"/>
                </a:cubicBezTo>
                <a:cubicBezTo>
                  <a:pt x="155769" y="1922009"/>
                  <a:pt x="159727" y="1664710"/>
                  <a:pt x="155769" y="1561791"/>
                </a:cubicBezTo>
                <a:cubicBezTo>
                  <a:pt x="151811" y="1458872"/>
                  <a:pt x="126081" y="1433141"/>
                  <a:pt x="132019" y="1359910"/>
                </a:cubicBezTo>
                <a:cubicBezTo>
                  <a:pt x="137957" y="1286679"/>
                  <a:pt x="133998" y="1179801"/>
                  <a:pt x="191395" y="1122404"/>
                </a:cubicBezTo>
                <a:cubicBezTo>
                  <a:pt x="248792" y="1065007"/>
                  <a:pt x="361608" y="1025422"/>
                  <a:pt x="476403" y="1015526"/>
                </a:cubicBezTo>
                <a:cubicBezTo>
                  <a:pt x="591198" y="1005630"/>
                  <a:pt x="799016" y="1015526"/>
                  <a:pt x="880164" y="1063027"/>
                </a:cubicBezTo>
                <a:cubicBezTo>
                  <a:pt x="961312" y="1110528"/>
                  <a:pt x="949437" y="1207510"/>
                  <a:pt x="963291" y="1300533"/>
                </a:cubicBezTo>
                <a:cubicBezTo>
                  <a:pt x="977145" y="1393556"/>
                  <a:pt x="967249" y="1654814"/>
                  <a:pt x="963291" y="1621167"/>
                </a:cubicBezTo>
                <a:cubicBezTo>
                  <a:pt x="959333" y="1587520"/>
                  <a:pt x="943499" y="1215427"/>
                  <a:pt x="939541" y="1098653"/>
                </a:cubicBezTo>
                <a:cubicBezTo>
                  <a:pt x="935583" y="981879"/>
                  <a:pt x="939541" y="920523"/>
                  <a:pt x="939541" y="920523"/>
                </a:cubicBezTo>
                <a:cubicBezTo>
                  <a:pt x="939541" y="853230"/>
                  <a:pt x="943500" y="750310"/>
                  <a:pt x="939541" y="694892"/>
                </a:cubicBezTo>
                <a:cubicBezTo>
                  <a:pt x="935583" y="639474"/>
                  <a:pt x="913811" y="647391"/>
                  <a:pt x="915790" y="588014"/>
                </a:cubicBezTo>
                <a:cubicBezTo>
                  <a:pt x="917769" y="528637"/>
                  <a:pt x="913811" y="405925"/>
                  <a:pt x="951416" y="338632"/>
                </a:cubicBezTo>
                <a:cubicBezTo>
                  <a:pt x="989021" y="271339"/>
                  <a:pt x="1089961" y="219879"/>
                  <a:pt x="1141421" y="184253"/>
                </a:cubicBezTo>
                <a:cubicBezTo>
                  <a:pt x="1192881" y="148627"/>
                  <a:pt x="1181005" y="148627"/>
                  <a:pt x="1260174" y="124876"/>
                </a:cubicBezTo>
                <a:cubicBezTo>
                  <a:pt x="1339343" y="101125"/>
                  <a:pt x="1503618" y="59562"/>
                  <a:pt x="1616434" y="41749"/>
                </a:cubicBezTo>
                <a:cubicBezTo>
                  <a:pt x="1729250" y="23936"/>
                  <a:pt x="1810398" y="185"/>
                  <a:pt x="1937068" y="17998"/>
                </a:cubicBezTo>
                <a:cubicBezTo>
                  <a:pt x="2063738" y="35811"/>
                  <a:pt x="2245826" y="77375"/>
                  <a:pt x="2376455" y="148627"/>
                </a:cubicBezTo>
                <a:cubicBezTo>
                  <a:pt x="2507084" y="219879"/>
                  <a:pt x="2635733" y="368320"/>
                  <a:pt x="2720839" y="445510"/>
                </a:cubicBezTo>
                <a:cubicBezTo>
                  <a:pt x="2805945" y="522700"/>
                  <a:pt x="2883136" y="552388"/>
                  <a:pt x="2887094" y="611765"/>
                </a:cubicBezTo>
                <a:cubicBezTo>
                  <a:pt x="2891052" y="671142"/>
                  <a:pt x="2780216" y="762186"/>
                  <a:pt x="2744590" y="801770"/>
                </a:cubicBezTo>
                <a:cubicBezTo>
                  <a:pt x="2708964" y="841354"/>
                  <a:pt x="2754486" y="882918"/>
                  <a:pt x="2673338" y="849271"/>
                </a:cubicBezTo>
                <a:cubicBezTo>
                  <a:pt x="2592190" y="815624"/>
                  <a:pt x="2388331" y="669162"/>
                  <a:pt x="2257702" y="599889"/>
                </a:cubicBezTo>
                <a:cubicBezTo>
                  <a:pt x="2127073" y="530616"/>
                  <a:pt x="2004362" y="469261"/>
                  <a:pt x="1889567" y="433635"/>
                </a:cubicBezTo>
                <a:cubicBezTo>
                  <a:pt x="1774772" y="398009"/>
                  <a:pt x="1665915" y="390091"/>
                  <a:pt x="1568933" y="386133"/>
                </a:cubicBezTo>
                <a:cubicBezTo>
                  <a:pt x="1471951" y="382175"/>
                  <a:pt x="1372990" y="378216"/>
                  <a:pt x="1307676" y="409884"/>
                </a:cubicBezTo>
                <a:cubicBezTo>
                  <a:pt x="1242362" y="441552"/>
                  <a:pt x="1216631" y="508846"/>
                  <a:pt x="1177047" y="576139"/>
                </a:cubicBezTo>
                <a:cubicBezTo>
                  <a:pt x="1137463" y="643432"/>
                  <a:pt x="1099857" y="746352"/>
                  <a:pt x="1070169" y="813645"/>
                </a:cubicBezTo>
                <a:cubicBezTo>
                  <a:pt x="1040481" y="880938"/>
                  <a:pt x="1014751" y="928440"/>
                  <a:pt x="998917" y="979900"/>
                </a:cubicBezTo>
                <a:cubicBezTo>
                  <a:pt x="983083" y="1031360"/>
                  <a:pt x="987042" y="1183760"/>
                  <a:pt x="975167" y="1122404"/>
                </a:cubicBezTo>
                <a:cubicBezTo>
                  <a:pt x="963292" y="1061048"/>
                  <a:pt x="899956" y="688955"/>
                  <a:pt x="927665" y="611765"/>
                </a:cubicBezTo>
                <a:cubicBezTo>
                  <a:pt x="955374" y="534575"/>
                  <a:pt x="1084024" y="684996"/>
                  <a:pt x="1141421" y="659266"/>
                </a:cubicBezTo>
                <a:cubicBezTo>
                  <a:pt x="1198818" y="633536"/>
                  <a:pt x="1279967" y="526658"/>
                  <a:pt x="1272050" y="457385"/>
                </a:cubicBezTo>
                <a:cubicBezTo>
                  <a:pt x="1264133" y="388112"/>
                  <a:pt x="1072149" y="303006"/>
                  <a:pt x="1093920" y="243630"/>
                </a:cubicBezTo>
                <a:cubicBezTo>
                  <a:pt x="1115691" y="184253"/>
                  <a:pt x="1331426" y="75396"/>
                  <a:pt x="1402678" y="101126"/>
                </a:cubicBezTo>
                <a:cubicBezTo>
                  <a:pt x="1473930" y="126856"/>
                  <a:pt x="1450180" y="346549"/>
                  <a:pt x="1521432" y="398009"/>
                </a:cubicBezTo>
                <a:cubicBezTo>
                  <a:pt x="1592684" y="449469"/>
                  <a:pt x="1772793" y="473219"/>
                  <a:pt x="1830190" y="409884"/>
                </a:cubicBezTo>
                <a:cubicBezTo>
                  <a:pt x="1887587" y="346549"/>
                  <a:pt x="1794564" y="67478"/>
                  <a:pt x="1865816" y="17998"/>
                </a:cubicBezTo>
                <a:cubicBezTo>
                  <a:pt x="1937068" y="-31482"/>
                  <a:pt x="2208222" y="27894"/>
                  <a:pt x="2257702" y="113001"/>
                </a:cubicBezTo>
                <a:cubicBezTo>
                  <a:pt x="2307183" y="198107"/>
                  <a:pt x="2119156" y="435614"/>
                  <a:pt x="2162699" y="528637"/>
                </a:cubicBezTo>
                <a:cubicBezTo>
                  <a:pt x="2206242" y="621660"/>
                  <a:pt x="2439790" y="692912"/>
                  <a:pt x="2518959" y="671141"/>
                </a:cubicBezTo>
                <a:cubicBezTo>
                  <a:pt x="2598128" y="649370"/>
                  <a:pt x="2580315" y="409884"/>
                  <a:pt x="2637712" y="398009"/>
                </a:cubicBezTo>
                <a:cubicBezTo>
                  <a:pt x="2695109" y="386134"/>
                  <a:pt x="2839592" y="534575"/>
                  <a:pt x="2863343" y="599889"/>
                </a:cubicBezTo>
                <a:cubicBezTo>
                  <a:pt x="2887094" y="665203"/>
                  <a:pt x="2853447" y="813645"/>
                  <a:pt x="2780216" y="789894"/>
                </a:cubicBezTo>
                <a:cubicBezTo>
                  <a:pt x="2706985" y="766143"/>
                  <a:pt x="2572397" y="544471"/>
                  <a:pt x="2423956" y="457385"/>
                </a:cubicBezTo>
                <a:cubicBezTo>
                  <a:pt x="2275515" y="370299"/>
                  <a:pt x="2075614" y="301027"/>
                  <a:pt x="1889567" y="267380"/>
                </a:cubicBezTo>
                <a:cubicBezTo>
                  <a:pt x="1703520" y="233733"/>
                  <a:pt x="1434346" y="229775"/>
                  <a:pt x="1307676" y="255505"/>
                </a:cubicBezTo>
                <a:cubicBezTo>
                  <a:pt x="1181006" y="281235"/>
                  <a:pt x="1179027" y="338632"/>
                  <a:pt x="1129546" y="421759"/>
                </a:cubicBezTo>
                <a:cubicBezTo>
                  <a:pt x="1080066" y="504886"/>
                  <a:pt x="1038502" y="663224"/>
                  <a:pt x="1010793" y="754268"/>
                </a:cubicBezTo>
                <a:cubicBezTo>
                  <a:pt x="983084" y="845312"/>
                  <a:pt x="971208" y="894793"/>
                  <a:pt x="963291" y="968024"/>
                </a:cubicBezTo>
                <a:cubicBezTo>
                  <a:pt x="955374" y="1041255"/>
                  <a:pt x="967249" y="1053130"/>
                  <a:pt x="963291" y="1193655"/>
                </a:cubicBezTo>
                <a:cubicBezTo>
                  <a:pt x="959333" y="1334180"/>
                  <a:pt x="923707" y="1767629"/>
                  <a:pt x="939541" y="1811172"/>
                </a:cubicBezTo>
                <a:cubicBezTo>
                  <a:pt x="955375" y="1854715"/>
                  <a:pt x="1016731" y="1565749"/>
                  <a:pt x="1058294" y="1454913"/>
                </a:cubicBezTo>
                <a:cubicBezTo>
                  <a:pt x="1099857" y="1344077"/>
                  <a:pt x="1145379" y="1231260"/>
                  <a:pt x="1188922" y="1146154"/>
                </a:cubicBezTo>
                <a:cubicBezTo>
                  <a:pt x="1232465" y="1061048"/>
                  <a:pt x="1254237" y="993755"/>
                  <a:pt x="1319551" y="944274"/>
                </a:cubicBezTo>
                <a:cubicBezTo>
                  <a:pt x="1384865" y="894793"/>
                  <a:pt x="1485805" y="861146"/>
                  <a:pt x="1580808" y="849271"/>
                </a:cubicBezTo>
                <a:cubicBezTo>
                  <a:pt x="1675811" y="837396"/>
                  <a:pt x="1788627" y="833437"/>
                  <a:pt x="1889567" y="873022"/>
                </a:cubicBezTo>
                <a:cubicBezTo>
                  <a:pt x="1990507" y="912606"/>
                  <a:pt x="2117177" y="1023443"/>
                  <a:pt x="2186450" y="1086778"/>
                </a:cubicBezTo>
                <a:cubicBezTo>
                  <a:pt x="2255723" y="1150113"/>
                  <a:pt x="2271556" y="1195635"/>
                  <a:pt x="2305203" y="1253032"/>
                </a:cubicBezTo>
                <a:cubicBezTo>
                  <a:pt x="2338850" y="1310429"/>
                  <a:pt x="2372496" y="1387619"/>
                  <a:pt x="2388330" y="1431162"/>
                </a:cubicBezTo>
                <a:cubicBezTo>
                  <a:pt x="2404164" y="1474705"/>
                  <a:pt x="2465520" y="1551894"/>
                  <a:pt x="2400206" y="1514289"/>
                </a:cubicBezTo>
                <a:cubicBezTo>
                  <a:pt x="2334892" y="1476684"/>
                  <a:pt x="2138949" y="1274804"/>
                  <a:pt x="1996445" y="1205531"/>
                </a:cubicBezTo>
                <a:cubicBezTo>
                  <a:pt x="1853941" y="1136258"/>
                  <a:pt x="1650081" y="1090736"/>
                  <a:pt x="1545182" y="1098653"/>
                </a:cubicBezTo>
                <a:cubicBezTo>
                  <a:pt x="1440283" y="1106570"/>
                  <a:pt x="1420491" y="1189697"/>
                  <a:pt x="1367052" y="1253032"/>
                </a:cubicBezTo>
                <a:cubicBezTo>
                  <a:pt x="1313613" y="1316367"/>
                  <a:pt x="1274029" y="1409390"/>
                  <a:pt x="1224548" y="1478663"/>
                </a:cubicBezTo>
                <a:cubicBezTo>
                  <a:pt x="1175068" y="1547936"/>
                  <a:pt x="1115691" y="1625125"/>
                  <a:pt x="1070169" y="1668668"/>
                </a:cubicBezTo>
                <a:cubicBezTo>
                  <a:pt x="1024647" y="1712211"/>
                  <a:pt x="973187" y="1680543"/>
                  <a:pt x="951416" y="1739920"/>
                </a:cubicBezTo>
                <a:cubicBezTo>
                  <a:pt x="929645" y="1799297"/>
                  <a:pt x="941520" y="1955655"/>
                  <a:pt x="939541" y="2024928"/>
                </a:cubicBezTo>
                <a:cubicBezTo>
                  <a:pt x="937562" y="2094201"/>
                  <a:pt x="953396" y="2173370"/>
                  <a:pt x="939541" y="2155557"/>
                </a:cubicBezTo>
                <a:cubicBezTo>
                  <a:pt x="925686" y="2137744"/>
                  <a:pt x="892039" y="1995240"/>
                  <a:pt x="856413" y="1918050"/>
                </a:cubicBezTo>
                <a:cubicBezTo>
                  <a:pt x="820787" y="1840860"/>
                  <a:pt x="771307" y="1741899"/>
                  <a:pt x="725785" y="1692419"/>
                </a:cubicBezTo>
                <a:cubicBezTo>
                  <a:pt x="680263" y="1642939"/>
                  <a:pt x="632761" y="1633042"/>
                  <a:pt x="583281" y="1621167"/>
                </a:cubicBezTo>
                <a:cubicBezTo>
                  <a:pt x="533801" y="1609292"/>
                  <a:pt x="484320" y="1607312"/>
                  <a:pt x="428902" y="1621167"/>
                </a:cubicBezTo>
                <a:cubicBezTo>
                  <a:pt x="373484" y="1635021"/>
                  <a:pt x="294315" y="1664710"/>
                  <a:pt x="250772" y="1704294"/>
                </a:cubicBezTo>
                <a:cubicBezTo>
                  <a:pt x="207229" y="1743878"/>
                  <a:pt x="195354" y="1793360"/>
                  <a:pt x="167645" y="1858674"/>
                </a:cubicBezTo>
                <a:cubicBezTo>
                  <a:pt x="139936" y="1923988"/>
                  <a:pt x="112226" y="2001178"/>
                  <a:pt x="84517" y="2096180"/>
                </a:cubicBezTo>
                <a:cubicBezTo>
                  <a:pt x="56808" y="2191182"/>
                  <a:pt x="-10485" y="2416814"/>
                  <a:pt x="1390" y="2428689"/>
                </a:cubicBezTo>
                <a:cubicBezTo>
                  <a:pt x="13265" y="2440564"/>
                  <a:pt x="100351" y="2244621"/>
                  <a:pt x="155769" y="2167432"/>
                </a:cubicBezTo>
                <a:cubicBezTo>
                  <a:pt x="211187" y="2090243"/>
                  <a:pt x="272543" y="2018991"/>
                  <a:pt x="333899" y="1965552"/>
                </a:cubicBezTo>
                <a:cubicBezTo>
                  <a:pt x="395255" y="1912113"/>
                  <a:pt x="466506" y="1864611"/>
                  <a:pt x="523904" y="1846798"/>
                </a:cubicBezTo>
                <a:cubicBezTo>
                  <a:pt x="581301" y="1828985"/>
                  <a:pt x="614949" y="1827006"/>
                  <a:pt x="678284" y="1858674"/>
                </a:cubicBezTo>
                <a:cubicBezTo>
                  <a:pt x="741619" y="1890342"/>
                  <a:pt x="856414" y="1989303"/>
                  <a:pt x="903915" y="2036804"/>
                </a:cubicBezTo>
                <a:cubicBezTo>
                  <a:pt x="951416" y="2084305"/>
                  <a:pt x="955374" y="2096180"/>
                  <a:pt x="963291" y="2143681"/>
                </a:cubicBezTo>
                <a:cubicBezTo>
                  <a:pt x="971208" y="2191182"/>
                  <a:pt x="951416" y="2234725"/>
                  <a:pt x="951416" y="2321811"/>
                </a:cubicBezTo>
                <a:cubicBezTo>
                  <a:pt x="951416" y="2408897"/>
                  <a:pt x="961312" y="2592965"/>
                  <a:pt x="963291" y="2666196"/>
                </a:cubicBezTo>
                <a:cubicBezTo>
                  <a:pt x="965270" y="2739427"/>
                  <a:pt x="963291" y="2761198"/>
                  <a:pt x="963291" y="2761198"/>
                </a:cubicBezTo>
                <a:cubicBezTo>
                  <a:pt x="963291" y="2788907"/>
                  <a:pt x="975166" y="2824533"/>
                  <a:pt x="963291" y="2832450"/>
                </a:cubicBezTo>
                <a:cubicBezTo>
                  <a:pt x="951416" y="2840367"/>
                  <a:pt x="897977" y="2875993"/>
                  <a:pt x="892039" y="2808700"/>
                </a:cubicBezTo>
                <a:cubicBezTo>
                  <a:pt x="886101" y="2741407"/>
                  <a:pt x="923707" y="2543484"/>
                  <a:pt x="927665" y="2428689"/>
                </a:cubicBezTo>
                <a:cubicBezTo>
                  <a:pt x="931623" y="2313894"/>
                  <a:pt x="917769" y="2218892"/>
                  <a:pt x="915790" y="2119931"/>
                </a:cubicBezTo>
                <a:cubicBezTo>
                  <a:pt x="913811" y="2020970"/>
                  <a:pt x="913811" y="1937842"/>
                  <a:pt x="915790" y="1834923"/>
                </a:cubicBezTo>
                <a:cubicBezTo>
                  <a:pt x="917769" y="1732004"/>
                  <a:pt x="919748" y="1486580"/>
                  <a:pt x="927665" y="1502414"/>
                </a:cubicBezTo>
                <a:cubicBezTo>
                  <a:pt x="935582" y="1518248"/>
                  <a:pt x="951416" y="1799298"/>
                  <a:pt x="963291" y="1929926"/>
                </a:cubicBezTo>
                <a:cubicBezTo>
                  <a:pt x="975166" y="2060554"/>
                  <a:pt x="987042" y="2183266"/>
                  <a:pt x="998917" y="2286185"/>
                </a:cubicBezTo>
                <a:cubicBezTo>
                  <a:pt x="1010792" y="2389104"/>
                  <a:pt x="1022668" y="2472232"/>
                  <a:pt x="1034543" y="2547442"/>
                </a:cubicBezTo>
                <a:cubicBezTo>
                  <a:pt x="1046418" y="2622652"/>
                  <a:pt x="1064231" y="2691926"/>
                  <a:pt x="1070169" y="2737448"/>
                </a:cubicBezTo>
                <a:cubicBezTo>
                  <a:pt x="1076107" y="2782970"/>
                  <a:pt x="1068190" y="2800783"/>
                  <a:pt x="1070169" y="2820575"/>
                </a:cubicBezTo>
                <a:cubicBezTo>
                  <a:pt x="1072148" y="2840367"/>
                  <a:pt x="1103816" y="2850263"/>
                  <a:pt x="1082045" y="2856201"/>
                </a:cubicBezTo>
                <a:cubicBezTo>
                  <a:pt x="1060274" y="2862139"/>
                  <a:pt x="939541" y="2856201"/>
                  <a:pt x="939541" y="2856201"/>
                </a:cubicBezTo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3819197" y="1161031"/>
            <a:ext cx="1257662" cy="1084887"/>
          </a:xfrm>
          <a:custGeom>
            <a:avLst/>
            <a:gdLst>
              <a:gd name="connsiteX0" fmla="*/ 975319 w 2340392"/>
              <a:gd name="connsiteY0" fmla="*/ 2206443 h 2206443"/>
              <a:gd name="connsiteX1" fmla="*/ 999070 w 2340392"/>
              <a:gd name="connsiteY1" fmla="*/ 1577051 h 2206443"/>
              <a:gd name="connsiteX2" fmla="*/ 856566 w 2340392"/>
              <a:gd name="connsiteY2" fmla="*/ 1244542 h 2206443"/>
              <a:gd name="connsiteX3" fmla="*/ 417179 w 2340392"/>
              <a:gd name="connsiteY3" fmla="*/ 1185165 h 2206443"/>
              <a:gd name="connsiteX4" fmla="*/ 84670 w 2340392"/>
              <a:gd name="connsiteY4" fmla="*/ 1482048 h 2206443"/>
              <a:gd name="connsiteX5" fmla="*/ 1543 w 2340392"/>
              <a:gd name="connsiteY5" fmla="*/ 1577051 h 2206443"/>
              <a:gd name="connsiteX6" fmla="*/ 132171 w 2340392"/>
              <a:gd name="connsiteY6" fmla="*/ 1327669 h 2206443"/>
              <a:gd name="connsiteX7" fmla="*/ 334052 w 2340392"/>
              <a:gd name="connsiteY7" fmla="*/ 1113913 h 2206443"/>
              <a:gd name="connsiteX8" fmla="*/ 785314 w 2340392"/>
              <a:gd name="connsiteY8" fmla="*/ 1007036 h 2206443"/>
              <a:gd name="connsiteX9" fmla="*/ 927818 w 2340392"/>
              <a:gd name="connsiteY9" fmla="*/ 1125789 h 2206443"/>
              <a:gd name="connsiteX10" fmla="*/ 1010945 w 2340392"/>
              <a:gd name="connsiteY10" fmla="*/ 1315794 h 2206443"/>
              <a:gd name="connsiteX11" fmla="*/ 1010945 w 2340392"/>
              <a:gd name="connsiteY11" fmla="*/ 1624552 h 2206443"/>
              <a:gd name="connsiteX12" fmla="*/ 1022820 w 2340392"/>
              <a:gd name="connsiteY12" fmla="*/ 900158 h 2206443"/>
              <a:gd name="connsiteX13" fmla="*/ 1022820 w 2340392"/>
              <a:gd name="connsiteY13" fmla="*/ 745778 h 2206443"/>
              <a:gd name="connsiteX14" fmla="*/ 963444 w 2340392"/>
              <a:gd name="connsiteY14" fmla="*/ 175763 h 2206443"/>
              <a:gd name="connsiteX15" fmla="*/ 975319 w 2340392"/>
              <a:gd name="connsiteY15" fmla="*/ 45134 h 2206443"/>
              <a:gd name="connsiteX16" fmla="*/ 1189075 w 2340392"/>
              <a:gd name="connsiteY16" fmla="*/ 45134 h 2206443"/>
              <a:gd name="connsiteX17" fmla="*/ 1272202 w 2340392"/>
              <a:gd name="connsiteY17" fmla="*/ 92636 h 2206443"/>
              <a:gd name="connsiteX18" fmla="*/ 1260327 w 2340392"/>
              <a:gd name="connsiteY18" fmla="*/ 532023 h 2206443"/>
              <a:gd name="connsiteX19" fmla="*/ 1189075 w 2340392"/>
              <a:gd name="connsiteY19" fmla="*/ 1173290 h 2206443"/>
              <a:gd name="connsiteX20" fmla="*/ 1070322 w 2340392"/>
              <a:gd name="connsiteY20" fmla="*/ 1719555 h 2206443"/>
              <a:gd name="connsiteX21" fmla="*/ 1070322 w 2340392"/>
              <a:gd name="connsiteY21" fmla="*/ 1719555 h 2206443"/>
              <a:gd name="connsiteX22" fmla="*/ 1165324 w 2340392"/>
              <a:gd name="connsiteY22" fmla="*/ 1339545 h 2206443"/>
              <a:gd name="connsiteX23" fmla="*/ 1248452 w 2340392"/>
              <a:gd name="connsiteY23" fmla="*/ 1054537 h 2206443"/>
              <a:gd name="connsiteX24" fmla="*/ 1521584 w 2340392"/>
              <a:gd name="connsiteY24" fmla="*/ 769529 h 2206443"/>
              <a:gd name="connsiteX25" fmla="*/ 1877844 w 2340392"/>
              <a:gd name="connsiteY25" fmla="*/ 733903 h 2206443"/>
              <a:gd name="connsiteX26" fmla="*/ 2115350 w 2340392"/>
              <a:gd name="connsiteY26" fmla="*/ 817030 h 2206443"/>
              <a:gd name="connsiteX27" fmla="*/ 2293480 w 2340392"/>
              <a:gd name="connsiteY27" fmla="*/ 971410 h 2206443"/>
              <a:gd name="connsiteX28" fmla="*/ 2329106 w 2340392"/>
              <a:gd name="connsiteY28" fmla="*/ 1042661 h 2206443"/>
              <a:gd name="connsiteX29" fmla="*/ 2127226 w 2340392"/>
              <a:gd name="connsiteY29" fmla="*/ 971410 h 2206443"/>
              <a:gd name="connsiteX30" fmla="*/ 1830343 w 2340392"/>
              <a:gd name="connsiteY30" fmla="*/ 935784 h 2206443"/>
              <a:gd name="connsiteX31" fmla="*/ 1569085 w 2340392"/>
              <a:gd name="connsiteY31" fmla="*/ 1007036 h 2206443"/>
              <a:gd name="connsiteX32" fmla="*/ 1462207 w 2340392"/>
              <a:gd name="connsiteY32" fmla="*/ 1137664 h 2206443"/>
              <a:gd name="connsiteX33" fmla="*/ 1426581 w 2340392"/>
              <a:gd name="connsiteY33" fmla="*/ 1220791 h 2206443"/>
              <a:gd name="connsiteX34" fmla="*/ 1331579 w 2340392"/>
              <a:gd name="connsiteY34" fmla="*/ 1387046 h 2206443"/>
              <a:gd name="connsiteX35" fmla="*/ 1224701 w 2340392"/>
              <a:gd name="connsiteY35" fmla="*/ 1553300 h 2206443"/>
              <a:gd name="connsiteX36" fmla="*/ 1094072 w 2340392"/>
              <a:gd name="connsiteY36" fmla="*/ 1660178 h 2206443"/>
              <a:gd name="connsiteX37" fmla="*/ 1094072 w 2340392"/>
              <a:gd name="connsiteY37" fmla="*/ 1778932 h 2206443"/>
              <a:gd name="connsiteX38" fmla="*/ 1082197 w 2340392"/>
              <a:gd name="connsiteY38" fmla="*/ 2170817 h 2206443"/>
              <a:gd name="connsiteX39" fmla="*/ 1094072 w 2340392"/>
              <a:gd name="connsiteY39" fmla="*/ 1648303 h 2206443"/>
              <a:gd name="connsiteX40" fmla="*/ 1094072 w 2340392"/>
              <a:gd name="connsiteY40" fmla="*/ 1482048 h 2206443"/>
              <a:gd name="connsiteX41" fmla="*/ 1022820 w 2340392"/>
              <a:gd name="connsiteY41" fmla="*/ 1470173 h 2206443"/>
              <a:gd name="connsiteX42" fmla="*/ 1034696 w 2340392"/>
              <a:gd name="connsiteY42" fmla="*/ 1268293 h 2206443"/>
              <a:gd name="connsiteX43" fmla="*/ 1165324 w 2340392"/>
              <a:gd name="connsiteY43" fmla="*/ 1280168 h 2206443"/>
              <a:gd name="connsiteX44" fmla="*/ 1224701 w 2340392"/>
              <a:gd name="connsiteY44" fmla="*/ 1054537 h 2206443"/>
              <a:gd name="connsiteX45" fmla="*/ 999070 w 2340392"/>
              <a:gd name="connsiteY45" fmla="*/ 995160 h 2206443"/>
              <a:gd name="connsiteX46" fmla="*/ 1022820 w 2340392"/>
              <a:gd name="connsiteY46" fmla="*/ 745778 h 2206443"/>
              <a:gd name="connsiteX47" fmla="*/ 1236576 w 2340392"/>
              <a:gd name="connsiteY47" fmla="*/ 769529 h 2206443"/>
              <a:gd name="connsiteX48" fmla="*/ 1260327 w 2340392"/>
              <a:gd name="connsiteY48" fmla="*/ 567648 h 2206443"/>
              <a:gd name="connsiteX49" fmla="*/ 987194 w 2340392"/>
              <a:gd name="connsiteY49" fmla="*/ 532023 h 2206443"/>
              <a:gd name="connsiteX50" fmla="*/ 975319 w 2340392"/>
              <a:gd name="connsiteY50" fmla="*/ 282641 h 2206443"/>
              <a:gd name="connsiteX51" fmla="*/ 1260327 w 2340392"/>
              <a:gd name="connsiteY51" fmla="*/ 306391 h 2206443"/>
              <a:gd name="connsiteX52" fmla="*/ 1260327 w 2340392"/>
              <a:gd name="connsiteY52" fmla="*/ 80760 h 2206443"/>
              <a:gd name="connsiteX53" fmla="*/ 1117823 w 2340392"/>
              <a:gd name="connsiteY53" fmla="*/ 33259 h 2206443"/>
              <a:gd name="connsiteX54" fmla="*/ 1153449 w 2340392"/>
              <a:gd name="connsiteY54" fmla="*/ 555773 h 2206443"/>
              <a:gd name="connsiteX55" fmla="*/ 1129698 w 2340392"/>
              <a:gd name="connsiteY55" fmla="*/ 828906 h 2206443"/>
              <a:gd name="connsiteX56" fmla="*/ 1129698 w 2340392"/>
              <a:gd name="connsiteY56" fmla="*/ 1007036 h 2206443"/>
              <a:gd name="connsiteX57" fmla="*/ 1082197 w 2340392"/>
              <a:gd name="connsiteY57" fmla="*/ 1292043 h 2206443"/>
              <a:gd name="connsiteX58" fmla="*/ 1082197 w 2340392"/>
              <a:gd name="connsiteY58" fmla="*/ 1458298 h 2206443"/>
              <a:gd name="connsiteX59" fmla="*/ 1070322 w 2340392"/>
              <a:gd name="connsiteY59" fmla="*/ 1517674 h 2206443"/>
              <a:gd name="connsiteX60" fmla="*/ 1070322 w 2340392"/>
              <a:gd name="connsiteY60" fmla="*/ 1672054 h 2206443"/>
              <a:gd name="connsiteX61" fmla="*/ 1034696 w 2340392"/>
              <a:gd name="connsiteY61" fmla="*/ 2194568 h 2206443"/>
              <a:gd name="connsiteX62" fmla="*/ 1034696 w 2340392"/>
              <a:gd name="connsiteY62" fmla="*/ 2194568 h 220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40392" h="2206443">
                <a:moveTo>
                  <a:pt x="975319" y="2206443"/>
                </a:moveTo>
                <a:cubicBezTo>
                  <a:pt x="997090" y="1971905"/>
                  <a:pt x="1018862" y="1737368"/>
                  <a:pt x="999070" y="1577051"/>
                </a:cubicBezTo>
                <a:cubicBezTo>
                  <a:pt x="979278" y="1416734"/>
                  <a:pt x="953548" y="1309856"/>
                  <a:pt x="856566" y="1244542"/>
                </a:cubicBezTo>
                <a:cubicBezTo>
                  <a:pt x="759584" y="1179228"/>
                  <a:pt x="545828" y="1145581"/>
                  <a:pt x="417179" y="1185165"/>
                </a:cubicBezTo>
                <a:cubicBezTo>
                  <a:pt x="288530" y="1224749"/>
                  <a:pt x="153943" y="1416734"/>
                  <a:pt x="84670" y="1482048"/>
                </a:cubicBezTo>
                <a:cubicBezTo>
                  <a:pt x="15397" y="1547362"/>
                  <a:pt x="-6374" y="1602781"/>
                  <a:pt x="1543" y="1577051"/>
                </a:cubicBezTo>
                <a:cubicBezTo>
                  <a:pt x="9460" y="1551321"/>
                  <a:pt x="76753" y="1404859"/>
                  <a:pt x="132171" y="1327669"/>
                </a:cubicBezTo>
                <a:cubicBezTo>
                  <a:pt x="187589" y="1250479"/>
                  <a:pt x="225195" y="1167352"/>
                  <a:pt x="334052" y="1113913"/>
                </a:cubicBezTo>
                <a:cubicBezTo>
                  <a:pt x="442909" y="1060474"/>
                  <a:pt x="686353" y="1005057"/>
                  <a:pt x="785314" y="1007036"/>
                </a:cubicBezTo>
                <a:cubicBezTo>
                  <a:pt x="884275" y="1009015"/>
                  <a:pt x="890213" y="1074329"/>
                  <a:pt x="927818" y="1125789"/>
                </a:cubicBezTo>
                <a:cubicBezTo>
                  <a:pt x="965423" y="1177249"/>
                  <a:pt x="997091" y="1232667"/>
                  <a:pt x="1010945" y="1315794"/>
                </a:cubicBezTo>
                <a:cubicBezTo>
                  <a:pt x="1024799" y="1398921"/>
                  <a:pt x="1008966" y="1693825"/>
                  <a:pt x="1010945" y="1624552"/>
                </a:cubicBezTo>
                <a:cubicBezTo>
                  <a:pt x="1012924" y="1555279"/>
                  <a:pt x="1020841" y="1046620"/>
                  <a:pt x="1022820" y="900158"/>
                </a:cubicBezTo>
                <a:cubicBezTo>
                  <a:pt x="1024799" y="753696"/>
                  <a:pt x="1032716" y="866510"/>
                  <a:pt x="1022820" y="745778"/>
                </a:cubicBezTo>
                <a:cubicBezTo>
                  <a:pt x="1012924" y="625046"/>
                  <a:pt x="971361" y="292537"/>
                  <a:pt x="963444" y="175763"/>
                </a:cubicBezTo>
                <a:cubicBezTo>
                  <a:pt x="955527" y="58989"/>
                  <a:pt x="937714" y="66905"/>
                  <a:pt x="975319" y="45134"/>
                </a:cubicBezTo>
                <a:cubicBezTo>
                  <a:pt x="1012924" y="23363"/>
                  <a:pt x="1139595" y="37217"/>
                  <a:pt x="1189075" y="45134"/>
                </a:cubicBezTo>
                <a:cubicBezTo>
                  <a:pt x="1238556" y="53051"/>
                  <a:pt x="1260327" y="11488"/>
                  <a:pt x="1272202" y="92636"/>
                </a:cubicBezTo>
                <a:cubicBezTo>
                  <a:pt x="1284077" y="173784"/>
                  <a:pt x="1274182" y="351914"/>
                  <a:pt x="1260327" y="532023"/>
                </a:cubicBezTo>
                <a:cubicBezTo>
                  <a:pt x="1246473" y="712132"/>
                  <a:pt x="1220743" y="975368"/>
                  <a:pt x="1189075" y="1173290"/>
                </a:cubicBezTo>
                <a:cubicBezTo>
                  <a:pt x="1157407" y="1371212"/>
                  <a:pt x="1070322" y="1719555"/>
                  <a:pt x="1070322" y="1719555"/>
                </a:cubicBezTo>
                <a:lnTo>
                  <a:pt x="1070322" y="1719555"/>
                </a:lnTo>
                <a:cubicBezTo>
                  <a:pt x="1086156" y="1656220"/>
                  <a:pt x="1135636" y="1450381"/>
                  <a:pt x="1165324" y="1339545"/>
                </a:cubicBezTo>
                <a:cubicBezTo>
                  <a:pt x="1195012" y="1228709"/>
                  <a:pt x="1189075" y="1149540"/>
                  <a:pt x="1248452" y="1054537"/>
                </a:cubicBezTo>
                <a:cubicBezTo>
                  <a:pt x="1307829" y="959534"/>
                  <a:pt x="1416685" y="822968"/>
                  <a:pt x="1521584" y="769529"/>
                </a:cubicBezTo>
                <a:cubicBezTo>
                  <a:pt x="1626483" y="716090"/>
                  <a:pt x="1778883" y="725986"/>
                  <a:pt x="1877844" y="733903"/>
                </a:cubicBezTo>
                <a:cubicBezTo>
                  <a:pt x="1976805" y="741820"/>
                  <a:pt x="2046077" y="777446"/>
                  <a:pt x="2115350" y="817030"/>
                </a:cubicBezTo>
                <a:cubicBezTo>
                  <a:pt x="2184623" y="856614"/>
                  <a:pt x="2257854" y="933805"/>
                  <a:pt x="2293480" y="971410"/>
                </a:cubicBezTo>
                <a:cubicBezTo>
                  <a:pt x="2329106" y="1009015"/>
                  <a:pt x="2356815" y="1042661"/>
                  <a:pt x="2329106" y="1042661"/>
                </a:cubicBezTo>
                <a:cubicBezTo>
                  <a:pt x="2301397" y="1042661"/>
                  <a:pt x="2210353" y="989223"/>
                  <a:pt x="2127226" y="971410"/>
                </a:cubicBezTo>
                <a:cubicBezTo>
                  <a:pt x="2044099" y="953597"/>
                  <a:pt x="1923366" y="929846"/>
                  <a:pt x="1830343" y="935784"/>
                </a:cubicBezTo>
                <a:cubicBezTo>
                  <a:pt x="1737320" y="941722"/>
                  <a:pt x="1630441" y="973389"/>
                  <a:pt x="1569085" y="1007036"/>
                </a:cubicBezTo>
                <a:cubicBezTo>
                  <a:pt x="1507729" y="1040683"/>
                  <a:pt x="1485958" y="1102038"/>
                  <a:pt x="1462207" y="1137664"/>
                </a:cubicBezTo>
                <a:cubicBezTo>
                  <a:pt x="1438456" y="1173290"/>
                  <a:pt x="1448352" y="1179227"/>
                  <a:pt x="1426581" y="1220791"/>
                </a:cubicBezTo>
                <a:cubicBezTo>
                  <a:pt x="1404810" y="1262355"/>
                  <a:pt x="1365226" y="1331628"/>
                  <a:pt x="1331579" y="1387046"/>
                </a:cubicBezTo>
                <a:cubicBezTo>
                  <a:pt x="1297932" y="1442464"/>
                  <a:pt x="1264286" y="1507778"/>
                  <a:pt x="1224701" y="1553300"/>
                </a:cubicBezTo>
                <a:cubicBezTo>
                  <a:pt x="1185116" y="1598822"/>
                  <a:pt x="1115843" y="1622573"/>
                  <a:pt x="1094072" y="1660178"/>
                </a:cubicBezTo>
                <a:cubicBezTo>
                  <a:pt x="1072301" y="1697783"/>
                  <a:pt x="1096051" y="1693826"/>
                  <a:pt x="1094072" y="1778932"/>
                </a:cubicBezTo>
                <a:cubicBezTo>
                  <a:pt x="1092093" y="1864038"/>
                  <a:pt x="1082197" y="2192588"/>
                  <a:pt x="1082197" y="2170817"/>
                </a:cubicBezTo>
                <a:cubicBezTo>
                  <a:pt x="1082197" y="2149046"/>
                  <a:pt x="1092093" y="1763098"/>
                  <a:pt x="1094072" y="1648303"/>
                </a:cubicBezTo>
                <a:cubicBezTo>
                  <a:pt x="1096051" y="1533508"/>
                  <a:pt x="1105947" y="1511736"/>
                  <a:pt x="1094072" y="1482048"/>
                </a:cubicBezTo>
                <a:cubicBezTo>
                  <a:pt x="1082197" y="1452360"/>
                  <a:pt x="1032716" y="1505799"/>
                  <a:pt x="1022820" y="1470173"/>
                </a:cubicBezTo>
                <a:cubicBezTo>
                  <a:pt x="1012924" y="1434547"/>
                  <a:pt x="1010945" y="1299960"/>
                  <a:pt x="1034696" y="1268293"/>
                </a:cubicBezTo>
                <a:cubicBezTo>
                  <a:pt x="1058447" y="1236626"/>
                  <a:pt x="1133657" y="1315794"/>
                  <a:pt x="1165324" y="1280168"/>
                </a:cubicBezTo>
                <a:cubicBezTo>
                  <a:pt x="1196992" y="1244542"/>
                  <a:pt x="1252410" y="1102038"/>
                  <a:pt x="1224701" y="1054537"/>
                </a:cubicBezTo>
                <a:cubicBezTo>
                  <a:pt x="1196992" y="1007036"/>
                  <a:pt x="1032717" y="1046620"/>
                  <a:pt x="999070" y="995160"/>
                </a:cubicBezTo>
                <a:cubicBezTo>
                  <a:pt x="965423" y="943700"/>
                  <a:pt x="983236" y="783383"/>
                  <a:pt x="1022820" y="745778"/>
                </a:cubicBezTo>
                <a:cubicBezTo>
                  <a:pt x="1062404" y="708173"/>
                  <a:pt x="1196991" y="799217"/>
                  <a:pt x="1236576" y="769529"/>
                </a:cubicBezTo>
                <a:cubicBezTo>
                  <a:pt x="1276161" y="739841"/>
                  <a:pt x="1301891" y="607232"/>
                  <a:pt x="1260327" y="567648"/>
                </a:cubicBezTo>
                <a:cubicBezTo>
                  <a:pt x="1218763" y="528064"/>
                  <a:pt x="1034695" y="579524"/>
                  <a:pt x="987194" y="532023"/>
                </a:cubicBezTo>
                <a:cubicBezTo>
                  <a:pt x="939693" y="484522"/>
                  <a:pt x="929797" y="320246"/>
                  <a:pt x="975319" y="282641"/>
                </a:cubicBezTo>
                <a:cubicBezTo>
                  <a:pt x="1020841" y="245036"/>
                  <a:pt x="1212826" y="340038"/>
                  <a:pt x="1260327" y="306391"/>
                </a:cubicBezTo>
                <a:cubicBezTo>
                  <a:pt x="1307828" y="272744"/>
                  <a:pt x="1284078" y="126282"/>
                  <a:pt x="1260327" y="80760"/>
                </a:cubicBezTo>
                <a:cubicBezTo>
                  <a:pt x="1236576" y="35238"/>
                  <a:pt x="1135636" y="-45910"/>
                  <a:pt x="1117823" y="33259"/>
                </a:cubicBezTo>
                <a:cubicBezTo>
                  <a:pt x="1100010" y="112428"/>
                  <a:pt x="1151470" y="423165"/>
                  <a:pt x="1153449" y="555773"/>
                </a:cubicBezTo>
                <a:cubicBezTo>
                  <a:pt x="1155428" y="688381"/>
                  <a:pt x="1133656" y="753696"/>
                  <a:pt x="1129698" y="828906"/>
                </a:cubicBezTo>
                <a:cubicBezTo>
                  <a:pt x="1125740" y="904116"/>
                  <a:pt x="1137615" y="929846"/>
                  <a:pt x="1129698" y="1007036"/>
                </a:cubicBezTo>
                <a:cubicBezTo>
                  <a:pt x="1121781" y="1084225"/>
                  <a:pt x="1090114" y="1216833"/>
                  <a:pt x="1082197" y="1292043"/>
                </a:cubicBezTo>
                <a:cubicBezTo>
                  <a:pt x="1074280" y="1367253"/>
                  <a:pt x="1084176" y="1420693"/>
                  <a:pt x="1082197" y="1458298"/>
                </a:cubicBezTo>
                <a:cubicBezTo>
                  <a:pt x="1080218" y="1495903"/>
                  <a:pt x="1072301" y="1482048"/>
                  <a:pt x="1070322" y="1517674"/>
                </a:cubicBezTo>
                <a:cubicBezTo>
                  <a:pt x="1068343" y="1553300"/>
                  <a:pt x="1076260" y="1559238"/>
                  <a:pt x="1070322" y="1672054"/>
                </a:cubicBezTo>
                <a:cubicBezTo>
                  <a:pt x="1064384" y="1784870"/>
                  <a:pt x="1034696" y="2194568"/>
                  <a:pt x="1034696" y="2194568"/>
                </a:cubicBezTo>
                <a:lnTo>
                  <a:pt x="1034696" y="2194568"/>
                </a:lnTo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Group 4"/>
          <p:cNvGrpSpPr>
            <a:grpSpLocks/>
          </p:cNvGrpSpPr>
          <p:nvPr/>
        </p:nvGrpSpPr>
        <p:grpSpPr bwMode="auto">
          <a:xfrm>
            <a:off x="6723733" y="6239079"/>
            <a:ext cx="2357454" cy="714112"/>
            <a:chOff x="2017" y="2319"/>
            <a:chExt cx="1216" cy="1234"/>
          </a:xfrm>
        </p:grpSpPr>
        <p:sp>
          <p:nvSpPr>
            <p:cNvPr id="76" name="Oval 5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gray">
            <a:xfrm>
              <a:off x="2103" y="2405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gray">
            <a:xfrm>
              <a:off x="2104" y="2407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gray">
            <a:xfrm>
              <a:off x="2160" y="2462"/>
              <a:ext cx="951" cy="966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2" name="Group 10"/>
            <p:cNvGrpSpPr>
              <a:grpSpLocks/>
            </p:cNvGrpSpPr>
            <p:nvPr/>
          </p:nvGrpSpPr>
          <p:grpSpPr bwMode="auto">
            <a:xfrm>
              <a:off x="2176" y="2473"/>
              <a:ext cx="921" cy="936"/>
              <a:chOff x="4166" y="1706"/>
              <a:chExt cx="1252" cy="1252"/>
            </a:xfrm>
          </p:grpSpPr>
          <p:sp>
            <p:nvSpPr>
              <p:cNvPr id="83" name="Oval 1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4" name="Oval 1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5" name="Oval 1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6" name="Oval 1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pic>
        <p:nvPicPr>
          <p:cNvPr id="87" name="Picture 15" descr="num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6852" y="6296229"/>
            <a:ext cx="814177" cy="484626"/>
          </a:xfrm>
          <a:prstGeom prst="rect">
            <a:avLst/>
          </a:prstGeom>
          <a:noFill/>
        </p:spPr>
      </p:pic>
      <p:pic>
        <p:nvPicPr>
          <p:cNvPr id="88" name="Picture 16" descr="num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6347" y="6296411"/>
            <a:ext cx="1018955" cy="483822"/>
          </a:xfrm>
          <a:prstGeom prst="rect">
            <a:avLst/>
          </a:prstGeom>
          <a:noFill/>
        </p:spPr>
      </p:pic>
      <p:pic>
        <p:nvPicPr>
          <p:cNvPr id="89" name="Picture 17" descr="num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90" name="Picture 18" descr="num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99669" y="6296229"/>
            <a:ext cx="1095437" cy="484626"/>
          </a:xfrm>
          <a:prstGeom prst="rect">
            <a:avLst/>
          </a:prstGeom>
          <a:noFill/>
        </p:spPr>
      </p:pic>
      <p:pic>
        <p:nvPicPr>
          <p:cNvPr id="91" name="Picture 19" descr="num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92" name="Picture 20" descr="num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9673" y="6239079"/>
            <a:ext cx="1038692" cy="484626"/>
          </a:xfrm>
          <a:prstGeom prst="rect">
            <a:avLst/>
          </a:prstGeom>
          <a:noFill/>
        </p:spPr>
      </p:pic>
      <p:pic>
        <p:nvPicPr>
          <p:cNvPr id="93" name="Picture 21" descr="num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0459" y="6296229"/>
            <a:ext cx="1122577" cy="484626"/>
          </a:xfrm>
          <a:prstGeom prst="rect">
            <a:avLst/>
          </a:prstGeom>
          <a:noFill/>
        </p:spPr>
      </p:pic>
      <p:pic>
        <p:nvPicPr>
          <p:cNvPr id="94" name="Picture 22" descr="num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841" y="6296411"/>
            <a:ext cx="1009086" cy="483822"/>
          </a:xfrm>
          <a:prstGeom prst="rect">
            <a:avLst/>
          </a:prstGeom>
          <a:noFill/>
        </p:spPr>
      </p:pic>
      <p:pic>
        <p:nvPicPr>
          <p:cNvPr id="95" name="Picture 23" descr="num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6347" y="6289135"/>
            <a:ext cx="1018955" cy="459711"/>
          </a:xfrm>
          <a:prstGeom prst="rect">
            <a:avLst/>
          </a:prstGeom>
          <a:noFill/>
        </p:spPr>
      </p:pic>
      <p:pic>
        <p:nvPicPr>
          <p:cNvPr id="100" name="Picture 24" descr="num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6659" y="6239261"/>
            <a:ext cx="1018955" cy="483822"/>
          </a:xfrm>
          <a:prstGeom prst="rect">
            <a:avLst/>
          </a:prstGeom>
          <a:noFill/>
        </p:spPr>
      </p:pic>
      <p:pic>
        <p:nvPicPr>
          <p:cNvPr id="101" name="Picture 25" descr="num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29841" y="6292771"/>
            <a:ext cx="1009086" cy="471767"/>
          </a:xfrm>
          <a:prstGeom prst="rect">
            <a:avLst/>
          </a:prstGeom>
          <a:noFill/>
        </p:spPr>
      </p:pic>
      <p:pic>
        <p:nvPicPr>
          <p:cNvPr id="102" name="Picture 26" descr="num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7165" y="6239079"/>
            <a:ext cx="814177" cy="484626"/>
          </a:xfrm>
          <a:prstGeom prst="rect">
            <a:avLst/>
          </a:prstGeom>
          <a:noFill/>
        </p:spPr>
      </p:pic>
      <p:pic>
        <p:nvPicPr>
          <p:cNvPr id="103" name="Picture 27" descr="num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20154" y="6235621"/>
            <a:ext cx="1009086" cy="471767"/>
          </a:xfrm>
          <a:prstGeom prst="rect">
            <a:avLst/>
          </a:prstGeom>
          <a:noFill/>
        </p:spPr>
      </p:pic>
      <p:pic>
        <p:nvPicPr>
          <p:cNvPr id="104" name="Picture 28" descr="num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110" name="Picture 29" descr="num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89982" y="6239079"/>
            <a:ext cx="1095437" cy="484626"/>
          </a:xfrm>
          <a:prstGeom prst="rect">
            <a:avLst/>
          </a:prstGeom>
          <a:noFill/>
        </p:spPr>
      </p:pic>
      <p:pic>
        <p:nvPicPr>
          <p:cNvPr id="113" name="Picture 30" descr="num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114" name="Picture 31" descr="num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19361" y="6296229"/>
            <a:ext cx="1038692" cy="484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15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7500"/>
                            </p:stCondLst>
                            <p:childTnLst>
                              <p:par>
                                <p:cTn id="20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4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4000"/>
                            </p:stCondLst>
                            <p:childTnLst>
                              <p:par>
                                <p:cTn id="2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4500"/>
                            </p:stCondLst>
                            <p:childTnLst>
                              <p:par>
                                <p:cTn id="26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0"/>
                            </p:stCondLst>
                            <p:childTnLst>
                              <p:par>
                                <p:cTn id="2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5500"/>
                            </p:stCondLst>
                            <p:childTnLst>
                              <p:par>
                                <p:cTn id="27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6000"/>
                            </p:stCondLst>
                            <p:childTnLst>
                              <p:par>
                                <p:cTn id="27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6500"/>
                            </p:stCondLst>
                            <p:childTnLst>
                              <p:par>
                                <p:cTn id="28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7000"/>
                            </p:stCondLst>
                            <p:childTnLst>
                              <p:par>
                                <p:cTn id="2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7500"/>
                            </p:stCondLst>
                            <p:childTnLst>
                              <p:par>
                                <p:cTn id="28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9000"/>
                            </p:stCondLst>
                            <p:childTnLst>
                              <p:par>
                                <p:cTn id="3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9500"/>
                            </p:stCondLst>
                            <p:childTnLst>
                              <p:par>
                                <p:cTn id="30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0500"/>
                            </p:stCondLst>
                            <p:childTnLst>
                              <p:par>
                                <p:cTn id="31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1000"/>
                            </p:stCondLst>
                            <p:childTnLst>
                              <p:par>
                                <p:cTn id="3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1500"/>
                            </p:stCondLst>
                            <p:childTnLst>
                              <p:par>
                                <p:cTn id="32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2000"/>
                            </p:stCondLst>
                            <p:childTnLst>
                              <p:par>
                                <p:cTn id="3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2500"/>
                            </p:stCondLst>
                            <p:childTnLst>
                              <p:par>
                                <p:cTn id="33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3000"/>
                            </p:stCondLst>
                            <p:childTnLst>
                              <p:par>
                                <p:cTn id="3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3500"/>
                            </p:stCondLst>
                            <p:childTnLst>
                              <p:par>
                                <p:cTn id="34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4000"/>
                            </p:stCondLst>
                            <p:childTnLst>
                              <p:par>
                                <p:cTn id="3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4500"/>
                            </p:stCondLst>
                            <p:childTnLst>
                              <p:par>
                                <p:cTn id="35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5000"/>
                            </p:stCondLst>
                            <p:childTnLst>
                              <p:par>
                                <p:cTn id="3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35500"/>
                            </p:stCondLst>
                            <p:childTnLst>
                              <p:par>
                                <p:cTn id="35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6000"/>
                            </p:stCondLst>
                            <p:childTnLst>
                              <p:par>
                                <p:cTn id="3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6500"/>
                            </p:stCondLst>
                            <p:childTnLst>
                              <p:par>
                                <p:cTn id="36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7000"/>
                            </p:stCondLst>
                            <p:childTnLst>
                              <p:par>
                                <p:cTn id="3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37500"/>
                            </p:stCondLst>
                            <p:childTnLst>
                              <p:par>
                                <p:cTn id="37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8000"/>
                            </p:stCondLst>
                            <p:childTnLst>
                              <p:par>
                                <p:cTn id="3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38500"/>
                            </p:stCondLst>
                            <p:childTnLst>
                              <p:par>
                                <p:cTn id="38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39000"/>
                            </p:stCondLst>
                            <p:childTnLst>
                              <p:par>
                                <p:cTn id="3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39500"/>
                            </p:stCondLst>
                            <p:childTnLst>
                              <p:par>
                                <p:cTn id="39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0000"/>
                            </p:stCondLst>
                            <p:childTnLst>
                              <p:par>
                                <p:cTn id="39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0500"/>
                            </p:stCondLst>
                            <p:childTnLst>
                              <p:par>
                                <p:cTn id="39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41000"/>
                            </p:stCondLst>
                            <p:childTnLst>
                              <p:par>
                                <p:cTn id="4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41500"/>
                            </p:stCondLst>
                            <p:childTnLst>
                              <p:par>
                                <p:cTn id="41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2000"/>
                            </p:stCondLst>
                            <p:childTnLst>
                              <p:par>
                                <p:cTn id="4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42500"/>
                            </p:stCondLst>
                            <p:childTnLst>
                              <p:par>
                                <p:cTn id="42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43000"/>
                            </p:stCondLst>
                            <p:childTnLst>
                              <p:par>
                                <p:cTn id="4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43500"/>
                            </p:stCondLst>
                            <p:childTnLst>
                              <p:par>
                                <p:cTn id="42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4000"/>
                            </p:stCondLst>
                            <p:childTnLst>
                              <p:par>
                                <p:cTn id="4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44500"/>
                            </p:stCondLst>
                            <p:childTnLst>
                              <p:par>
                                <p:cTn id="43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45000"/>
                            </p:stCondLst>
                            <p:childTnLst>
                              <p:par>
                                <p:cTn id="4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45500"/>
                            </p:stCondLst>
                            <p:childTnLst>
                              <p:par>
                                <p:cTn id="44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46000"/>
                            </p:stCondLst>
                            <p:childTnLst>
                              <p:par>
                                <p:cTn id="4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46500"/>
                            </p:stCondLst>
                            <p:childTnLst>
                              <p:par>
                                <p:cTn id="45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47000"/>
                            </p:stCondLst>
                            <p:childTnLst>
                              <p:par>
                                <p:cTn id="4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47500"/>
                            </p:stCondLst>
                            <p:childTnLst>
                              <p:par>
                                <p:cTn id="46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4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48500"/>
                            </p:stCondLst>
                            <p:childTnLst>
                              <p:par>
                                <p:cTn id="46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49000"/>
                            </p:stCondLst>
                            <p:childTnLst>
                              <p:par>
                                <p:cTn id="47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49500"/>
                            </p:stCondLst>
                            <p:childTnLst>
                              <p:par>
                                <p:cTn id="47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00"/>
                            </p:stCondLst>
                            <p:childTnLst>
                              <p:par>
                                <p:cTn id="48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500"/>
                            </p:stCondLst>
                            <p:childTnLst>
                              <p:par>
                                <p:cTn id="48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7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1000"/>
                            </p:stCondLst>
                            <p:childTnLst>
                              <p:par>
                                <p:cTn id="4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1500"/>
                            </p:stCondLst>
                            <p:childTnLst>
                              <p:par>
                                <p:cTn id="49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2000"/>
                            </p:stCondLst>
                            <p:childTnLst>
                              <p:par>
                                <p:cTn id="50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2500"/>
                            </p:stCondLst>
                            <p:childTnLst>
                              <p:par>
                                <p:cTn id="50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3000"/>
                            </p:stCondLst>
                            <p:childTnLst>
                              <p:par>
                                <p:cTn id="5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3500"/>
                            </p:stCondLst>
                            <p:childTnLst>
                              <p:par>
                                <p:cTn id="51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4000"/>
                            </p:stCondLst>
                            <p:childTnLst>
                              <p:par>
                                <p:cTn id="5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4500"/>
                            </p:stCondLst>
                            <p:childTnLst>
                              <p:par>
                                <p:cTn id="52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5000"/>
                            </p:stCondLst>
                            <p:childTnLst>
                              <p:par>
                                <p:cTn id="5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5500"/>
                            </p:stCondLst>
                            <p:childTnLst>
                              <p:par>
                                <p:cTn id="53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6000"/>
                            </p:stCondLst>
                            <p:childTnLst>
                              <p:par>
                                <p:cTn id="5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6500"/>
                            </p:stCondLst>
                            <p:childTnLst>
                              <p:par>
                                <p:cTn id="538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7000"/>
                            </p:stCondLst>
                            <p:childTnLst>
                              <p:par>
                                <p:cTn id="5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7500"/>
                            </p:stCondLst>
                            <p:childTnLst>
                              <p:par>
                                <p:cTn id="546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8000"/>
                            </p:stCondLst>
                            <p:childTnLst>
                              <p:par>
                                <p:cTn id="5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8500"/>
                            </p:stCondLst>
                            <p:childTnLst>
                              <p:par>
                                <p:cTn id="554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59000"/>
                            </p:stCondLst>
                            <p:childTnLst>
                              <p:par>
                                <p:cTn id="5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9500"/>
                            </p:stCondLst>
                            <p:childTnLst>
                              <p:par>
                                <p:cTn id="562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4" dur="8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5" dur="8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6" dur="8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2000">
                                        <p:cTn display="0" masterRel="sameClick">
                                          <p:stCondLst>
                                            <p:cond evt="begin" delay="0">
                                              <p:tn val="5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" grpId="0" animBg="1"/>
      <p:bldP spid="8" grpId="0" animBg="1"/>
      <p:bldP spid="9" grpId="0" animBg="1"/>
      <p:bldP spid="10" grpId="0" animBg="1"/>
      <p:bldP spid="14" grpId="0" animBg="1"/>
      <p:bldP spid="18" grpId="0" animBg="1"/>
      <p:bldP spid="7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525344"/>
            <a:ext cx="8784976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39:16-20)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55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836712"/>
            <a:ext cx="8944345" cy="54006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Loài gì mà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 Đức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Chúa Trời cất sự khôn ngoan khỏi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nó?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Chim chim lạc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đà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Đà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iểu).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bò.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trâu.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lợn (con heo).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60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525344"/>
            <a:ext cx="8784976" cy="2880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39:22, 28)</a:t>
            </a:r>
            <a:endParaRPr lang="en-US" altLang="ko-KR" sz="4800" b="1" spc="-300" dirty="0" smtClean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56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836712"/>
            <a:ext cx="8944345" cy="54006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 gì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 xa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mùi giặc?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chó.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voi.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lạc 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đà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ngựa.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26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1:5)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5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5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dâng của lễ thiêu chuộc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tội cho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tất cả con cái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 ...?</a:t>
            </a:r>
          </a:p>
          <a:p>
            <a:pPr algn="just">
              <a:lnSpc>
                <a:spcPts val="45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Sáng sớm.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Chiều.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Đêm.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42:7)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57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Đức Chúa Trời nổi giận cùng ba bạn của Gióp, vì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 nói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xứng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 ai?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Đức Chúa Trời.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 của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Ê-li-hu.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47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42:8)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58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 3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bạn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tội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 nói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xứng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 về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 khi dâng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 lễ thiêu thì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làm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nữa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 họ?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Dọn cho thanh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sạch.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Chúc ph</a:t>
            </a:r>
            <a:r>
              <a:rPr lang="vi-VN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Cầu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nguyện.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Dạy lời Chúa cho họ.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855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42:10, 12)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547664" y="404664"/>
            <a:ext cx="590465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59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Đức Chúa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Trời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em Gióp ra khỏi cảnh khốn khổ, và Ngài ban cho Gióp gấp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bằng hai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iều gì mà ông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từng 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lúc tr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c?</a:t>
            </a:r>
          </a:p>
          <a:p>
            <a:pPr algn="just">
              <a:lnSpc>
                <a:spcPts val="4800"/>
              </a:lnSpc>
            </a:pPr>
            <a:endParaRPr lang="en-US" altLang="ko-KR" sz="54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Vợ.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cái.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Gia </a:t>
            </a:r>
            <a:r>
              <a:rPr lang="en-US" altLang="ko-KR" sz="50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súc.</a:t>
            </a:r>
            <a:endParaRPr lang="en-US" altLang="ko-KR" sz="50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0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Bạn bè.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993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1248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1248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1226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1248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1248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1248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1248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1248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1355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1226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1301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1226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1249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1218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57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42:15)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60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Đức Chúa Trời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 cho ai trong gia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đì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 của Gióp trở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nên ng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lịch sự nhất trong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xứ ?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Vợ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của 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trai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 c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gái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3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683568" y="539371"/>
            <a:ext cx="7528920" cy="4286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 spc="-15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TÌM CÂU KINH THÁNH THEO HÌNH</a:t>
            </a:r>
            <a:endParaRPr lang="ko-KR" altLang="en-US" sz="3400" b="1" spc="-15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07904" y="44624"/>
            <a:ext cx="1656184" cy="428161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</a:t>
            </a:r>
            <a:r>
              <a:rPr lang="en-US" altLang="ko-KR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61</a:t>
            </a:r>
            <a:endParaRPr lang="ko-KR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932038" y="4005064"/>
            <a:ext cx="633971" cy="1237707"/>
          </a:xfrm>
          <a:custGeom>
            <a:avLst/>
            <a:gdLst>
              <a:gd name="connsiteX0" fmla="*/ 534929 w 818158"/>
              <a:gd name="connsiteY0" fmla="*/ 2232957 h 2339835"/>
              <a:gd name="connsiteX1" fmla="*/ 796186 w 818158"/>
              <a:gd name="connsiteY1" fmla="*/ 1259180 h 2339835"/>
              <a:gd name="connsiteX2" fmla="*/ 760560 w 818158"/>
              <a:gd name="connsiteY2" fmla="*/ 368531 h 2339835"/>
              <a:gd name="connsiteX3" fmla="*/ 416176 w 818158"/>
              <a:gd name="connsiteY3" fmla="*/ 83523 h 2339835"/>
              <a:gd name="connsiteX4" fmla="*/ 107417 w 818158"/>
              <a:gd name="connsiteY4" fmla="*/ 12271 h 2339835"/>
              <a:gd name="connsiteX5" fmla="*/ 539 w 818158"/>
              <a:gd name="connsiteY5" fmla="*/ 297279 h 2339835"/>
              <a:gd name="connsiteX6" fmla="*/ 143043 w 818158"/>
              <a:gd name="connsiteY6" fmla="*/ 594162 h 2339835"/>
              <a:gd name="connsiteX7" fmla="*/ 285547 w 818158"/>
              <a:gd name="connsiteY7" fmla="*/ 843544 h 2339835"/>
              <a:gd name="connsiteX8" fmla="*/ 368674 w 818158"/>
              <a:gd name="connsiteY8" fmla="*/ 1413559 h 2339835"/>
              <a:gd name="connsiteX9" fmla="*/ 344924 w 818158"/>
              <a:gd name="connsiteY9" fmla="*/ 2339835 h 233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8" h="2339835">
                <a:moveTo>
                  <a:pt x="534929" y="2232957"/>
                </a:moveTo>
                <a:cubicBezTo>
                  <a:pt x="646755" y="1901437"/>
                  <a:pt x="758581" y="1569918"/>
                  <a:pt x="796186" y="1259180"/>
                </a:cubicBezTo>
                <a:cubicBezTo>
                  <a:pt x="833791" y="948442"/>
                  <a:pt x="823895" y="564474"/>
                  <a:pt x="760560" y="368531"/>
                </a:cubicBezTo>
                <a:cubicBezTo>
                  <a:pt x="697225" y="172588"/>
                  <a:pt x="525033" y="142900"/>
                  <a:pt x="416176" y="83523"/>
                </a:cubicBezTo>
                <a:cubicBezTo>
                  <a:pt x="307319" y="24146"/>
                  <a:pt x="176690" y="-23355"/>
                  <a:pt x="107417" y="12271"/>
                </a:cubicBezTo>
                <a:cubicBezTo>
                  <a:pt x="38144" y="47897"/>
                  <a:pt x="-5399" y="200297"/>
                  <a:pt x="539" y="297279"/>
                </a:cubicBezTo>
                <a:cubicBezTo>
                  <a:pt x="6477" y="394261"/>
                  <a:pt x="95542" y="503118"/>
                  <a:pt x="143043" y="594162"/>
                </a:cubicBezTo>
                <a:cubicBezTo>
                  <a:pt x="190544" y="685206"/>
                  <a:pt x="247942" y="706978"/>
                  <a:pt x="285547" y="843544"/>
                </a:cubicBezTo>
                <a:cubicBezTo>
                  <a:pt x="323152" y="980110"/>
                  <a:pt x="358778" y="1164177"/>
                  <a:pt x="368674" y="1413559"/>
                </a:cubicBezTo>
                <a:cubicBezTo>
                  <a:pt x="378570" y="1662941"/>
                  <a:pt x="361747" y="2001388"/>
                  <a:pt x="344924" y="2339835"/>
                </a:cubicBezTo>
              </a:path>
            </a:pathLst>
          </a:cu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515096" y="4169706"/>
            <a:ext cx="3073128" cy="1196225"/>
          </a:xfrm>
          <a:custGeom>
            <a:avLst/>
            <a:gdLst>
              <a:gd name="connsiteX0" fmla="*/ 2080193 w 3872478"/>
              <a:gd name="connsiteY0" fmla="*/ 1838493 h 2075999"/>
              <a:gd name="connsiteX1" fmla="*/ 3291476 w 3872478"/>
              <a:gd name="connsiteY1" fmla="*/ 223448 h 2075999"/>
              <a:gd name="connsiteX2" fmla="*/ 3825866 w 3872478"/>
              <a:gd name="connsiteY2" fmla="*/ 354077 h 2075999"/>
              <a:gd name="connsiteX3" fmla="*/ 2151445 w 3872478"/>
              <a:gd name="connsiteY3" fmla="*/ 2075999 h 2075999"/>
              <a:gd name="connsiteX4" fmla="*/ 2151445 w 3872478"/>
              <a:gd name="connsiteY4" fmla="*/ 2075999 h 2075999"/>
              <a:gd name="connsiteX5" fmla="*/ 168266 w 3872478"/>
              <a:gd name="connsiteY5" fmla="*/ 555958 h 2075999"/>
              <a:gd name="connsiteX6" fmla="*/ 334521 w 3872478"/>
              <a:gd name="connsiteY6" fmla="*/ 57194 h 2075999"/>
              <a:gd name="connsiteX7" fmla="*/ 2163321 w 3872478"/>
              <a:gd name="connsiteY7" fmla="*/ 1755365 h 207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2478" h="2075999">
                <a:moveTo>
                  <a:pt x="2080193" y="1838493"/>
                </a:moveTo>
                <a:cubicBezTo>
                  <a:pt x="2540362" y="1154672"/>
                  <a:pt x="3000531" y="470851"/>
                  <a:pt x="3291476" y="223448"/>
                </a:cubicBezTo>
                <a:cubicBezTo>
                  <a:pt x="3582421" y="-23955"/>
                  <a:pt x="4015871" y="45319"/>
                  <a:pt x="3825866" y="354077"/>
                </a:cubicBezTo>
                <a:cubicBezTo>
                  <a:pt x="3635861" y="662835"/>
                  <a:pt x="2151445" y="2075999"/>
                  <a:pt x="2151445" y="2075999"/>
                </a:cubicBezTo>
                <a:lnTo>
                  <a:pt x="2151445" y="2075999"/>
                </a:lnTo>
                <a:cubicBezTo>
                  <a:pt x="1820915" y="1822659"/>
                  <a:pt x="471087" y="892425"/>
                  <a:pt x="168266" y="555958"/>
                </a:cubicBezTo>
                <a:cubicBezTo>
                  <a:pt x="-134555" y="219491"/>
                  <a:pt x="2012" y="-142707"/>
                  <a:pt x="334521" y="57194"/>
                </a:cubicBezTo>
                <a:cubicBezTo>
                  <a:pt x="667030" y="257095"/>
                  <a:pt x="1415175" y="1006230"/>
                  <a:pt x="2163321" y="1755365"/>
                </a:cubicBezTo>
              </a:path>
            </a:pathLst>
          </a:custGeom>
          <a:solidFill>
            <a:srgbClr val="F81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956404" y="2233270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4111328" y="2311813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062792" y="2311813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5940152" y="2321083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7154566" y="2321083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2555776" y="3378986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3783195" y="3340180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4865429" y="3325124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5753921" y="3325124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6540105" y="3275830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7356779" y="3325124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2324582" y="1394625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3552001" y="1355819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4634235" y="1340763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5522727" y="1340763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6308911" y="1291469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7125585" y="1340763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4559577" y="4020019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5713983" y="4020019"/>
            <a:ext cx="372461" cy="626078"/>
          </a:xfrm>
          <a:custGeom>
            <a:avLst/>
            <a:gdLst>
              <a:gd name="connsiteX0" fmla="*/ 87453 w 372461"/>
              <a:gd name="connsiteY0" fmla="*/ 157436 h 1086532"/>
              <a:gd name="connsiteX1" fmla="*/ 75578 w 372461"/>
              <a:gd name="connsiteY1" fmla="*/ 501820 h 1086532"/>
              <a:gd name="connsiteX2" fmla="*/ 4326 w 372461"/>
              <a:gd name="connsiteY2" fmla="*/ 941207 h 1086532"/>
              <a:gd name="connsiteX3" fmla="*/ 218082 w 372461"/>
              <a:gd name="connsiteY3" fmla="*/ 1083711 h 1086532"/>
              <a:gd name="connsiteX4" fmla="*/ 372461 w 372461"/>
              <a:gd name="connsiteY4" fmla="*/ 976833 h 1086532"/>
              <a:gd name="connsiteX5" fmla="*/ 218082 w 372461"/>
              <a:gd name="connsiteY5" fmla="*/ 359316 h 1086532"/>
              <a:gd name="connsiteX6" fmla="*/ 111204 w 372461"/>
              <a:gd name="connsiteY6" fmla="*/ 3057 h 1086532"/>
              <a:gd name="connsiteX7" fmla="*/ 99329 w 372461"/>
              <a:gd name="connsiteY7" fmla="*/ 216812 h 108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461" h="1086532">
                <a:moveTo>
                  <a:pt x="87453" y="157436"/>
                </a:moveTo>
                <a:cubicBezTo>
                  <a:pt x="88442" y="264314"/>
                  <a:pt x="89432" y="371192"/>
                  <a:pt x="75578" y="501820"/>
                </a:cubicBezTo>
                <a:cubicBezTo>
                  <a:pt x="61724" y="632448"/>
                  <a:pt x="-19425" y="844225"/>
                  <a:pt x="4326" y="941207"/>
                </a:cubicBezTo>
                <a:cubicBezTo>
                  <a:pt x="28077" y="1038189"/>
                  <a:pt x="156726" y="1077773"/>
                  <a:pt x="218082" y="1083711"/>
                </a:cubicBezTo>
                <a:cubicBezTo>
                  <a:pt x="279438" y="1089649"/>
                  <a:pt x="372461" y="1097565"/>
                  <a:pt x="372461" y="976833"/>
                </a:cubicBezTo>
                <a:cubicBezTo>
                  <a:pt x="372461" y="856101"/>
                  <a:pt x="261625" y="521612"/>
                  <a:pt x="218082" y="359316"/>
                </a:cubicBezTo>
                <a:cubicBezTo>
                  <a:pt x="174539" y="197020"/>
                  <a:pt x="130996" y="26808"/>
                  <a:pt x="111204" y="3057"/>
                </a:cubicBezTo>
                <a:cubicBezTo>
                  <a:pt x="91412" y="-20694"/>
                  <a:pt x="95370" y="98059"/>
                  <a:pt x="99329" y="216812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13190" y="5348429"/>
            <a:ext cx="8803265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5000"/>
              </a:lnSpc>
            </a:pPr>
            <a:r>
              <a:rPr lang="vi-VN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4000" b="1" u="sng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4000" b="1" spc="-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ko-KR" sz="44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trông 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US" altLang="ko-KR" sz="44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Gióp nh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44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trông 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 m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a. Hả miệng ra d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ng nh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44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hứng 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4400" b="1" spc="-3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4400" b="1" spc="-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miệng.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(Gióp 29:23)</a:t>
            </a:r>
          </a:p>
        </p:txBody>
      </p:sp>
      <p:grpSp>
        <p:nvGrpSpPr>
          <p:cNvPr id="80" name="Group 4"/>
          <p:cNvGrpSpPr>
            <a:grpSpLocks/>
          </p:cNvGrpSpPr>
          <p:nvPr/>
        </p:nvGrpSpPr>
        <p:grpSpPr bwMode="auto">
          <a:xfrm>
            <a:off x="6723733" y="6239079"/>
            <a:ext cx="2357454" cy="714112"/>
            <a:chOff x="2017" y="2319"/>
            <a:chExt cx="1216" cy="1234"/>
          </a:xfrm>
        </p:grpSpPr>
        <p:sp>
          <p:nvSpPr>
            <p:cNvPr id="96" name="Oval 5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6"/>
            <p:cNvSpPr>
              <a:spLocks noChangeArrowheads="1"/>
            </p:cNvSpPr>
            <p:nvPr/>
          </p:nvSpPr>
          <p:spPr bwMode="gray">
            <a:xfrm>
              <a:off x="2017" y="2319"/>
              <a:ext cx="1216" cy="12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Oval 7"/>
            <p:cNvSpPr>
              <a:spLocks noChangeArrowheads="1"/>
            </p:cNvSpPr>
            <p:nvPr/>
          </p:nvSpPr>
          <p:spPr bwMode="gray">
            <a:xfrm>
              <a:off x="2103" y="2405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Oval 8"/>
            <p:cNvSpPr>
              <a:spLocks noChangeArrowheads="1"/>
            </p:cNvSpPr>
            <p:nvPr/>
          </p:nvSpPr>
          <p:spPr bwMode="gray">
            <a:xfrm>
              <a:off x="2104" y="2407"/>
              <a:ext cx="1057" cy="107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gray">
            <a:xfrm>
              <a:off x="2160" y="2462"/>
              <a:ext cx="951" cy="966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7" name="Group 10"/>
            <p:cNvGrpSpPr>
              <a:grpSpLocks/>
            </p:cNvGrpSpPr>
            <p:nvPr/>
          </p:nvGrpSpPr>
          <p:grpSpPr bwMode="auto">
            <a:xfrm>
              <a:off x="2176" y="2473"/>
              <a:ext cx="921" cy="936"/>
              <a:chOff x="4166" y="1706"/>
              <a:chExt cx="1252" cy="1252"/>
            </a:xfrm>
          </p:grpSpPr>
          <p:sp>
            <p:nvSpPr>
              <p:cNvPr id="108" name="Oval 1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9" name="Oval 1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0" name="Oval 1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1" name="Oval 1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pic>
        <p:nvPicPr>
          <p:cNvPr id="112" name="Picture 15" descr="num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6852" y="6296229"/>
            <a:ext cx="814177" cy="484626"/>
          </a:xfrm>
          <a:prstGeom prst="rect">
            <a:avLst/>
          </a:prstGeom>
          <a:noFill/>
        </p:spPr>
      </p:pic>
      <p:pic>
        <p:nvPicPr>
          <p:cNvPr id="113" name="Picture 16" descr="num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26347" y="6296411"/>
            <a:ext cx="1018955" cy="483822"/>
          </a:xfrm>
          <a:prstGeom prst="rect">
            <a:avLst/>
          </a:prstGeom>
          <a:noFill/>
        </p:spPr>
      </p:pic>
      <p:pic>
        <p:nvPicPr>
          <p:cNvPr id="114" name="Picture 17" descr="num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115" name="Picture 18" descr="num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99669" y="6296229"/>
            <a:ext cx="1095437" cy="484626"/>
          </a:xfrm>
          <a:prstGeom prst="rect">
            <a:avLst/>
          </a:prstGeom>
          <a:noFill/>
        </p:spPr>
      </p:pic>
      <p:pic>
        <p:nvPicPr>
          <p:cNvPr id="116" name="Picture 19" descr="num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117" name="Picture 20" descr="num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9673" y="6239079"/>
            <a:ext cx="1038692" cy="484626"/>
          </a:xfrm>
          <a:prstGeom prst="rect">
            <a:avLst/>
          </a:prstGeom>
          <a:noFill/>
        </p:spPr>
      </p:pic>
      <p:pic>
        <p:nvPicPr>
          <p:cNvPr id="118" name="Picture 21" descr="num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0459" y="6296229"/>
            <a:ext cx="1122577" cy="484626"/>
          </a:xfrm>
          <a:prstGeom prst="rect">
            <a:avLst/>
          </a:prstGeom>
          <a:noFill/>
        </p:spPr>
      </p:pic>
      <p:pic>
        <p:nvPicPr>
          <p:cNvPr id="119" name="Picture 22" descr="num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841" y="6296411"/>
            <a:ext cx="1009086" cy="483822"/>
          </a:xfrm>
          <a:prstGeom prst="rect">
            <a:avLst/>
          </a:prstGeom>
          <a:noFill/>
        </p:spPr>
      </p:pic>
      <p:pic>
        <p:nvPicPr>
          <p:cNvPr id="120" name="Picture 23" descr="num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6347" y="6289135"/>
            <a:ext cx="1018955" cy="459711"/>
          </a:xfrm>
          <a:prstGeom prst="rect">
            <a:avLst/>
          </a:prstGeom>
          <a:noFill/>
        </p:spPr>
      </p:pic>
      <p:pic>
        <p:nvPicPr>
          <p:cNvPr id="121" name="Picture 24" descr="num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6659" y="6239261"/>
            <a:ext cx="1018955" cy="483822"/>
          </a:xfrm>
          <a:prstGeom prst="rect">
            <a:avLst/>
          </a:prstGeom>
          <a:noFill/>
        </p:spPr>
      </p:pic>
      <p:pic>
        <p:nvPicPr>
          <p:cNvPr id="122" name="Picture 25" descr="num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29841" y="6292771"/>
            <a:ext cx="1009086" cy="471767"/>
          </a:xfrm>
          <a:prstGeom prst="rect">
            <a:avLst/>
          </a:prstGeom>
          <a:noFill/>
        </p:spPr>
      </p:pic>
      <p:pic>
        <p:nvPicPr>
          <p:cNvPr id="123" name="Picture 26" descr="num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7165" y="6239079"/>
            <a:ext cx="814177" cy="484626"/>
          </a:xfrm>
          <a:prstGeom prst="rect">
            <a:avLst/>
          </a:prstGeom>
          <a:noFill/>
        </p:spPr>
      </p:pic>
      <p:pic>
        <p:nvPicPr>
          <p:cNvPr id="124" name="Picture 27" descr="num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20154" y="6235621"/>
            <a:ext cx="1009086" cy="471767"/>
          </a:xfrm>
          <a:prstGeom prst="rect">
            <a:avLst/>
          </a:prstGeom>
          <a:noFill/>
        </p:spPr>
      </p:pic>
      <p:pic>
        <p:nvPicPr>
          <p:cNvPr id="125" name="Picture 28" descr="num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2853" y="6296229"/>
            <a:ext cx="1028824" cy="484626"/>
          </a:xfrm>
          <a:prstGeom prst="rect">
            <a:avLst/>
          </a:prstGeom>
          <a:noFill/>
        </p:spPr>
      </p:pic>
      <p:pic>
        <p:nvPicPr>
          <p:cNvPr id="126" name="Picture 29" descr="num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89982" y="6239079"/>
            <a:ext cx="1095437" cy="484626"/>
          </a:xfrm>
          <a:prstGeom prst="rect">
            <a:avLst/>
          </a:prstGeom>
          <a:noFill/>
        </p:spPr>
      </p:pic>
      <p:pic>
        <p:nvPicPr>
          <p:cNvPr id="127" name="Picture 30" descr="num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13166" y="6239079"/>
            <a:ext cx="1028824" cy="484626"/>
          </a:xfrm>
          <a:prstGeom prst="rect">
            <a:avLst/>
          </a:prstGeom>
          <a:noFill/>
        </p:spPr>
      </p:pic>
      <p:pic>
        <p:nvPicPr>
          <p:cNvPr id="128" name="Picture 31" descr="num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19361" y="6296229"/>
            <a:ext cx="1038692" cy="484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62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2000"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6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500"/>
                            </p:stCondLst>
                            <p:childTnLst>
                              <p:par>
                                <p:cTn id="14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0"/>
                            </p:stCondLst>
                            <p:childTnLst>
                              <p:par>
                                <p:cTn id="1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500"/>
                            </p:stCondLst>
                            <p:childTnLst>
                              <p:par>
                                <p:cTn id="1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00"/>
                            </p:stCondLst>
                            <p:childTnLst>
                              <p:par>
                                <p:cTn id="1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500"/>
                            </p:stCondLst>
                            <p:childTnLst>
                              <p:par>
                                <p:cTn id="1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000"/>
                            </p:stCondLst>
                            <p:childTnLst>
                              <p:par>
                                <p:cTn id="1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500"/>
                            </p:stCondLst>
                            <p:childTnLst>
                              <p:par>
                                <p:cTn id="1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"/>
                            </p:stCondLst>
                            <p:childTnLst>
                              <p:par>
                                <p:cTn id="1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500"/>
                            </p:stCondLst>
                            <p:childTnLst>
                              <p:par>
                                <p:cTn id="1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500"/>
                            </p:stCondLst>
                            <p:childTnLst>
                              <p:par>
                                <p:cTn id="1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2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3000"/>
                            </p:stCondLst>
                            <p:childTnLst>
                              <p:par>
                                <p:cTn id="3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3500"/>
                            </p:stCondLst>
                            <p:childTnLst>
                              <p:par>
                                <p:cTn id="3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4000"/>
                            </p:stCondLst>
                            <p:childTnLst>
                              <p:par>
                                <p:cTn id="3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4500"/>
                            </p:stCondLst>
                            <p:childTnLst>
                              <p:par>
                                <p:cTn id="3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5000"/>
                            </p:stCondLst>
                            <p:childTnLst>
                              <p:par>
                                <p:cTn id="3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5500"/>
                            </p:stCondLst>
                            <p:childTnLst>
                              <p:par>
                                <p:cTn id="3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6500"/>
                            </p:stCondLst>
                            <p:childTnLst>
                              <p:par>
                                <p:cTn id="3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7500"/>
                            </p:stCondLst>
                            <p:childTnLst>
                              <p:par>
                                <p:cTn id="3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8000"/>
                            </p:stCondLst>
                            <p:childTnLst>
                              <p:par>
                                <p:cTn id="3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8500"/>
                            </p:stCondLst>
                            <p:childTnLst>
                              <p:par>
                                <p:cTn id="3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9000"/>
                            </p:stCondLst>
                            <p:childTnLst>
                              <p:par>
                                <p:cTn id="3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9500"/>
                            </p:stCondLst>
                            <p:childTnLst>
                              <p:par>
                                <p:cTn id="3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0500"/>
                            </p:stCondLst>
                            <p:childTnLst>
                              <p:par>
                                <p:cTn id="3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1000"/>
                            </p:stCondLst>
                            <p:childTnLst>
                              <p:par>
                                <p:cTn id="3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31500"/>
                            </p:stCondLst>
                            <p:childTnLst>
                              <p:par>
                                <p:cTn id="3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32000"/>
                            </p:stCondLst>
                            <p:childTnLst>
                              <p:par>
                                <p:cTn id="3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32500"/>
                            </p:stCondLst>
                            <p:childTnLst>
                              <p:par>
                                <p:cTn id="3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33000"/>
                            </p:stCondLst>
                            <p:childTnLst>
                              <p:par>
                                <p:cTn id="3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33500"/>
                            </p:stCondLst>
                            <p:childTnLst>
                              <p:par>
                                <p:cTn id="3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4000"/>
                            </p:stCondLst>
                            <p:childTnLst>
                              <p:par>
                                <p:cTn id="3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34500"/>
                            </p:stCondLst>
                            <p:childTnLst>
                              <p:par>
                                <p:cTn id="3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5000"/>
                            </p:stCondLst>
                            <p:childTnLst>
                              <p:par>
                                <p:cTn id="4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5500"/>
                            </p:stCondLst>
                            <p:childTnLst>
                              <p:par>
                                <p:cTn id="4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6000"/>
                            </p:stCondLst>
                            <p:childTnLst>
                              <p:par>
                                <p:cTn id="4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37000"/>
                            </p:stCondLst>
                            <p:childTnLst>
                              <p:par>
                                <p:cTn id="4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37500"/>
                            </p:stCondLst>
                            <p:childTnLst>
                              <p:par>
                                <p:cTn id="42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38000"/>
                            </p:stCondLst>
                            <p:childTnLst>
                              <p:par>
                                <p:cTn id="4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38500"/>
                            </p:stCondLst>
                            <p:childTnLst>
                              <p:par>
                                <p:cTn id="43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39000"/>
                            </p:stCondLst>
                            <p:childTnLst>
                              <p:par>
                                <p:cTn id="4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39500"/>
                            </p:stCondLst>
                            <p:childTnLst>
                              <p:par>
                                <p:cTn id="43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0000"/>
                            </p:stCondLst>
                            <p:childTnLst>
                              <p:par>
                                <p:cTn id="4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0500"/>
                            </p:stCondLst>
                            <p:childTnLst>
                              <p:par>
                                <p:cTn id="44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41000"/>
                            </p:stCondLst>
                            <p:childTnLst>
                              <p:par>
                                <p:cTn id="4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1500"/>
                            </p:stCondLst>
                            <p:childTnLst>
                              <p:par>
                                <p:cTn id="4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2000"/>
                            </p:stCondLst>
                            <p:childTnLst>
                              <p:par>
                                <p:cTn id="4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2500"/>
                            </p:stCondLst>
                            <p:childTnLst>
                              <p:par>
                                <p:cTn id="4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3000"/>
                            </p:stCondLst>
                            <p:childTnLst>
                              <p:par>
                                <p:cTn id="4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3500"/>
                            </p:stCondLst>
                            <p:childTnLst>
                              <p:par>
                                <p:cTn id="4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4500"/>
                            </p:stCondLst>
                            <p:childTnLst>
                              <p:par>
                                <p:cTn id="4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5000"/>
                            </p:stCondLst>
                            <p:childTnLst>
                              <p:par>
                                <p:cTn id="4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5500"/>
                            </p:stCondLst>
                            <p:childTnLst>
                              <p:par>
                                <p:cTn id="49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6000"/>
                            </p:stCondLst>
                            <p:childTnLst>
                              <p:par>
                                <p:cTn id="4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6500"/>
                            </p:stCondLst>
                            <p:childTnLst>
                              <p:par>
                                <p:cTn id="50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5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7500"/>
                            </p:stCondLst>
                            <p:childTnLst>
                              <p:par>
                                <p:cTn id="50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8000"/>
                            </p:stCondLst>
                            <p:childTnLst>
                              <p:par>
                                <p:cTn id="5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8500"/>
                            </p:stCondLst>
                            <p:childTnLst>
                              <p:par>
                                <p:cTn id="51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9000"/>
                            </p:stCondLst>
                            <p:childTnLst>
                              <p:par>
                                <p:cTn id="5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9500"/>
                            </p:stCondLst>
                            <p:childTnLst>
                              <p:par>
                                <p:cTn id="52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00"/>
                            </p:stCondLst>
                            <p:childTnLst>
                              <p:par>
                                <p:cTn id="5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500"/>
                            </p:stCondLst>
                            <p:childTnLst>
                              <p:par>
                                <p:cTn id="53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6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1000"/>
                            </p:stCondLst>
                            <p:childTnLst>
                              <p:par>
                                <p:cTn id="5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1500"/>
                            </p:stCondLst>
                            <p:childTnLst>
                              <p:par>
                                <p:cTn id="54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2000"/>
                            </p:stCondLst>
                            <p:childTnLst>
                              <p:par>
                                <p:cTn id="5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2500"/>
                            </p:stCondLst>
                            <p:childTnLst>
                              <p:par>
                                <p:cTn id="55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53000"/>
                            </p:stCondLst>
                            <p:childTnLst>
                              <p:par>
                                <p:cTn id="5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53500"/>
                            </p:stCondLst>
                            <p:childTnLst>
                              <p:par>
                                <p:cTn id="56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54000"/>
                            </p:stCondLst>
                            <p:childTnLst>
                              <p:par>
                                <p:cTn id="5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54500"/>
                            </p:stCondLst>
                            <p:childTnLst>
                              <p:par>
                                <p:cTn id="57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55000"/>
                            </p:stCondLst>
                            <p:childTnLst>
                              <p:par>
                                <p:cTn id="5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55500"/>
                            </p:stCondLst>
                            <p:childTnLst>
                              <p:par>
                                <p:cTn id="57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6000"/>
                            </p:stCondLst>
                            <p:childTnLst>
                              <p:par>
                                <p:cTn id="5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56500"/>
                            </p:stCondLst>
                            <p:childTnLst>
                              <p:par>
                                <p:cTn id="58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5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57500"/>
                            </p:stCondLst>
                            <p:childTnLst>
                              <p:par>
                                <p:cTn id="59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58000"/>
                            </p:stCondLst>
                            <p:childTnLst>
                              <p:par>
                                <p:cTn id="59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58500"/>
                            </p:stCondLst>
                            <p:childTnLst>
                              <p:par>
                                <p:cTn id="60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59000"/>
                            </p:stCondLst>
                            <p:childTnLst>
                              <p:par>
                                <p:cTn id="60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59500"/>
                            </p:stCondLst>
                            <p:childTnLst>
                              <p:par>
                                <p:cTn id="61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" grpId="0" animBg="1"/>
      <p:bldP spid="10" grpId="0" animBg="1"/>
      <p:bldP spid="11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28596" y="214290"/>
            <a:ext cx="8215370" cy="63579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HẾT</a:t>
            </a:r>
          </a:p>
          <a:p>
            <a:pPr algn="ctr">
              <a:lnSpc>
                <a:spcPts val="3900"/>
              </a:lnSpc>
            </a:pPr>
            <a:r>
              <a:rPr lang="en-US" altLang="ko-KR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NGÀY 29 </a:t>
            </a:r>
            <a:r>
              <a:rPr lang="en-US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THÁNG 3/ 2015 </a:t>
            </a:r>
            <a:r>
              <a:rPr lang="en-US" altLang="ko-KR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CHÚNG </a:t>
            </a:r>
            <a:r>
              <a:rPr lang="en-US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 SẼ TIẾP TỤC ĐỐ VỚI SÁCH </a:t>
            </a:r>
            <a:endParaRPr lang="en-US" altLang="ko-KR" sz="36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3900"/>
              </a:lnSpc>
            </a:pPr>
            <a:r>
              <a:rPr lang="en-US" altLang="ko-KR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 THIÊN TỪ ĐOẠN 1 </a:t>
            </a:r>
            <a:r>
              <a:rPr lang="en-US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 30.</a:t>
            </a:r>
            <a:endParaRPr lang="en-US" altLang="ko-KR" sz="44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3900"/>
              </a:lnSpc>
              <a:buFont typeface="Wingdings" pitchFamily="2" charset="2"/>
              <a:buChar char="v"/>
            </a:pPr>
            <a:r>
              <a:rPr lang="ko-KR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CẢM </a:t>
            </a:r>
            <a:r>
              <a:rPr lang="vi-VN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 CÁC BẠN ĐÃ NHIỆT TÌNH THAM GIA HỌC LỜI CHÚA VÀ ĐỐ KINH THÁNH!</a:t>
            </a:r>
          </a:p>
          <a:p>
            <a:pPr algn="ctr">
              <a:lnSpc>
                <a:spcPts val="3900"/>
              </a:lnSpc>
            </a:pPr>
            <a:endParaRPr lang="en-US" altLang="ko-KR" sz="3600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3900"/>
              </a:lnSpc>
              <a:buFont typeface="Wingdings" pitchFamily="2" charset="2"/>
              <a:buChar char="v"/>
            </a:pPr>
            <a:r>
              <a:rPr lang="ko-KR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XIN CHÚA BAN PH</a:t>
            </a:r>
            <a:r>
              <a:rPr lang="vi-VN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 CHO HẾT THẢY CHÚNG TA! </a:t>
            </a:r>
          </a:p>
          <a:p>
            <a:pPr algn="ctr"/>
            <a:r>
              <a:rPr lang="ko-KR" altLang="en-US" sz="54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itchFamily="18" charset="-127"/>
                <a:ea typeface="HY궁서" pitchFamily="18" charset="-127"/>
                <a:cs typeface="Times New Roman" pitchFamily="18" charset="0"/>
              </a:rPr>
              <a:t>사랑해요</a:t>
            </a:r>
            <a:r>
              <a:rPr lang="en-US" altLang="ko-KR" sz="5400" b="1" dirty="0" smtClean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궁서" pitchFamily="18" charset="-127"/>
                <a:ea typeface="HY궁서" pitchFamily="18" charset="-127"/>
                <a:cs typeface="Times New Roman" pitchFamily="18" charset="0"/>
              </a:rPr>
              <a:t>!</a:t>
            </a:r>
            <a:endParaRPr lang="ko-KR" altLang="en-US" sz="5400" b="1" dirty="0">
              <a:solidFill>
                <a:srgbClr val="00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궁서" pitchFamily="18" charset="-127"/>
              <a:ea typeface="HY궁서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597786"/>
            <a:ext cx="8784976" cy="21558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1:10)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03648" y="404664"/>
            <a:ext cx="6048672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</a:t>
            </a:r>
            <a:r>
              <a:rPr lang="en-US" altLang="ko-KR" sz="2800" b="1" spc="-15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6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19"/>
            <a:ext cx="8944345" cy="54649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Sa-tan cho rằng Gióp sống trọn vẹn, ngay thẳng, kính sợ Chúa và lánh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khỏi </a:t>
            </a:r>
            <a:r>
              <a:rPr lang="vi-VN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iều ác là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Đức Chúa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Trời </a:t>
            </a:r>
            <a:r>
              <a:rPr lang="vi-VN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2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làm cho 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 nh</a:t>
            </a:r>
            <a:r>
              <a:rPr lang="vi-VN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2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48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Binh vực </a:t>
            </a:r>
            <a:r>
              <a:rPr lang="en-US" altLang="ko-KR" sz="48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Gióp.</a:t>
            </a:r>
            <a:endParaRPr lang="en-US" altLang="ko-KR" sz="48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48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Ban ph</a:t>
            </a:r>
            <a:r>
              <a:rPr lang="vi-VN" altLang="ko-KR" sz="48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48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 công </a:t>
            </a:r>
            <a:r>
              <a:rPr lang="en-US" altLang="ko-KR" sz="48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việc Gióp làm. </a:t>
            </a:r>
            <a:endParaRPr lang="en-US" altLang="ko-KR" sz="48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ko-KR" sz="46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Ban cho </a:t>
            </a:r>
            <a:r>
              <a:rPr lang="en-US" altLang="ko-KR" sz="46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ông sức </a:t>
            </a:r>
            <a:r>
              <a:rPr lang="en-US" altLang="ko-KR" sz="46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khỏe, </a:t>
            </a:r>
            <a:r>
              <a:rPr lang="en-US" altLang="ko-KR" sz="46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khôn ngoan.</a:t>
            </a:r>
            <a:endParaRPr lang="en-US" altLang="ko-KR" sz="46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ko-KR" sz="48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Làm cho ông giàu </a:t>
            </a:r>
            <a:r>
              <a:rPr lang="en-US" altLang="ko-KR" sz="48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có.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597786"/>
            <a:ext cx="8784976" cy="21558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ko-KR" sz="4800" b="1" spc="-3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Gióp 1:11)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11760" y="404664"/>
            <a:ext cx="4464496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7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19"/>
            <a:ext cx="8944345" cy="54649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Sa-tan nghĩ rằng nếu Đức Chúa Trời làm hại các vật thuộc về Gióp, thì Gióp sẽ làm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 </a:t>
            </a:r>
            <a:r>
              <a:rPr lang="vi-VN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 với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Chúa ?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Thù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nghịch.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Coi th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Phỉ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báng.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Chối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bỏ.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88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07504" y="6375490"/>
            <a:ext cx="8784976" cy="4378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400"/>
              </a:lnSpc>
            </a:pPr>
            <a:r>
              <a:rPr lang="en-US" altLang="ko-KR" sz="3600" b="1" u="dbl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altLang="ko-KR" sz="3600" b="1" spc="-300" dirty="0" smtClean="0">
                <a:solidFill>
                  <a:srgbClr val="FF0000"/>
                </a:solidFill>
                <a:uFill>
                  <a:solidFill>
                    <a:srgbClr val="006600"/>
                  </a:solidFill>
                </a:u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ko-KR" sz="4800" b="1" spc="-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48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3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(Gióp 1:15-19)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273623" y="404664"/>
            <a:ext cx="6394721" cy="432048"/>
          </a:xfrm>
          <a:prstGeom prst="roundRect">
            <a:avLst/>
          </a:prstGeom>
          <a:ln>
            <a:solidFill>
              <a:srgbClr val="00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sz="2800" b="1" spc="-15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 CÂU TRẢ LỜI KHÔNG ĐÚNG</a:t>
            </a:r>
            <a:endParaRPr lang="ko-KR" altLang="en-US" sz="2800" b="1" spc="-15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74001" y="44624"/>
            <a:ext cx="2195997" cy="3311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8</a:t>
            </a:r>
            <a:endParaRPr lang="ko-KR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2151" y="908720"/>
            <a:ext cx="8944345" cy="532859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ts val="4800"/>
              </a:lnSpc>
            </a:pP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 khi Đức Chúa Trời cho phép Sa-tan làm hại các vật thuộc về Gióp,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thì Sa-tan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sử dụng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iều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đâ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vi-VN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altLang="ko-KR" sz="50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làm hại </a:t>
            </a:r>
            <a:r>
              <a:rPr lang="en-US" altLang="ko-KR" sz="50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Gióp:</a:t>
            </a:r>
          </a:p>
          <a:p>
            <a:pPr algn="just">
              <a:lnSpc>
                <a:spcPts val="4800"/>
              </a:lnSpc>
            </a:pPr>
            <a:endParaRPr lang="en-US" altLang="ko-KR" sz="5000" b="1" spc="-3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Quân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thù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vi-VN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đá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C.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Lửa từ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trời.</a:t>
            </a:r>
            <a:endParaRPr lang="en-US" altLang="ko-KR" sz="5400" b="1" spc="-3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4800"/>
              </a:lnSpc>
            </a:pPr>
            <a:r>
              <a:rPr lang="en-US" altLang="ko-KR" sz="5400" b="1" spc="-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5400" b="1" spc="-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ko-KR" sz="5400" b="1" spc="-3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Gió </a:t>
            </a:r>
            <a:r>
              <a:rPr lang="en-US" altLang="ko-KR" sz="5400" b="1" spc="-3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lớn.</a:t>
            </a:r>
          </a:p>
        </p:txBody>
      </p:sp>
      <p:sp>
        <p:nvSpPr>
          <p:cNvPr id="63" name="타원 62"/>
          <p:cNvSpPr/>
          <p:nvPr/>
        </p:nvSpPr>
        <p:spPr>
          <a:xfrm>
            <a:off x="7867142" y="6010970"/>
            <a:ext cx="1276858" cy="7424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0">
            <a:solidFill>
              <a:srgbClr val="22489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4" name="Picture 96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85405" y="6036421"/>
            <a:ext cx="606967" cy="691554"/>
          </a:xfrm>
          <a:prstGeom prst="rect">
            <a:avLst/>
          </a:prstGeom>
          <a:noFill/>
        </p:spPr>
      </p:pic>
      <p:pic>
        <p:nvPicPr>
          <p:cNvPr id="65" name="Picture 97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01769" y="6036421"/>
            <a:ext cx="760453" cy="691554"/>
          </a:xfrm>
          <a:prstGeom prst="rect">
            <a:avLst/>
          </a:prstGeom>
          <a:noFill/>
        </p:spPr>
      </p:pic>
      <p:pic>
        <p:nvPicPr>
          <p:cNvPr id="66" name="Picture 98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0552" y="6034211"/>
            <a:ext cx="767429" cy="691554"/>
          </a:xfrm>
          <a:prstGeom prst="rect">
            <a:avLst/>
          </a:prstGeom>
          <a:noFill/>
        </p:spPr>
      </p:pic>
      <p:pic>
        <p:nvPicPr>
          <p:cNvPr id="67" name="Picture 99" descr="num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01624" y="6036421"/>
            <a:ext cx="816266" cy="691554"/>
          </a:xfrm>
          <a:prstGeom prst="rect">
            <a:avLst/>
          </a:prstGeom>
          <a:noFill/>
        </p:spPr>
      </p:pic>
      <p:pic>
        <p:nvPicPr>
          <p:cNvPr id="68" name="Picture 100" descr="num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97968" y="6036421"/>
            <a:ext cx="767429" cy="691554"/>
          </a:xfrm>
          <a:prstGeom prst="rect">
            <a:avLst/>
          </a:prstGeom>
          <a:noFill/>
        </p:spPr>
      </p:pic>
      <p:pic>
        <p:nvPicPr>
          <p:cNvPr id="69" name="Picture 101" descr="num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94167" y="6036421"/>
            <a:ext cx="774406" cy="691554"/>
          </a:xfrm>
          <a:prstGeom prst="rect">
            <a:avLst/>
          </a:prstGeom>
          <a:noFill/>
        </p:spPr>
      </p:pic>
      <p:pic>
        <p:nvPicPr>
          <p:cNvPr id="70" name="Picture 102" descr="num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90218" y="6036421"/>
            <a:ext cx="837196" cy="691554"/>
          </a:xfrm>
          <a:prstGeom prst="rect">
            <a:avLst/>
          </a:prstGeom>
          <a:noFill/>
        </p:spPr>
      </p:pic>
      <p:pic>
        <p:nvPicPr>
          <p:cNvPr id="71" name="Picture 103" descr="num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05571" y="6036421"/>
            <a:ext cx="753476" cy="691554"/>
          </a:xfrm>
          <a:prstGeom prst="rect">
            <a:avLst/>
          </a:prstGeom>
          <a:noFill/>
        </p:spPr>
      </p:pic>
      <p:pic>
        <p:nvPicPr>
          <p:cNvPr id="72" name="Picture 104" descr="num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501769" y="6047110"/>
            <a:ext cx="760453" cy="656760"/>
          </a:xfrm>
          <a:prstGeom prst="rect">
            <a:avLst/>
          </a:prstGeom>
          <a:noFill/>
        </p:spPr>
      </p:pic>
      <p:pic>
        <p:nvPicPr>
          <p:cNvPr id="73" name="Picture 105" descr="num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54353" y="6034211"/>
            <a:ext cx="760453" cy="691554"/>
          </a:xfrm>
          <a:prstGeom prst="rect">
            <a:avLst/>
          </a:prstGeom>
          <a:noFill/>
        </p:spPr>
      </p:pic>
      <p:pic>
        <p:nvPicPr>
          <p:cNvPr id="74" name="Picture 106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05571" y="6041764"/>
            <a:ext cx="753476" cy="674157"/>
          </a:xfrm>
          <a:prstGeom prst="rect">
            <a:avLst/>
          </a:prstGeom>
          <a:noFill/>
        </p:spPr>
      </p:pic>
      <p:pic>
        <p:nvPicPr>
          <p:cNvPr id="75" name="Picture 107" descr="num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37989" y="6034211"/>
            <a:ext cx="606967" cy="691554"/>
          </a:xfrm>
          <a:prstGeom prst="rect">
            <a:avLst/>
          </a:prstGeom>
          <a:noFill/>
        </p:spPr>
      </p:pic>
      <p:pic>
        <p:nvPicPr>
          <p:cNvPr id="76" name="Picture 108" descr="num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16271" y="6036555"/>
            <a:ext cx="687014" cy="674157"/>
          </a:xfrm>
          <a:prstGeom prst="rect">
            <a:avLst/>
          </a:prstGeom>
          <a:noFill/>
        </p:spPr>
      </p:pic>
      <p:pic>
        <p:nvPicPr>
          <p:cNvPr id="77" name="Picture 109" descr="num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85405" y="6033422"/>
            <a:ext cx="699735" cy="691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7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0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3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3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61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9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77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8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Swe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6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7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8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6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10350</TotalTime>
  <Words>3877</Words>
  <Application>Microsoft Office PowerPoint</Application>
  <PresentationFormat>화면 슬라이드 쇼(4:3)</PresentationFormat>
  <Paragraphs>595</Paragraphs>
  <Slides>65</Slides>
  <Notes>55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660</cp:revision>
  <dcterms:created xsi:type="dcterms:W3CDTF">2014-09-24T00:42:58Z</dcterms:created>
  <dcterms:modified xsi:type="dcterms:W3CDTF">2015-03-17T01:26:16Z</dcterms:modified>
</cp:coreProperties>
</file>