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74420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2700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713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2355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4648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122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450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533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6606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2478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631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343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35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6117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20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32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50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78B1AD-FCDA-4CBD-B9E3-9E51FDC1978F}" type="datetimeFigureOut">
              <a:rPr lang="da-DK" smtClean="0"/>
              <a:t>19-09-2025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C03088-709F-4979-8CFC-AE643DD7F13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7160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17AC63-6246-A4F4-B735-0FEF450E8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Machine Learning (ML)</a:t>
            </a:r>
            <a:br>
              <a:rPr lang="da-DK" dirty="0"/>
            </a:br>
            <a:r>
              <a:rPr lang="da-DK" dirty="0"/>
              <a:t>AI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E4E6D9B-F9D3-2954-09CD-8D4CC88D1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Christian Munch Hammervig</a:t>
            </a:r>
          </a:p>
        </p:txBody>
      </p:sp>
    </p:spTree>
    <p:extLst>
      <p:ext uri="{BB962C8B-B14F-4D97-AF65-F5344CB8AC3E}">
        <p14:creationId xmlns:p14="http://schemas.microsoft.com/office/powerpoint/2010/main" val="179607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4C51AF56-AA8E-7AFA-6132-835B50A89604}"/>
              </a:ext>
            </a:extLst>
          </p:cNvPr>
          <p:cNvSpPr txBox="1"/>
          <p:nvPr/>
        </p:nvSpPr>
        <p:spPr>
          <a:xfrm>
            <a:off x="5602941" y="242046"/>
            <a:ext cx="9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NLP</a:t>
            </a:r>
          </a:p>
        </p:txBody>
      </p:sp>
      <p:sp>
        <p:nvSpPr>
          <p:cNvPr id="54" name="Tekstfelt 53">
            <a:extLst>
              <a:ext uri="{FF2B5EF4-FFF2-40B4-BE49-F238E27FC236}">
                <a16:creationId xmlns:a16="http://schemas.microsoft.com/office/drawing/2014/main" id="{1637F585-A5A8-1FDA-D64D-183A6E85BD29}"/>
              </a:ext>
            </a:extLst>
          </p:cNvPr>
          <p:cNvSpPr txBox="1"/>
          <p:nvPr/>
        </p:nvSpPr>
        <p:spPr>
          <a:xfrm>
            <a:off x="3720352" y="1820134"/>
            <a:ext cx="475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Typer NLP</a:t>
            </a:r>
          </a:p>
        </p:txBody>
      </p:sp>
      <p:sp>
        <p:nvSpPr>
          <p:cNvPr id="55" name="Tekstfelt 54">
            <a:extLst>
              <a:ext uri="{FF2B5EF4-FFF2-40B4-BE49-F238E27FC236}">
                <a16:creationId xmlns:a16="http://schemas.microsoft.com/office/drawing/2014/main" id="{503D6153-0112-0818-00EC-6ECA66C5E264}"/>
              </a:ext>
            </a:extLst>
          </p:cNvPr>
          <p:cNvSpPr txBox="1"/>
          <p:nvPr/>
        </p:nvSpPr>
        <p:spPr>
          <a:xfrm>
            <a:off x="717176" y="32443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Regelbaseret NLP</a:t>
            </a:r>
          </a:p>
        </p:txBody>
      </p:sp>
      <p:sp>
        <p:nvSpPr>
          <p:cNvPr id="56" name="Tekstfelt 55">
            <a:extLst>
              <a:ext uri="{FF2B5EF4-FFF2-40B4-BE49-F238E27FC236}">
                <a16:creationId xmlns:a16="http://schemas.microsoft.com/office/drawing/2014/main" id="{5B10B500-E769-AF7A-8F70-C8F3556A1491}"/>
              </a:ext>
            </a:extLst>
          </p:cNvPr>
          <p:cNvSpPr txBox="1"/>
          <p:nvPr/>
        </p:nvSpPr>
        <p:spPr>
          <a:xfrm>
            <a:off x="4419599" y="448386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Statistisk NL</a:t>
            </a:r>
          </a:p>
        </p:txBody>
      </p:sp>
      <p:sp>
        <p:nvSpPr>
          <p:cNvPr id="57" name="Tekstfelt 56">
            <a:extLst>
              <a:ext uri="{FF2B5EF4-FFF2-40B4-BE49-F238E27FC236}">
                <a16:creationId xmlns:a16="http://schemas.microsoft.com/office/drawing/2014/main" id="{DC880642-7B19-929F-FBEE-701C7F45C7DC}"/>
              </a:ext>
            </a:extLst>
          </p:cNvPr>
          <p:cNvSpPr txBox="1"/>
          <p:nvPr/>
        </p:nvSpPr>
        <p:spPr>
          <a:xfrm>
            <a:off x="8731622" y="3244334"/>
            <a:ext cx="2545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Neural NLP</a:t>
            </a:r>
          </a:p>
        </p:txBody>
      </p:sp>
      <p:cxnSp>
        <p:nvCxnSpPr>
          <p:cNvPr id="59" name="Lige pilforbindelse 58">
            <a:extLst>
              <a:ext uri="{FF2B5EF4-FFF2-40B4-BE49-F238E27FC236}">
                <a16:creationId xmlns:a16="http://schemas.microsoft.com/office/drawing/2014/main" id="{4631FD05-8456-25F9-FCCC-89A9B0BB83C8}"/>
              </a:ext>
            </a:extLst>
          </p:cNvPr>
          <p:cNvCxnSpPr>
            <a:cxnSpLocks/>
          </p:cNvCxnSpPr>
          <p:nvPr/>
        </p:nvCxnSpPr>
        <p:spPr>
          <a:xfrm flipH="1">
            <a:off x="3056965" y="2185741"/>
            <a:ext cx="2308412" cy="105859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Lige pilforbindelse 60">
            <a:extLst>
              <a:ext uri="{FF2B5EF4-FFF2-40B4-BE49-F238E27FC236}">
                <a16:creationId xmlns:a16="http://schemas.microsoft.com/office/drawing/2014/main" id="{DD807F96-480A-E2C7-7CFB-D4E2B805D9A3}"/>
              </a:ext>
            </a:extLst>
          </p:cNvPr>
          <p:cNvCxnSpPr>
            <a:cxnSpLocks/>
          </p:cNvCxnSpPr>
          <p:nvPr/>
        </p:nvCxnSpPr>
        <p:spPr>
          <a:xfrm>
            <a:off x="6095999" y="2420471"/>
            <a:ext cx="0" cy="1649505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Lige pilforbindelse 62">
            <a:extLst>
              <a:ext uri="{FF2B5EF4-FFF2-40B4-BE49-F238E27FC236}">
                <a16:creationId xmlns:a16="http://schemas.microsoft.com/office/drawing/2014/main" id="{B45FA25E-01B6-7DDC-414E-E19B9A7E33B9}"/>
              </a:ext>
            </a:extLst>
          </p:cNvPr>
          <p:cNvCxnSpPr>
            <a:cxnSpLocks/>
          </p:cNvCxnSpPr>
          <p:nvPr/>
        </p:nvCxnSpPr>
        <p:spPr>
          <a:xfrm>
            <a:off x="6853517" y="2185741"/>
            <a:ext cx="2496671" cy="105859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39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FF528C-0A72-BDC6-B6F8-69825087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pPr algn="ctr"/>
            <a:r>
              <a:rPr lang="da-DK" dirty="0" err="1"/>
              <a:t>Beslutninstræ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ADAC90A-1BF0-B37D-0E16-9DCEABE2A063}"/>
              </a:ext>
            </a:extLst>
          </p:cNvPr>
          <p:cNvSpPr txBox="1"/>
          <p:nvPr/>
        </p:nvSpPr>
        <p:spPr>
          <a:xfrm>
            <a:off x="685801" y="1340294"/>
            <a:ext cx="105021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/>
              <a:t>Password:</a:t>
            </a:r>
          </a:p>
          <a:p>
            <a:r>
              <a:rPr lang="da-DK" dirty="0"/>
              <a:t>	Glemt --&gt; allerede logget ind? --&gt; log ud i bruger profil --&gt; tryk glemt password ved login --&gt; gå ind på mail 	og klik på linket</a:t>
            </a:r>
          </a:p>
          <a:p>
            <a:r>
              <a:rPr lang="da-DK" dirty="0"/>
              <a:t>	resætte/nulstille: tryk glemt password ved login --&gt; gå ind på mail og klik på </a:t>
            </a:r>
            <a:r>
              <a:rPr lang="da-DK" dirty="0" err="1"/>
              <a:t>linketskift</a:t>
            </a:r>
            <a:r>
              <a:rPr lang="da-DK" dirty="0"/>
              <a:t>: gå ind i bruger 	profil --&gt; klik rediger --&gt; klik skift password --&gt; skriv det gamle password og det nye password og gentag 	det nye password</a:t>
            </a:r>
          </a:p>
          <a:p>
            <a:r>
              <a:rPr lang="da-DK" dirty="0"/>
              <a:t>Login:</a:t>
            </a:r>
          </a:p>
          <a:p>
            <a:r>
              <a:rPr lang="da-DK" dirty="0"/>
              <a:t>	hvad får du af </a:t>
            </a:r>
            <a:r>
              <a:rPr lang="da-DK" dirty="0" err="1"/>
              <a:t>fejlmeddelser</a:t>
            </a:r>
            <a:r>
              <a:rPr lang="da-DK" dirty="0"/>
              <a:t>:</a:t>
            </a:r>
          </a:p>
          <a:p>
            <a:r>
              <a:rPr lang="da-DK" dirty="0"/>
              <a:t>		bruger findes ikke --&gt; opret bruger</a:t>
            </a:r>
          </a:p>
          <a:p>
            <a:r>
              <a:rPr lang="da-DK" dirty="0"/>
              <a:t>		forkert password ---&gt; nulstil password</a:t>
            </a:r>
          </a:p>
          <a:p>
            <a:r>
              <a:rPr lang="da-DK" dirty="0"/>
              <a:t>Bruger:</a:t>
            </a:r>
          </a:p>
          <a:p>
            <a:r>
              <a:rPr lang="da-DK" dirty="0"/>
              <a:t>	ny bruger:</a:t>
            </a:r>
          </a:p>
          <a:p>
            <a:r>
              <a:rPr lang="da-DK" dirty="0"/>
              <a:t>		intent: opret bruger </a:t>
            </a:r>
          </a:p>
          <a:p>
            <a:r>
              <a:rPr lang="da-DK" dirty="0"/>
              <a:t>		</a:t>
            </a:r>
            <a:r>
              <a:rPr lang="da-DK" dirty="0" err="1"/>
              <a:t>Entities</a:t>
            </a:r>
            <a:r>
              <a:rPr lang="da-DK" dirty="0"/>
              <a:t>: navn, </a:t>
            </a:r>
            <a:r>
              <a:rPr lang="da-DK" dirty="0" err="1"/>
              <a:t>email</a:t>
            </a:r>
            <a:r>
              <a:rPr lang="da-DK" dirty="0"/>
              <a:t>, password (</a:t>
            </a:r>
            <a:r>
              <a:rPr lang="da-DK" dirty="0" err="1"/>
              <a:t>random</a:t>
            </a:r>
            <a:r>
              <a:rPr lang="da-DK" dirty="0"/>
              <a:t>)</a:t>
            </a:r>
          </a:p>
          <a:p>
            <a:r>
              <a:rPr lang="da-DK" dirty="0"/>
              <a:t>[start]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da-DK" dirty="0"/>
              <a:t>mangler navn? spørg: "hvilket navn skal jeg skrive?”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da-DK" dirty="0"/>
              <a:t> mangler </a:t>
            </a:r>
            <a:r>
              <a:rPr lang="da-DK" dirty="0" err="1"/>
              <a:t>email</a:t>
            </a:r>
            <a:r>
              <a:rPr lang="da-DK" dirty="0"/>
              <a:t>? spørg: "hvilken </a:t>
            </a:r>
            <a:r>
              <a:rPr lang="da-DK" dirty="0" err="1"/>
              <a:t>email</a:t>
            </a:r>
            <a:r>
              <a:rPr lang="da-DK" dirty="0"/>
              <a:t> skal jeg bruge?”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da-DK" dirty="0"/>
              <a:t>ellers bekræft bruger oplysninger</a:t>
            </a:r>
          </a:p>
        </p:txBody>
      </p:sp>
    </p:spTree>
    <p:extLst>
      <p:ext uri="{BB962C8B-B14F-4D97-AF65-F5344CB8AC3E}">
        <p14:creationId xmlns:p14="http://schemas.microsoft.com/office/powerpoint/2010/main" val="558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F5C69-4DF7-8397-63B8-47A9433AD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B856D9DD-0AF4-37C9-21F6-A23B984CBFB3}"/>
              </a:ext>
            </a:extLst>
          </p:cNvPr>
          <p:cNvSpPr txBox="1"/>
          <p:nvPr/>
        </p:nvSpPr>
        <p:spPr>
          <a:xfrm>
            <a:off x="5602941" y="242046"/>
            <a:ext cx="9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NLP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B663FAD-A667-6C10-5723-929A03121CC9}"/>
              </a:ext>
            </a:extLst>
          </p:cNvPr>
          <p:cNvSpPr txBox="1"/>
          <p:nvPr/>
        </p:nvSpPr>
        <p:spPr>
          <a:xfrm>
            <a:off x="4141703" y="1004046"/>
            <a:ext cx="9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NLU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2C982AE-6CFF-6EBA-B123-C989CC5C2E63}"/>
              </a:ext>
            </a:extLst>
          </p:cNvPr>
          <p:cNvSpPr txBox="1"/>
          <p:nvPr/>
        </p:nvSpPr>
        <p:spPr>
          <a:xfrm>
            <a:off x="7404845" y="1004046"/>
            <a:ext cx="9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DM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01511876-7CF9-B1C2-B8CB-028F6660F609}"/>
              </a:ext>
            </a:extLst>
          </p:cNvPr>
          <p:cNvSpPr txBox="1"/>
          <p:nvPr/>
        </p:nvSpPr>
        <p:spPr>
          <a:xfrm>
            <a:off x="10587320" y="1004046"/>
            <a:ext cx="986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NLG</a:t>
            </a:r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E1F2A16A-1732-DFE8-FC78-0E27F4B7850B}"/>
              </a:ext>
            </a:extLst>
          </p:cNvPr>
          <p:cNvCxnSpPr>
            <a:cxnSpLocks/>
          </p:cNvCxnSpPr>
          <p:nvPr/>
        </p:nvCxnSpPr>
        <p:spPr>
          <a:xfrm>
            <a:off x="4634762" y="1990165"/>
            <a:ext cx="0" cy="3621741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2F19CAAA-3A16-B5C6-6BF2-53DD04116D4F}"/>
              </a:ext>
            </a:extLst>
          </p:cNvPr>
          <p:cNvCxnSpPr>
            <a:cxnSpLocks/>
          </p:cNvCxnSpPr>
          <p:nvPr/>
        </p:nvCxnSpPr>
        <p:spPr>
          <a:xfrm>
            <a:off x="11125202" y="1990164"/>
            <a:ext cx="0" cy="3621741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2ADB13BF-99E1-E42A-7A22-326EDDCBCDB3}"/>
              </a:ext>
            </a:extLst>
          </p:cNvPr>
          <p:cNvCxnSpPr>
            <a:cxnSpLocks/>
          </p:cNvCxnSpPr>
          <p:nvPr/>
        </p:nvCxnSpPr>
        <p:spPr>
          <a:xfrm>
            <a:off x="7897904" y="1990165"/>
            <a:ext cx="0" cy="3621741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87CE20F9-41E2-89BF-90CD-74A3AF08280C}"/>
              </a:ext>
            </a:extLst>
          </p:cNvPr>
          <p:cNvCxnSpPr>
            <a:cxnSpLocks/>
          </p:cNvCxnSpPr>
          <p:nvPr/>
        </p:nvCxnSpPr>
        <p:spPr>
          <a:xfrm flipV="1">
            <a:off x="4733374" y="2465295"/>
            <a:ext cx="3021097" cy="1792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Lige pilforbindelse 18">
            <a:extLst>
              <a:ext uri="{FF2B5EF4-FFF2-40B4-BE49-F238E27FC236}">
                <a16:creationId xmlns:a16="http://schemas.microsoft.com/office/drawing/2014/main" id="{E7117228-C612-13EA-E61D-C424B0B5575E}"/>
              </a:ext>
            </a:extLst>
          </p:cNvPr>
          <p:cNvCxnSpPr>
            <a:cxnSpLocks/>
          </p:cNvCxnSpPr>
          <p:nvPr/>
        </p:nvCxnSpPr>
        <p:spPr>
          <a:xfrm>
            <a:off x="8014451" y="2707341"/>
            <a:ext cx="300317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Lige pilforbindelse 19">
            <a:extLst>
              <a:ext uri="{FF2B5EF4-FFF2-40B4-BE49-F238E27FC236}">
                <a16:creationId xmlns:a16="http://schemas.microsoft.com/office/drawing/2014/main" id="{E49F5733-D043-CD56-A7F9-2F16BEEA7F23}"/>
              </a:ext>
            </a:extLst>
          </p:cNvPr>
          <p:cNvCxnSpPr>
            <a:cxnSpLocks/>
          </p:cNvCxnSpPr>
          <p:nvPr/>
        </p:nvCxnSpPr>
        <p:spPr>
          <a:xfrm flipH="1">
            <a:off x="1178862" y="3738283"/>
            <a:ext cx="9838761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ktangel 28">
            <a:extLst>
              <a:ext uri="{FF2B5EF4-FFF2-40B4-BE49-F238E27FC236}">
                <a16:creationId xmlns:a16="http://schemas.microsoft.com/office/drawing/2014/main" id="{86987E95-C282-FB42-12D3-67AEF8E6A494}"/>
              </a:ext>
            </a:extLst>
          </p:cNvPr>
          <p:cNvSpPr/>
          <p:nvPr/>
        </p:nvSpPr>
        <p:spPr>
          <a:xfrm>
            <a:off x="4446504" y="2106709"/>
            <a:ext cx="286870" cy="6006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D81C2AE3-573A-D618-396C-D081A6A4DBDC}"/>
              </a:ext>
            </a:extLst>
          </p:cNvPr>
          <p:cNvSpPr/>
          <p:nvPr/>
        </p:nvSpPr>
        <p:spPr>
          <a:xfrm>
            <a:off x="7754471" y="2214285"/>
            <a:ext cx="286870" cy="8157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63DBE6C9-AAD2-5040-DA52-D4E99A39DA30}"/>
              </a:ext>
            </a:extLst>
          </p:cNvPr>
          <p:cNvSpPr/>
          <p:nvPr/>
        </p:nvSpPr>
        <p:spPr>
          <a:xfrm>
            <a:off x="11017626" y="2483224"/>
            <a:ext cx="286870" cy="15957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946879CC-E547-5771-69D0-7EC6D3EA73F3}"/>
              </a:ext>
            </a:extLst>
          </p:cNvPr>
          <p:cNvSpPr txBox="1"/>
          <p:nvPr/>
        </p:nvSpPr>
        <p:spPr>
          <a:xfrm>
            <a:off x="481857" y="1030942"/>
            <a:ext cx="1196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Bruger</a:t>
            </a:r>
          </a:p>
        </p:txBody>
      </p:sp>
      <p:cxnSp>
        <p:nvCxnSpPr>
          <p:cNvPr id="42" name="Lige forbindelse 41">
            <a:extLst>
              <a:ext uri="{FF2B5EF4-FFF2-40B4-BE49-F238E27FC236}">
                <a16:creationId xmlns:a16="http://schemas.microsoft.com/office/drawing/2014/main" id="{E81C1342-C786-9060-15BC-14BBD6981978}"/>
              </a:ext>
            </a:extLst>
          </p:cNvPr>
          <p:cNvCxnSpPr>
            <a:cxnSpLocks/>
          </p:cNvCxnSpPr>
          <p:nvPr/>
        </p:nvCxnSpPr>
        <p:spPr>
          <a:xfrm>
            <a:off x="1080251" y="2008094"/>
            <a:ext cx="0" cy="3621741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ktangel 42">
            <a:extLst>
              <a:ext uri="{FF2B5EF4-FFF2-40B4-BE49-F238E27FC236}">
                <a16:creationId xmlns:a16="http://schemas.microsoft.com/office/drawing/2014/main" id="{DA141ED4-7C7C-72D7-0240-416FFC177FD3}"/>
              </a:ext>
            </a:extLst>
          </p:cNvPr>
          <p:cNvSpPr/>
          <p:nvPr/>
        </p:nvSpPr>
        <p:spPr>
          <a:xfrm>
            <a:off x="891992" y="2106709"/>
            <a:ext cx="286870" cy="1954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46BD6FAA-D0EA-2F87-7328-182372F7DB07}"/>
              </a:ext>
            </a:extLst>
          </p:cNvPr>
          <p:cNvCxnSpPr>
            <a:cxnSpLocks/>
          </p:cNvCxnSpPr>
          <p:nvPr/>
        </p:nvCxnSpPr>
        <p:spPr>
          <a:xfrm>
            <a:off x="1178862" y="2214285"/>
            <a:ext cx="3267642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0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29" grpId="0" animBg="1"/>
      <p:bldP spid="30" grpId="0" animBg="1"/>
      <p:bldP spid="31" grpId="0" animBg="1"/>
      <p:bldP spid="41" grpId="0"/>
      <p:bldP spid="4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BA1096DB-3495-ADFA-5892-DF06FFFF5C80}"/>
              </a:ext>
            </a:extLst>
          </p:cNvPr>
          <p:cNvSpPr txBox="1"/>
          <p:nvPr/>
        </p:nvSpPr>
        <p:spPr>
          <a:xfrm>
            <a:off x="4858866" y="368918"/>
            <a:ext cx="2474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 err="1"/>
              <a:t>Statemachine</a:t>
            </a:r>
            <a:endParaRPr lang="da-DK" sz="2800" dirty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4EB58B37-BDCD-C748-A893-5A3D4371DEF3}"/>
              </a:ext>
            </a:extLst>
          </p:cNvPr>
          <p:cNvGrpSpPr/>
          <p:nvPr/>
        </p:nvGrpSpPr>
        <p:grpSpPr>
          <a:xfrm>
            <a:off x="5484157" y="1140937"/>
            <a:ext cx="2232299" cy="5348145"/>
            <a:chOff x="1898274" y="1185358"/>
            <a:chExt cx="2232299" cy="5348145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B2CA5D14-3EB7-FF44-F6B7-674776D72262}"/>
                </a:ext>
              </a:extLst>
            </p:cNvPr>
            <p:cNvSpPr/>
            <p:nvPr/>
          </p:nvSpPr>
          <p:spPr>
            <a:xfrm>
              <a:off x="2075328" y="1185358"/>
              <a:ext cx="636493" cy="52322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1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Tomgang</a:t>
              </a:r>
              <a:endParaRPr lang="da-DK" sz="1000" dirty="0"/>
            </a:p>
          </p:txBody>
        </p:sp>
        <p:sp>
          <p:nvSpPr>
            <p:cNvPr id="4" name="Rektangel 3">
              <a:extLst>
                <a:ext uri="{FF2B5EF4-FFF2-40B4-BE49-F238E27FC236}">
                  <a16:creationId xmlns:a16="http://schemas.microsoft.com/office/drawing/2014/main" id="{5B0262C4-6BC1-6854-483B-D53EDFA8001D}"/>
                </a:ext>
              </a:extLst>
            </p:cNvPr>
            <p:cNvSpPr/>
            <p:nvPr/>
          </p:nvSpPr>
          <p:spPr>
            <a:xfrm>
              <a:off x="1981201" y="5977691"/>
              <a:ext cx="871816" cy="55581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State:</a:t>
              </a:r>
              <a:br>
                <a:rPr lang="da-DK" sz="900" dirty="0"/>
              </a:br>
              <a:r>
                <a:rPr lang="da-DK" sz="900" dirty="0"/>
                <a:t>Bekræft</a:t>
              </a:r>
            </a:p>
          </p:txBody>
        </p:sp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764605A8-D30A-B97C-1A7E-B7CD245DABB3}"/>
                </a:ext>
              </a:extLst>
            </p:cNvPr>
            <p:cNvSpPr/>
            <p:nvPr/>
          </p:nvSpPr>
          <p:spPr>
            <a:xfrm>
              <a:off x="1954307" y="5194408"/>
              <a:ext cx="898710" cy="555812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State:</a:t>
              </a:r>
              <a:br>
                <a:rPr lang="da-DK" sz="900" dirty="0"/>
              </a:br>
              <a:r>
                <a:rPr lang="da-DK" sz="900" dirty="0" err="1"/>
                <a:t>VisMuligheder</a:t>
              </a:r>
              <a:endParaRPr lang="da-DK" sz="900" dirty="0"/>
            </a:p>
          </p:txBody>
        </p:sp>
        <p:sp>
          <p:nvSpPr>
            <p:cNvPr id="7" name="Rektangel 6">
              <a:extLst>
                <a:ext uri="{FF2B5EF4-FFF2-40B4-BE49-F238E27FC236}">
                  <a16:creationId xmlns:a16="http://schemas.microsoft.com/office/drawing/2014/main" id="{BFAD39BF-22C5-CF43-274D-56784170BDA6}"/>
                </a:ext>
              </a:extLst>
            </p:cNvPr>
            <p:cNvSpPr/>
            <p:nvPr/>
          </p:nvSpPr>
          <p:spPr>
            <a:xfrm>
              <a:off x="1942433" y="4263465"/>
              <a:ext cx="910584" cy="637723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State:</a:t>
              </a:r>
              <a:br>
                <a:rPr lang="da-DK" sz="900" dirty="0"/>
              </a:br>
              <a:r>
                <a:rPr lang="da-DK" sz="900" dirty="0" err="1"/>
                <a:t>YderligereInfo</a:t>
              </a:r>
              <a:endParaRPr lang="da-DK" sz="900" dirty="0"/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B0C49F4D-1AF4-4382-7728-157BDEE010C7}"/>
                </a:ext>
              </a:extLst>
            </p:cNvPr>
            <p:cNvSpPr/>
            <p:nvPr/>
          </p:nvSpPr>
          <p:spPr>
            <a:xfrm>
              <a:off x="1913631" y="1933439"/>
              <a:ext cx="968187" cy="600635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a-DK" sz="900" dirty="0"/>
                <a:t>State:</a:t>
              </a:r>
              <a:br>
                <a:rPr lang="da-DK" sz="900" dirty="0"/>
              </a:br>
              <a:r>
                <a:rPr lang="da-DK" sz="900" dirty="0"/>
                <a:t>Spørgsmål</a:t>
              </a:r>
            </a:p>
          </p:txBody>
        </p:sp>
        <p:grpSp>
          <p:nvGrpSpPr>
            <p:cNvPr id="10" name="Gruppe 9">
              <a:extLst>
                <a:ext uri="{FF2B5EF4-FFF2-40B4-BE49-F238E27FC236}">
                  <a16:creationId xmlns:a16="http://schemas.microsoft.com/office/drawing/2014/main" id="{FC20A7A5-9828-BEF1-1ADB-CAE040372E81}"/>
                </a:ext>
              </a:extLst>
            </p:cNvPr>
            <p:cNvGrpSpPr/>
            <p:nvPr/>
          </p:nvGrpSpPr>
          <p:grpSpPr>
            <a:xfrm>
              <a:off x="1898274" y="2959810"/>
              <a:ext cx="960430" cy="929335"/>
              <a:chOff x="5982833" y="3121218"/>
              <a:chExt cx="964939" cy="929335"/>
            </a:xfrm>
          </p:grpSpPr>
          <p:sp>
            <p:nvSpPr>
              <p:cNvPr id="5" name="Rektangel 4">
                <a:extLst>
                  <a:ext uri="{FF2B5EF4-FFF2-40B4-BE49-F238E27FC236}">
                    <a16:creationId xmlns:a16="http://schemas.microsoft.com/office/drawing/2014/main" id="{FDBEC8A1-7A39-7BA2-46B9-DF7C87FB1292}"/>
                  </a:ext>
                </a:extLst>
              </p:cNvPr>
              <p:cNvSpPr/>
              <p:nvPr/>
            </p:nvSpPr>
            <p:spPr>
              <a:xfrm rot="2628881">
                <a:off x="6013147" y="3121218"/>
                <a:ext cx="934625" cy="929335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sp>
            <p:nvSpPr>
              <p:cNvPr id="9" name="Tekstfelt 8">
                <a:extLst>
                  <a:ext uri="{FF2B5EF4-FFF2-40B4-BE49-F238E27FC236}">
                    <a16:creationId xmlns:a16="http://schemas.microsoft.com/office/drawing/2014/main" id="{2A8D5424-0FAF-52C5-9B6B-6CF3004AAAA0}"/>
                  </a:ext>
                </a:extLst>
              </p:cNvPr>
              <p:cNvSpPr txBox="1"/>
              <p:nvPr/>
            </p:nvSpPr>
            <p:spPr>
              <a:xfrm>
                <a:off x="5982833" y="3226713"/>
                <a:ext cx="9592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100" dirty="0">
                    <a:solidFill>
                      <a:schemeClr val="bg1"/>
                    </a:solidFill>
                  </a:rPr>
                  <a:t>Forstod spørgsmålet</a:t>
                </a:r>
              </a:p>
            </p:txBody>
          </p:sp>
        </p:grpSp>
        <p:cxnSp>
          <p:nvCxnSpPr>
            <p:cNvPr id="12" name="Lige pilforbindelse 11">
              <a:extLst>
                <a:ext uri="{FF2B5EF4-FFF2-40B4-BE49-F238E27FC236}">
                  <a16:creationId xmlns:a16="http://schemas.microsoft.com/office/drawing/2014/main" id="{811FA90A-7D5A-B5D4-D75F-03C510A46800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2393575" y="2534074"/>
              <a:ext cx="4150" cy="23801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Lige pilforbindelse 13">
              <a:extLst>
                <a:ext uri="{FF2B5EF4-FFF2-40B4-BE49-F238E27FC236}">
                  <a16:creationId xmlns:a16="http://schemas.microsoft.com/office/drawing/2014/main" id="{E800B85E-69D5-046C-9066-BA2667350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7109" y="4055661"/>
              <a:ext cx="4150" cy="23801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Lige pilforbindelse 14">
              <a:extLst>
                <a:ext uri="{FF2B5EF4-FFF2-40B4-BE49-F238E27FC236}">
                  <a16:creationId xmlns:a16="http://schemas.microsoft.com/office/drawing/2014/main" id="{68BF361C-B67C-502D-1B56-7C8175E80721}"/>
                </a:ext>
              </a:extLst>
            </p:cNvPr>
            <p:cNvCxnSpPr>
              <a:cxnSpLocks/>
            </p:cNvCxnSpPr>
            <p:nvPr/>
          </p:nvCxnSpPr>
          <p:spPr>
            <a:xfrm>
              <a:off x="2375644" y="4907804"/>
              <a:ext cx="0" cy="25671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Lige pilforbindelse 16">
              <a:extLst>
                <a:ext uri="{FF2B5EF4-FFF2-40B4-BE49-F238E27FC236}">
                  <a16:creationId xmlns:a16="http://schemas.microsoft.com/office/drawing/2014/main" id="{8094CC6F-E991-E5C9-9FAD-0350DE4673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5644" y="5757669"/>
              <a:ext cx="4150" cy="23801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895BC097-F4FA-8AA3-E447-98D755E9A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5644" y="1700354"/>
              <a:ext cx="4150" cy="23801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Forbindelse: vinklet 19">
              <a:extLst>
                <a:ext uri="{FF2B5EF4-FFF2-40B4-BE49-F238E27FC236}">
                  <a16:creationId xmlns:a16="http://schemas.microsoft.com/office/drawing/2014/main" id="{E20917A2-475E-B87E-DEC3-5DDFB307734B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rot="16200000" flipV="1">
              <a:off x="2612728" y="2502848"/>
              <a:ext cx="1190719" cy="652538"/>
            </a:xfrm>
            <a:prstGeom prst="bentConnector2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Lige forbindelse 30">
              <a:extLst>
                <a:ext uri="{FF2B5EF4-FFF2-40B4-BE49-F238E27FC236}">
                  <a16:creationId xmlns:a16="http://schemas.microsoft.com/office/drawing/2014/main" id="{6376D677-B0CD-23C5-D4A4-C72242B27A2A}"/>
                </a:ext>
              </a:extLst>
            </p:cNvPr>
            <p:cNvCxnSpPr/>
            <p:nvPr/>
          </p:nvCxnSpPr>
          <p:spPr>
            <a:xfrm flipH="1">
              <a:off x="3050907" y="3424477"/>
              <a:ext cx="483450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Tekstfelt 31">
              <a:extLst>
                <a:ext uri="{FF2B5EF4-FFF2-40B4-BE49-F238E27FC236}">
                  <a16:creationId xmlns:a16="http://schemas.microsoft.com/office/drawing/2014/main" id="{686BA6A0-14B2-1DD9-8B43-912B8AEDB1B6}"/>
                </a:ext>
              </a:extLst>
            </p:cNvPr>
            <p:cNvSpPr txBox="1"/>
            <p:nvPr/>
          </p:nvSpPr>
          <p:spPr>
            <a:xfrm>
              <a:off x="2681895" y="3913578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Ja</a:t>
              </a:r>
            </a:p>
          </p:txBody>
        </p:sp>
        <p:sp>
          <p:nvSpPr>
            <p:cNvPr id="33" name="Tekstfelt 32">
              <a:extLst>
                <a:ext uri="{FF2B5EF4-FFF2-40B4-BE49-F238E27FC236}">
                  <a16:creationId xmlns:a16="http://schemas.microsoft.com/office/drawing/2014/main" id="{4072BD45-47A9-C78D-5EA9-B91F5315A3C9}"/>
                </a:ext>
              </a:extLst>
            </p:cNvPr>
            <p:cNvSpPr txBox="1"/>
            <p:nvPr/>
          </p:nvSpPr>
          <p:spPr>
            <a:xfrm>
              <a:off x="3626909" y="2695973"/>
              <a:ext cx="503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a-DK" dirty="0"/>
                <a:t>Nej</a:t>
              </a:r>
            </a:p>
          </p:txBody>
        </p:sp>
      </p:grpSp>
      <p:pic>
        <p:nvPicPr>
          <p:cNvPr id="36" name="Billede 35" descr="Et billede, der indeholder tegning, skitse, tekst, håndskrift&#10;&#10;AI-genereret indhold kan være ukorrekt.">
            <a:extLst>
              <a:ext uri="{FF2B5EF4-FFF2-40B4-BE49-F238E27FC236}">
                <a16:creationId xmlns:a16="http://schemas.microsoft.com/office/drawing/2014/main" id="{70FFEA03-BB05-6599-19EF-28D6F4383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891" y="1214041"/>
            <a:ext cx="2632142" cy="531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9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-0.04514 L 0.01484 -0.04491 C -0.08321 -0.05394 -0.01667 -0.04884 -0.22722 -0.0463 C -0.22969 -0.0463 -0.23203 -0.04514 -0.23451 -0.04514 L -0.33086 -0.04375 C -0.34258 -0.0419 -0.34675 -0.04097 -0.36107 -0.04097 C -0.37917 -0.04097 -0.39727 -0.0419 -0.41537 -0.04236 C -0.40508 -0.04653 -0.4073 -0.0463 -0.39258 -0.0463 C -0.38477 -0.0463 -0.36914 -0.04514 -0.36914 -0.04491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1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0D7EE8-3C20-EABD-CD40-ED301983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8" y="609600"/>
            <a:ext cx="11546536" cy="1456267"/>
          </a:xfrm>
        </p:spPr>
        <p:txBody>
          <a:bodyPr/>
          <a:lstStyle/>
          <a:p>
            <a:pPr algn="ctr"/>
            <a:r>
              <a:rPr lang="da-DK" dirty="0"/>
              <a:t>Hukommelse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5F0BA903-D3BE-3D71-0475-1E9A6297C9B3}"/>
              </a:ext>
            </a:extLst>
          </p:cNvPr>
          <p:cNvSpPr txBox="1"/>
          <p:nvPr/>
        </p:nvSpPr>
        <p:spPr>
          <a:xfrm>
            <a:off x="5097090" y="1881201"/>
            <a:ext cx="207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Typer hukommelse</a:t>
            </a:r>
          </a:p>
          <a:p>
            <a:pPr algn="ctr"/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205EC22-CB1A-6F46-C184-F92B184B1AF0}"/>
              </a:ext>
            </a:extLst>
          </p:cNvPr>
          <p:cNvSpPr txBox="1"/>
          <p:nvPr/>
        </p:nvSpPr>
        <p:spPr>
          <a:xfrm>
            <a:off x="5020234" y="3947068"/>
            <a:ext cx="22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Langtidshukommelse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24E5AE4C-97D3-D2A9-66F2-825DDE9F59DE}"/>
              </a:ext>
            </a:extLst>
          </p:cNvPr>
          <p:cNvSpPr txBox="1"/>
          <p:nvPr/>
        </p:nvSpPr>
        <p:spPr>
          <a:xfrm>
            <a:off x="8740590" y="3947068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Global kontekst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6168CBD4-DCA3-B08D-5FF7-E97254C22032}"/>
              </a:ext>
            </a:extLst>
          </p:cNvPr>
          <p:cNvSpPr txBox="1"/>
          <p:nvPr/>
        </p:nvSpPr>
        <p:spPr>
          <a:xfrm>
            <a:off x="1071284" y="3947068"/>
            <a:ext cx="221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Korttidshukommelse</a:t>
            </a:r>
          </a:p>
        </p:txBody>
      </p: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0A619CA4-B094-C3C2-4A7E-1A53FD9B86B9}"/>
              </a:ext>
            </a:extLst>
          </p:cNvPr>
          <p:cNvCxnSpPr>
            <a:cxnSpLocks/>
            <a:stCxn id="3" idx="1"/>
            <a:endCxn id="6" idx="0"/>
          </p:cNvCxnSpPr>
          <p:nvPr/>
        </p:nvCxnSpPr>
        <p:spPr>
          <a:xfrm flipH="1">
            <a:off x="2178426" y="2204367"/>
            <a:ext cx="2918664" cy="174270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Lige pilforbindelse 9">
            <a:extLst>
              <a:ext uri="{FF2B5EF4-FFF2-40B4-BE49-F238E27FC236}">
                <a16:creationId xmlns:a16="http://schemas.microsoft.com/office/drawing/2014/main" id="{FFAB2399-A68B-DFBC-5E2E-6CE544DAFD5E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7176902" y="2204367"/>
            <a:ext cx="2603594" cy="1742701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27A6CDE5-20C2-D970-319C-63F8216A673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127376" y="2268071"/>
            <a:ext cx="0" cy="167899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25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F5D57-58B0-3245-C50A-A6E4EBF5F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695" y="555810"/>
            <a:ext cx="11510682" cy="1456267"/>
          </a:xfrm>
        </p:spPr>
        <p:txBody>
          <a:bodyPr>
            <a:normAutofit/>
          </a:bodyPr>
          <a:lstStyle/>
          <a:p>
            <a:pPr algn="ctr"/>
            <a:r>
              <a:rPr lang="da-DK" sz="4800" dirty="0"/>
              <a:t>Hvorfor hukommelse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1609DEAB-F241-7BA4-5A67-BD2C82FEB5B5}"/>
              </a:ext>
            </a:extLst>
          </p:cNvPr>
          <p:cNvSpPr txBox="1"/>
          <p:nvPr/>
        </p:nvSpPr>
        <p:spPr>
          <a:xfrm>
            <a:off x="1183341" y="2796988"/>
            <a:ext cx="2581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800" dirty="0" err="1"/>
              <a:t>ChatGPT</a:t>
            </a:r>
            <a:endParaRPr lang="da-DK" sz="4800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5A6766B5-088E-A50D-30D2-7DEDB46825C7}"/>
              </a:ext>
            </a:extLst>
          </p:cNvPr>
          <p:cNvSpPr txBox="1"/>
          <p:nvPr/>
        </p:nvSpPr>
        <p:spPr>
          <a:xfrm>
            <a:off x="7180729" y="2796988"/>
            <a:ext cx="2796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800" dirty="0" err="1"/>
              <a:t>ClaudeAI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425102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Himmelsk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s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s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TM03457452[[fn=Himmelsk]]</Template>
  <TotalTime>319</TotalTime>
  <Words>217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Himmelsk</vt:lpstr>
      <vt:lpstr>Machine Learning (ML) AI</vt:lpstr>
      <vt:lpstr>PowerPoint-præsentation</vt:lpstr>
      <vt:lpstr>Beslutninstræ</vt:lpstr>
      <vt:lpstr>PowerPoint-præsentation</vt:lpstr>
      <vt:lpstr>PowerPoint-præsentation</vt:lpstr>
      <vt:lpstr>Hukommelse</vt:lpstr>
      <vt:lpstr>Hvorfor hukommelse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Munch Hammervig</dc:creator>
  <cp:lastModifiedBy>Christian Munch Hammervig</cp:lastModifiedBy>
  <cp:revision>1</cp:revision>
  <dcterms:created xsi:type="dcterms:W3CDTF">2025-09-18T11:05:23Z</dcterms:created>
  <dcterms:modified xsi:type="dcterms:W3CDTF">2025-09-19T07:11:07Z</dcterms:modified>
</cp:coreProperties>
</file>