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A1A1"/>
    <a:srgbClr val="FF4747"/>
    <a:srgbClr val="E60000"/>
    <a:srgbClr val="FDCFAD"/>
    <a:srgbClr val="FA9950"/>
    <a:srgbClr val="FF431D"/>
    <a:srgbClr val="FF5F3F"/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449" autoAdjust="0"/>
  </p:normalViewPr>
  <p:slideViewPr>
    <p:cSldViewPr snapToGrid="0">
      <p:cViewPr varScale="1">
        <p:scale>
          <a:sx n="104" d="100"/>
          <a:sy n="104" d="100"/>
        </p:scale>
        <p:origin x="3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C330-6896-458C-A4BE-9B9AA31F2C4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8E41-043C-4742-BA70-D56019F8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02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C330-6896-458C-A4BE-9B9AA31F2C4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8E41-043C-4742-BA70-D56019F8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49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C330-6896-458C-A4BE-9B9AA31F2C4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8E41-043C-4742-BA70-D56019F8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432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C330-6896-458C-A4BE-9B9AA31F2C4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8E41-043C-4742-BA70-D56019F82E1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6886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C330-6896-458C-A4BE-9B9AA31F2C4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8E41-043C-4742-BA70-D56019F8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889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C330-6896-458C-A4BE-9B9AA31F2C4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8E41-043C-4742-BA70-D56019F8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786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C330-6896-458C-A4BE-9B9AA31F2C4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8E41-043C-4742-BA70-D56019F8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770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C330-6896-458C-A4BE-9B9AA31F2C4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8E41-043C-4742-BA70-D56019F8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651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C330-6896-458C-A4BE-9B9AA31F2C4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8E41-043C-4742-BA70-D56019F8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66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C330-6896-458C-A4BE-9B9AA31F2C4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8E41-043C-4742-BA70-D56019F8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13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C330-6896-458C-A4BE-9B9AA31F2C4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8E41-043C-4742-BA70-D56019F8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80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C330-6896-458C-A4BE-9B9AA31F2C4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8E41-043C-4742-BA70-D56019F8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2004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C330-6896-458C-A4BE-9B9AA31F2C4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8E41-043C-4742-BA70-D56019F8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2995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C330-6896-458C-A4BE-9B9AA31F2C4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8E41-043C-4742-BA70-D56019F8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11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C330-6896-458C-A4BE-9B9AA31F2C4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8E41-043C-4742-BA70-D56019F8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74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C330-6896-458C-A4BE-9B9AA31F2C4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8E41-043C-4742-BA70-D56019F8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9344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C330-6896-458C-A4BE-9B9AA31F2C4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8E41-043C-4742-BA70-D56019F8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35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0F5C330-6896-458C-A4BE-9B9AA31F2C4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31B8E41-043C-4742-BA70-D56019F8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480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DE87F9-E33C-16A5-7D05-C94D3B7C2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" y="0"/>
            <a:ext cx="1216357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0128C-7FF7-2E7A-D366-61323D5E4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ru-RU" dirty="0">
                <a:solidFill>
                  <a:srgbClr val="FF5F3F"/>
                </a:solidFill>
              </a:rPr>
              <a:t>Бот Большой Брат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4D333C-5978-87D9-318A-B07887488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391" y="6030119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rgbClr val="A1A1A1"/>
                </a:solidFill>
              </a:rPr>
              <a:t>Literally 1984</a:t>
            </a:r>
            <a:endParaRPr lang="ru-RU" dirty="0">
              <a:solidFill>
                <a:srgbClr val="A1A1A1"/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ED4BC4A-4E28-87DC-A118-4FA53B6D0FB1}"/>
              </a:ext>
            </a:extLst>
          </p:cNvPr>
          <p:cNvSpPr txBox="1">
            <a:spLocks/>
          </p:cNvSpPr>
          <p:nvPr/>
        </p:nvSpPr>
        <p:spPr>
          <a:xfrm>
            <a:off x="1397391" y="275629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FF431D"/>
                </a:solidFill>
              </a:rPr>
              <a:t>Я вам запрещаю запрещать</a:t>
            </a:r>
          </a:p>
        </p:txBody>
      </p:sp>
    </p:spTree>
    <p:extLst>
      <p:ext uri="{BB962C8B-B14F-4D97-AF65-F5344CB8AC3E}">
        <p14:creationId xmlns:p14="http://schemas.microsoft.com/office/powerpoint/2010/main" val="331526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CC98D46-54F7-D512-58A7-D7F7A2DA0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5" y="970450"/>
            <a:ext cx="4712695" cy="5887550"/>
          </a:xfrm>
        </p:spPr>
        <p:txBody>
          <a:bodyPr>
            <a:normAutofit/>
          </a:bodyPr>
          <a:lstStyle/>
          <a:p>
            <a:pPr marL="494100" indent="-457200">
              <a:buAutoNum type="arabicParenR"/>
            </a:pPr>
            <a:r>
              <a:rPr lang="ru-RU" dirty="0">
                <a:solidFill>
                  <a:srgbClr val="FDCFAD"/>
                </a:solidFill>
              </a:rPr>
              <a:t>Вы не платите людям, чтобы они работали модераторами</a:t>
            </a:r>
          </a:p>
          <a:p>
            <a:pPr marL="494100" indent="-457200">
              <a:buAutoNum type="arabicParenR"/>
            </a:pPr>
            <a:r>
              <a:rPr lang="ru-RU" dirty="0">
                <a:solidFill>
                  <a:srgbClr val="FDCFAD"/>
                </a:solidFill>
              </a:rPr>
              <a:t>Вы можете в любой момент получить доступ к внутренним данным человека</a:t>
            </a:r>
          </a:p>
          <a:p>
            <a:pPr marL="494100" indent="-457200">
              <a:buAutoNum type="arabicParenR"/>
            </a:pPr>
            <a:r>
              <a:rPr lang="ru-RU" dirty="0">
                <a:solidFill>
                  <a:srgbClr val="FDCFAD"/>
                </a:solidFill>
              </a:rPr>
              <a:t>Вы можете запретить людям писать о неугодных для вас вещах</a:t>
            </a:r>
          </a:p>
          <a:p>
            <a:pPr marL="494100" indent="-457200">
              <a:buAutoNum type="arabicParenR"/>
            </a:pPr>
            <a:r>
              <a:rPr lang="ru-RU" dirty="0">
                <a:solidFill>
                  <a:srgbClr val="FDCFAD"/>
                </a:solidFill>
              </a:rPr>
              <a:t>Нет модераторов –</a:t>
            </a:r>
            <a:r>
              <a:rPr lang="en-US" dirty="0">
                <a:solidFill>
                  <a:srgbClr val="FDCFAD"/>
                </a:solidFill>
              </a:rPr>
              <a:t>&gt; </a:t>
            </a:r>
            <a:r>
              <a:rPr lang="ru-RU" dirty="0">
                <a:solidFill>
                  <a:srgbClr val="FDCFAD"/>
                </a:solidFill>
              </a:rPr>
              <a:t>у вас больше денег –</a:t>
            </a:r>
            <a:r>
              <a:rPr lang="en-US" dirty="0">
                <a:solidFill>
                  <a:srgbClr val="FDCFAD"/>
                </a:solidFill>
              </a:rPr>
              <a:t>&gt;</a:t>
            </a:r>
            <a:r>
              <a:rPr lang="ru-RU" dirty="0">
                <a:solidFill>
                  <a:srgbClr val="FDCFAD"/>
                </a:solidFill>
              </a:rPr>
              <a:t> вы можете инвестировать больше в этого бота </a:t>
            </a:r>
            <a:r>
              <a:rPr lang="en-US" dirty="0">
                <a:solidFill>
                  <a:srgbClr val="FDCFAD"/>
                </a:solidFill>
              </a:rPr>
              <a:t>-&gt; </a:t>
            </a:r>
            <a:r>
              <a:rPr lang="ru-RU" dirty="0">
                <a:solidFill>
                  <a:srgbClr val="FDCFAD"/>
                </a:solidFill>
              </a:rPr>
              <a:t>у меня будет много на балансе…ну и бота возможно доделаю</a:t>
            </a:r>
          </a:p>
          <a:p>
            <a:pPr marL="494100" indent="-457200">
              <a:buAutoNum type="arabicParenR"/>
            </a:pP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54C3B-24E1-8FCB-E050-D948B88A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8722" y="0"/>
            <a:ext cx="10353762" cy="97045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А зачем всё это?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9A3085C-945E-DBF6-5298-16633BBFB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47" y="297741"/>
            <a:ext cx="4712695" cy="265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2">
            <a:extLst>
              <a:ext uri="{FF2B5EF4-FFF2-40B4-BE49-F238E27FC236}">
                <a16:creationId xmlns:a16="http://schemas.microsoft.com/office/drawing/2014/main" id="{4692816B-ECCB-71BC-51A6-C1859F0495E5}"/>
              </a:ext>
            </a:extLst>
          </p:cNvPr>
          <p:cNvSpPr txBox="1">
            <a:spLocks/>
          </p:cNvSpPr>
          <p:nvPr/>
        </p:nvSpPr>
        <p:spPr>
          <a:xfrm>
            <a:off x="4620515" y="485225"/>
            <a:ext cx="4712695" cy="58875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168E32D-CA65-9EEA-A549-D70173C693CD}"/>
              </a:ext>
            </a:extLst>
          </p:cNvPr>
          <p:cNvSpPr txBox="1">
            <a:spLocks/>
          </p:cNvSpPr>
          <p:nvPr/>
        </p:nvSpPr>
        <p:spPr>
          <a:xfrm>
            <a:off x="5064154" y="979425"/>
            <a:ext cx="1769125" cy="128752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ru-RU" sz="2400" dirty="0">
                <a:solidFill>
                  <a:srgbClr val="FF4747"/>
                </a:solidFill>
              </a:rPr>
              <a:t>Типичный живой модератор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9B3A844-3575-1326-0D2B-AD0ADD1AD9C4}"/>
              </a:ext>
            </a:extLst>
          </p:cNvPr>
          <p:cNvSpPr txBox="1">
            <a:spLocks/>
          </p:cNvSpPr>
          <p:nvPr/>
        </p:nvSpPr>
        <p:spPr>
          <a:xfrm>
            <a:off x="5215139" y="4198875"/>
            <a:ext cx="1614506" cy="128752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ru-RU" sz="2400" dirty="0">
                <a:solidFill>
                  <a:srgbClr val="92D050"/>
                </a:solidFill>
              </a:rPr>
              <a:t>Классный бот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5914AFD-EF6C-30FE-537B-04DFB2091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314" y="3547102"/>
            <a:ext cx="4712695" cy="222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66CD0-743D-8917-613E-48123236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58130" y="0"/>
            <a:ext cx="10353762" cy="970450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621187-F18A-BFE9-4F9C-BEF823FAC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06" y="970450"/>
            <a:ext cx="11763980" cy="3876189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1) Сделать бота, который будет модерировать чат ✅</a:t>
            </a:r>
          </a:p>
          <a:p>
            <a:r>
              <a:rPr lang="ru-RU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2) Сделать его в стилистике карикатурной диктатуры и книг Джорджа Оруэлла ✅ </a:t>
            </a:r>
          </a:p>
          <a:p>
            <a:r>
              <a:rPr lang="ru-RU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3) Добавить ему функционал, для получения данных о участниках сервера ✅❌</a:t>
            </a:r>
          </a:p>
          <a:p>
            <a:pPr marL="36900" indent="0">
              <a:buNone/>
            </a:pPr>
            <a:r>
              <a:rPr lang="ru-RU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(к сожалению, чтобы получить что-то большее, чем есть в профиле самого пользователя, придётся нарушить политику соглашения </a:t>
            </a:r>
            <a:r>
              <a:rPr lang="ru-RU" sz="2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дискорда</a:t>
            </a:r>
            <a:r>
              <a:rPr lang="ru-RU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 и несколько законов пары стран)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D2A6FA-2C73-0A2A-A2FB-557C7F819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6" y="4556353"/>
            <a:ext cx="10679987" cy="201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751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9E237-E111-88A7-3079-720C80C1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1541" y="218717"/>
            <a:ext cx="10353762" cy="970450"/>
          </a:xfrm>
        </p:spPr>
        <p:txBody>
          <a:bodyPr>
            <a:noAutofit/>
          </a:bodyPr>
          <a:lstStyle/>
          <a:p>
            <a:r>
              <a:rPr lang="ru-RU" sz="6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E12F39-ADB4-CC1F-3DAC-9B1EF0816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81" y="2095307"/>
            <a:ext cx="10353762" cy="4058751"/>
          </a:xfrm>
        </p:spPr>
        <p:txBody>
          <a:bodyPr>
            <a:normAutofit/>
          </a:bodyPr>
          <a:lstStyle/>
          <a:p>
            <a:r>
              <a:rPr lang="en-US" sz="4800" dirty="0" err="1"/>
              <a:t>Pymorph</a:t>
            </a:r>
            <a:endParaRPr lang="en-US" sz="4800" dirty="0"/>
          </a:p>
          <a:p>
            <a:r>
              <a:rPr lang="en-US" sz="4800" dirty="0"/>
              <a:t>Discord.py </a:t>
            </a:r>
            <a:endParaRPr lang="ru-RU" sz="4800" dirty="0"/>
          </a:p>
          <a:p>
            <a:r>
              <a:rPr lang="en-US" sz="4800" dirty="0"/>
              <a:t>Sqlite3</a:t>
            </a:r>
          </a:p>
          <a:p>
            <a:r>
              <a:rPr lang="ru-RU" sz="4800" dirty="0"/>
              <a:t>Очень много </a:t>
            </a:r>
            <a:r>
              <a:rPr lang="en-US" sz="4800" dirty="0"/>
              <a:t>discord.py </a:t>
            </a:r>
            <a:r>
              <a:rPr lang="ru-RU" sz="4800" dirty="0"/>
              <a:t>и </a:t>
            </a:r>
            <a:r>
              <a:rPr lang="en-US" sz="4800" dirty="0"/>
              <a:t>sqlite3</a:t>
            </a:r>
            <a:endParaRPr lang="ru-RU" sz="4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9F5BAF-CB23-A3CE-4231-ECADD6FA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419" y="-1117172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373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8AFE5-9B6E-501B-B990-84850B80C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919" y="0"/>
            <a:ext cx="10353762" cy="970450"/>
          </a:xfrm>
        </p:spPr>
        <p:txBody>
          <a:bodyPr>
            <a:normAutofit/>
          </a:bodyPr>
          <a:lstStyle/>
          <a:p>
            <a:r>
              <a:rPr lang="ru-RU" sz="5400" dirty="0"/>
              <a:t>Структура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A7256A-EABC-979D-7B13-FF465D9A5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7910" y="1304278"/>
            <a:ext cx="5066090" cy="5183607"/>
          </a:xfrm>
        </p:spPr>
        <p:txBody>
          <a:bodyPr/>
          <a:lstStyle/>
          <a:p>
            <a:r>
              <a:rPr lang="en-US" dirty="0"/>
              <a:t>Command_bot.py</a:t>
            </a:r>
            <a:r>
              <a:rPr lang="ru-RU" dirty="0"/>
              <a:t> (по сути </a:t>
            </a:r>
            <a:r>
              <a:rPr lang="en-US" dirty="0"/>
              <a:t>main(), </a:t>
            </a:r>
            <a:r>
              <a:rPr lang="ru-RU" dirty="0"/>
              <a:t>вообще там был ещё </a:t>
            </a:r>
            <a:r>
              <a:rPr lang="en-US" dirty="0" err="1"/>
              <a:t>moder_bot</a:t>
            </a:r>
            <a:r>
              <a:rPr lang="en-US" dirty="0"/>
              <a:t>(), </a:t>
            </a:r>
            <a:r>
              <a:rPr lang="ru-RU" dirty="0"/>
              <a:t>но мне китайцы написали</a:t>
            </a:r>
            <a:r>
              <a:rPr lang="en-US" dirty="0"/>
              <a:t> </a:t>
            </a:r>
            <a:r>
              <a:rPr lang="ru-RU" dirty="0"/>
              <a:t>так не делать)</a:t>
            </a:r>
          </a:p>
          <a:p>
            <a:r>
              <a:rPr lang="en-US" dirty="0"/>
              <a:t>Sign_in.py </a:t>
            </a:r>
            <a:r>
              <a:rPr lang="ru-RU" dirty="0"/>
              <a:t>отдельный класс для регистрации</a:t>
            </a:r>
          </a:p>
          <a:p>
            <a:r>
              <a:rPr lang="en-US" dirty="0"/>
              <a:t>1984_bot_database.db </a:t>
            </a:r>
            <a:r>
              <a:rPr lang="ru-RU" dirty="0"/>
              <a:t>база данных бота с серверами, разрешениями и пользователями</a:t>
            </a:r>
          </a:p>
          <a:p>
            <a:r>
              <a:rPr lang="en-US" dirty="0" err="1"/>
              <a:t>keywords.db</a:t>
            </a:r>
            <a:r>
              <a:rPr lang="en-US" dirty="0"/>
              <a:t> </a:t>
            </a:r>
            <a:r>
              <a:rPr lang="ru-RU" dirty="0"/>
              <a:t>база данных для хранения ключей доступа и регистрации серверов</a:t>
            </a:r>
            <a:endParaRPr lang="en-US" dirty="0"/>
          </a:p>
          <a:p>
            <a:pPr marL="36900" indent="0">
              <a:buNone/>
            </a:pP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BEDFD8-E572-ECEC-6D4E-908A1B8AE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8" y="731967"/>
            <a:ext cx="6562062" cy="518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82901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36F92-AD04-4991-81F3-EA0F99A0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676" y="0"/>
            <a:ext cx="10353762" cy="970450"/>
          </a:xfrm>
        </p:spPr>
        <p:txBody>
          <a:bodyPr/>
          <a:lstStyle/>
          <a:p>
            <a:r>
              <a:rPr lang="ru-RU" dirty="0"/>
              <a:t>Вы можете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FFC3BA-65D1-452C-AD7A-39A966948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96" y="910104"/>
            <a:ext cx="11630054" cy="179627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Устроить на сервере 1984 как наказание</a:t>
            </a:r>
          </a:p>
          <a:p>
            <a:r>
              <a:rPr lang="ru-RU" dirty="0"/>
              <a:t>Снизойти до пользователей и отменить 1984, чтобы боялись</a:t>
            </a:r>
          </a:p>
          <a:p>
            <a:r>
              <a:rPr lang="ru-RU" dirty="0"/>
              <a:t>Запретить всё или отдельную функцию, а также разрешить всё это</a:t>
            </a:r>
          </a:p>
          <a:p>
            <a:r>
              <a:rPr lang="ru-RU" dirty="0"/>
              <a:t>Ваш бот будет бесплатно 24/7 модерировать чат</a:t>
            </a:r>
          </a:p>
          <a:p>
            <a:r>
              <a:rPr lang="ru-RU" dirty="0"/>
              <a:t>Вам не нужно будет платить деньги модераторам, только боту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033AD2-6997-47C8-A8CB-8E93E354E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76" y="2758542"/>
            <a:ext cx="2958349" cy="36021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0AA715-4744-4313-8BE1-AFC8B48BF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497" y="2706380"/>
            <a:ext cx="3549101" cy="226188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FCABE05-2D3A-4728-9341-DD0DD32C0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647" y="5302242"/>
            <a:ext cx="3407952" cy="105849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6B24B8D-D0D1-493F-82A9-979620377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7321" y="2706380"/>
            <a:ext cx="3827791" cy="185325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E5C70FA-3F57-4A9D-852C-44D9311981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5111" y="5029478"/>
            <a:ext cx="4052213" cy="133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00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25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7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6765F-4C7D-45C4-469B-021290954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35919" y="0"/>
            <a:ext cx="10353762" cy="97045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Отдельная благодарность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5E2473-A1C2-6D4D-D86F-79A858D51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8" y="970450"/>
            <a:ext cx="5907307" cy="563355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Хочу поблагодарить человека, который помогал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тестить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бота, предоставил огромный список слов для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банвордов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, а также поделился своим большим опытом в создании 0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,9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/ 3 проектов для Яндекс лицея.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C3B20B-C6C2-5562-CD2D-12DE625EF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669" y="970450"/>
            <a:ext cx="4862891" cy="2969242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5744015B-F696-0E90-09E0-4A955CBF8FC4}"/>
              </a:ext>
            </a:extLst>
          </p:cNvPr>
          <p:cNvSpPr txBox="1">
            <a:spLocks/>
          </p:cNvSpPr>
          <p:nvPr/>
        </p:nvSpPr>
        <p:spPr>
          <a:xfrm>
            <a:off x="478979" y="1688906"/>
            <a:ext cx="4862891" cy="47118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D0CB66E-22D5-D89D-3ECC-9A45C8C2C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668" y="4393397"/>
            <a:ext cx="4862891" cy="200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4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15710-0C9A-4297-EBB8-AE86B054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00" y="1333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На этот проект ушло очень много времени и средств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A0108BE-E32B-FD99-E29E-7222566E0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600200"/>
            <a:ext cx="11220449" cy="5124450"/>
          </a:xfrm>
        </p:spPr>
      </p:pic>
    </p:spTree>
    <p:extLst>
      <p:ext uri="{BB962C8B-B14F-4D97-AF65-F5344CB8AC3E}">
        <p14:creationId xmlns:p14="http://schemas.microsoft.com/office/powerpoint/2010/main" val="3473394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68F5D-5D6A-DC6E-375F-A0C2B565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5BE7F1-6143-463A-FE19-FF11DA794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E225BD-7F20-9135-F331-320BD21C6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06B366-C4FD-90A8-A29A-66AEA767211B}"/>
              </a:ext>
            </a:extLst>
          </p:cNvPr>
          <p:cNvSpPr txBox="1"/>
          <p:nvPr/>
        </p:nvSpPr>
        <p:spPr>
          <a:xfrm>
            <a:off x="6952343" y="907822"/>
            <a:ext cx="52396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0" dirty="0">
                <a:solidFill>
                  <a:schemeClr val="bg1"/>
                </a:solidFill>
                <a:latin typeface="Monotype Corsiva" panose="03010101010201010101" pitchFamily="66" charset="0"/>
                <a:cs typeface="Leelawadee" panose="020B0502040204020203" pitchFamily="34" charset="-34"/>
              </a:rPr>
              <a:t>Конец</a:t>
            </a:r>
          </a:p>
        </p:txBody>
      </p:sp>
    </p:spTree>
    <p:extLst>
      <p:ext uri="{BB962C8B-B14F-4D97-AF65-F5344CB8AC3E}">
        <p14:creationId xmlns:p14="http://schemas.microsoft.com/office/powerpoint/2010/main" val="93292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9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8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81" tmFilter="0, 0; 0.125,0.2665; 0.25,0.4; 0.375,0.465; 0.5,0.5;  0.625,0.535; 0.75,0.6; 0.875,0.7335; 1,1">
                                          <p:stCondLst>
                                            <p:cond delay="581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90" tmFilter="0, 0; 0.125,0.2665; 0.25,0.4; 0.375,0.465; 0.5,0.5;  0.625,0.535; 0.75,0.6; 0.875,0.7335; 1,1">
                                          <p:stCondLst>
                                            <p:cond delay="115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44" tmFilter="0, 0; 0.125,0.2665; 0.25,0.4; 0.375,0.465; 0.5,0.5;  0.625,0.535; 0.75,0.6; 0.875,0.7335; 1,1">
                                          <p:stCondLst>
                                            <p:cond delay="14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3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45" decel="50000">
                                          <p:stCondLst>
                                            <p:cond delay="59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3">
                                          <p:stCondLst>
                                            <p:cond delay="114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45" decel="50000">
                                          <p:stCondLst>
                                            <p:cond delay="1171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3">
                                          <p:stCondLst>
                                            <p:cond delay="143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45" decel="50000">
                                          <p:stCondLst>
                                            <p:cond delay="145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3">
                                          <p:stCondLst>
                                            <p:cond delay="158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45" decel="50000">
                                          <p:stCondLst>
                                            <p:cond delay="160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Красный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175</TotalTime>
  <Words>310</Words>
  <Application>Microsoft Office PowerPoint</Application>
  <PresentationFormat>Широкоэкранный</PresentationFormat>
  <Paragraphs>35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Bahnschrift Light</vt:lpstr>
      <vt:lpstr>Calisto MT</vt:lpstr>
      <vt:lpstr>Monotype Corsiva</vt:lpstr>
      <vt:lpstr>Wingdings 2</vt:lpstr>
      <vt:lpstr>Сланец</vt:lpstr>
      <vt:lpstr>Бот Большой Брат</vt:lpstr>
      <vt:lpstr>А зачем всё это?</vt:lpstr>
      <vt:lpstr>Задачи</vt:lpstr>
      <vt:lpstr>Технологии</vt:lpstr>
      <vt:lpstr>Структура</vt:lpstr>
      <vt:lpstr>Вы можете</vt:lpstr>
      <vt:lpstr>Отдельная благодарность</vt:lpstr>
      <vt:lpstr>На этот проект ушло очень много времени и средств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Большой Брат</dc:title>
  <dc:creator>tokotit32@gmail.com</dc:creator>
  <cp:lastModifiedBy>tokotit32@gmail.com</cp:lastModifiedBy>
  <cp:revision>2</cp:revision>
  <dcterms:created xsi:type="dcterms:W3CDTF">2024-04-26T07:32:52Z</dcterms:created>
  <dcterms:modified xsi:type="dcterms:W3CDTF">2024-04-26T12:27:26Z</dcterms:modified>
</cp:coreProperties>
</file>