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85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6" r:id="rId9"/>
    <p:sldId id="267" r:id="rId10"/>
    <p:sldId id="268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A1BAD-C7F4-4C82-A73C-27A1188E8CB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29941-6CF2-4CF7-9463-B9EE451E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409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9FA8B-C3F9-439F-9F3B-9BB58ED71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5F742D-C8A5-4B59-84F2-FE3F7E609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C1D86A-6299-4E09-8D44-DCA8F027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E25F-0297-46FA-A470-E7BD79717770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91DDE3-6717-4890-AE5A-D96CC4CC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B266D3-8066-4568-A5E6-C0F8DC4C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16F-56C2-457F-AA72-0176DCD80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30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7617C-B8A5-4693-A537-202F76D7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230B49-22B3-40E2-881D-6DE046A03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ACD9BF-DC1D-44E3-B87B-3D99B76E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07DB-8A75-4A93-BA87-E168DA0A4543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25A24B-504B-49BB-8187-7FF205FC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57948E-FC00-4F31-99B9-76794B65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16F-56C2-457F-AA72-0176DCD80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4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AA5915-B70E-490B-9D97-F97712483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EAA568-B562-4A77-83BD-DEF1578C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54F9E8-9B6C-466C-BD06-E5B782B2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767E-2AE8-4022-8D2B-111E2F2459E1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8C890-EC76-49E2-966C-A88D7F6C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7C329-7515-47DD-902C-BC8A65C1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16F-56C2-457F-AA72-0176DCD80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5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347A9-62D1-49E2-A8C1-4FD81E10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AB0CB5-3AF5-47C6-818A-EBFAACD5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5E787F-9FA8-4417-9B0E-F41A7032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AE10-F6DB-4BBA-BD2A-7429C36A8D72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E5128-7433-4279-A72E-E37ABF04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0D117B-B0FB-4EF9-B92F-7B0EAF95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16F-56C2-457F-AA72-0176DCD80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36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DA222-051D-4BC4-A6E4-B6E8F19C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CFFD27-251D-4819-8F89-4DF609288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FABAD-8035-4740-BF26-CA991C69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FC3-5F53-4251-9599-07B4D1CC84FB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2A8FD7-3E8E-41FD-AB0A-B0162894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1E3B8D-4135-4CDF-B474-756D33C2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16F-56C2-457F-AA72-0176DCD80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3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FDCF3-2C71-4E3D-83A1-51520A5A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8F0CC0-716E-4E24-8DC9-8BC4A7B1C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097EB1-0E4C-4C5D-B6FE-24205244C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692EC2-BCC1-4BB1-907B-47BAF357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FD5A-24C2-40B9-877D-9B1A35782EC4}" type="datetime1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346E18-F62C-401C-8301-1D3BA92C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F78183-0202-4CB5-87D6-E0D62869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16F-56C2-457F-AA72-0176DCD80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31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1C1AE-23B1-4320-96DD-4F52C1CD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6604B6-A0C3-41AB-BA5B-913365C21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DF1C77-BE64-4AFF-A0FC-4D0446454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72F8DD-1C2C-4EDA-9698-60A3478BC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E43F46-644D-4C44-A539-1760AD817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832EA5-631F-46B6-905A-7F6621C5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EC63-CB22-4367-B7EB-189D92EB4216}" type="datetime1">
              <a:rPr lang="ru-RU" smtClean="0"/>
              <a:t>25.05.2025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E874F6-69D0-4B2C-877A-7FD1A0A8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F80B8A2-1A0F-46C1-AC4A-4EF98FED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16F-56C2-457F-AA72-0176DCD80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99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994E1-DC7C-4B7A-B58E-D253D782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7B1DA3-4350-42EE-8D11-8B53D692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9CCC-1AB7-4A5A-B1E1-14D298394F25}" type="datetime1">
              <a:rPr lang="ru-RU" smtClean="0"/>
              <a:t>25.05.2025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E78E5A-3E35-43B9-B3E7-4374D10A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E7C30E-1D14-4C44-B688-4883AD94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16F-56C2-457F-AA72-0176DCD80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25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ECAF78-4B6B-40DF-8CAD-BB5D8E96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699C-E725-482F-9B53-B391C20C0BAD}" type="datetime1">
              <a:rPr lang="ru-RU" smtClean="0"/>
              <a:t>25.05.2025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EBD954-57B8-4E19-A3D1-D77FA69A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2789EE-2BF7-4C16-99E7-4F3F02DF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16F-56C2-457F-AA72-0176DCD80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3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EB2A6-C206-410B-B0E8-A0658B11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A86B0-7012-492F-9143-1827C5547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2847E4-1033-4737-AACF-4F5383C07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F9649D-8CAF-4D2F-B5E4-263F58C3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12C83-EE26-470E-A036-5E5D939EA158}" type="datetime1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07E8BE-4E24-4C96-99D9-FE6D8778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2557E1-335B-41E3-86D4-3B336F54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16F-56C2-457F-AA72-0176DCD80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50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B46DD-DC98-4B90-A96B-27A7E636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7C6A85-3A39-4EBD-88A4-45761F167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38FD89-1967-42FC-A037-E85EED789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4164D8-B3B4-4EDB-80B4-9C5067C1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0CCA-EFAE-4FA1-BD9B-5F5D5A2BA13F}" type="datetime1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FE296C-62A1-4370-BCDC-D5DC3653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437F6F-B714-4627-B053-8349834B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D16F-56C2-457F-AA72-0176DCD80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52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57581-C650-4F74-8C50-05A751E4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7DFBB5-6B58-4B3E-9288-FA40F981C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8E83B1-D080-4DA4-8ACD-6EF17A6B2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BEA9F-BC0A-4333-8477-BB7D29D935B6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A4DFFE-53BD-4A8B-8B04-590958972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420244-8D1B-495B-AE55-14D5DA7EC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2D16F-56C2-457F-AA72-0176DCD80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6" r:id="rId1"/>
    <p:sldLayoutId id="2147484587" r:id="rId2"/>
    <p:sldLayoutId id="2147484588" r:id="rId3"/>
    <p:sldLayoutId id="2147484589" r:id="rId4"/>
    <p:sldLayoutId id="2147484590" r:id="rId5"/>
    <p:sldLayoutId id="2147484591" r:id="rId6"/>
    <p:sldLayoutId id="2147484592" r:id="rId7"/>
    <p:sldLayoutId id="2147484593" r:id="rId8"/>
    <p:sldLayoutId id="2147484594" r:id="rId9"/>
    <p:sldLayoutId id="2147484595" r:id="rId10"/>
    <p:sldLayoutId id="21474845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FB099-8D31-4EBA-923F-2F9833924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189"/>
            <a:ext cx="9144000" cy="879058"/>
          </a:xfrm>
        </p:spPr>
        <p:txBody>
          <a:bodyPr>
            <a:normAutofit/>
          </a:bodyPr>
          <a:lstStyle/>
          <a:p>
            <a:r>
              <a:rPr lang="en-US" sz="5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Rentplace</a:t>
            </a:r>
            <a:endParaRPr lang="ru-RU" sz="54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D19973-2A4F-462D-8FF3-0624A9E9E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7919" y="3200873"/>
            <a:ext cx="8403773" cy="1655762"/>
          </a:xfrm>
        </p:spPr>
        <p:txBody>
          <a:bodyPr>
            <a:normAutofit fontScale="92500"/>
          </a:bodyPr>
          <a:lstStyle/>
          <a:p>
            <a:pPr algn="l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Аналитическая модель и пользовательские сценарии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7 команда 1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A137D43-E678-4226-9140-1CA8E6500E3D}"/>
              </a:ext>
            </a:extLst>
          </p:cNvPr>
          <p:cNvSpPr txBox="1">
            <a:spLocks/>
          </p:cNvSpPr>
          <p:nvPr/>
        </p:nvSpPr>
        <p:spPr>
          <a:xfrm>
            <a:off x="1881051" y="3427550"/>
            <a:ext cx="241662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84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45E1F9-B824-4CE2-AE2F-EFF04A7C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C2D16F-56C2-457F-AA72-0176DCD806D4}" type="slidenum">
              <a:rPr lang="ru-RU" smtClean="0"/>
              <a:t>10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F899FE1-85C9-4109-89EB-EA442B1F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" y="2234718"/>
            <a:ext cx="5338355" cy="5456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 на главной странице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468B632-8466-4AF4-8CB9-67065C28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3468"/>
            <a:ext cx="12192000" cy="1325563"/>
          </a:xfrm>
        </p:spPr>
        <p:txBody>
          <a:bodyPr>
            <a:no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сценарии:</a:t>
            </a:r>
            <a:b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Неавторизованный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6015B2-394D-4FBD-960C-AB484BD5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66" y="2281827"/>
            <a:ext cx="2084353" cy="457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7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45E1F9-B824-4CE2-AE2F-EFF04A7C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C2D16F-56C2-457F-AA72-0176DCD806D4}" type="slidenum">
              <a:rPr lang="ru-RU" smtClean="0"/>
              <a:t>11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F899FE1-85C9-4109-89EB-EA442B1F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" y="2234718"/>
            <a:ext cx="5477692" cy="5456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конкретного объявления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468B632-8466-4AF4-8CB9-67065C28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3468"/>
            <a:ext cx="12192000" cy="1325563"/>
          </a:xfrm>
        </p:spPr>
        <p:txBody>
          <a:bodyPr>
            <a:no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сценарии:</a:t>
            </a:r>
            <a:b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Неавторизованный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AE341E-1BB5-4614-B470-79455EDF4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054" y="2420983"/>
            <a:ext cx="2040825" cy="443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4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45E1F9-B824-4CE2-AE2F-EFF04A7C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C2D16F-56C2-457F-AA72-0176DCD806D4}" type="slidenum">
              <a:rPr lang="ru-RU" smtClean="0"/>
              <a:t>12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F899FE1-85C9-4109-89EB-EA442B1F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" y="2234718"/>
            <a:ext cx="5477692" cy="5456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Бронирование жилья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468B632-8466-4AF4-8CB9-67065C28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3468"/>
            <a:ext cx="12192000" cy="1325563"/>
          </a:xfrm>
        </p:spPr>
        <p:txBody>
          <a:bodyPr>
            <a:no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сценарии:</a:t>
            </a:r>
            <a:b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Авторизованный пользователь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E041E5-C5A3-4CB6-A5E5-F4CCE6077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577" y="2780410"/>
            <a:ext cx="1875504" cy="40775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A0647A-CA98-4242-BCEF-0FC7DA26B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628" y="2764710"/>
            <a:ext cx="1875505" cy="409329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EAC315-4159-4A36-AA40-2BADF4F56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680" y="2764710"/>
            <a:ext cx="1976859" cy="390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8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45E1F9-B824-4CE2-AE2F-EFF04A7C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C2D16F-56C2-457F-AA72-0176DCD806D4}" type="slidenum">
              <a:rPr lang="ru-RU" smtClean="0"/>
              <a:t>13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F899FE1-85C9-4109-89EB-EA442B1F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" y="2234718"/>
            <a:ext cx="5477692" cy="5456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 избранное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468B632-8466-4AF4-8CB9-67065C28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3468"/>
            <a:ext cx="12192000" cy="1325563"/>
          </a:xfrm>
        </p:spPr>
        <p:txBody>
          <a:bodyPr>
            <a:no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сценарии:</a:t>
            </a:r>
            <a:b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Авторизованный пользователь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9C9A8D-26D8-4A46-8552-F15D9B17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194" y="2313198"/>
            <a:ext cx="2092795" cy="45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6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45E1F9-B824-4CE2-AE2F-EFF04A7C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C2D16F-56C2-457F-AA72-0176DCD806D4}" type="slidenum">
              <a:rPr lang="ru-RU" smtClean="0"/>
              <a:t>14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F899FE1-85C9-4109-89EB-EA442B1F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" y="2234718"/>
            <a:ext cx="5477692" cy="5456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избранного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468B632-8466-4AF4-8CB9-67065C28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3468"/>
            <a:ext cx="12192000" cy="1325563"/>
          </a:xfrm>
        </p:spPr>
        <p:txBody>
          <a:bodyPr>
            <a:no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сценарии:</a:t>
            </a:r>
            <a:b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Авторизованный пользователь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159A45-3886-46FF-93A7-9AF3F7D85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194" y="2299656"/>
            <a:ext cx="2073864" cy="455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28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45E1F9-B824-4CE2-AE2F-EFF04A7C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C2D16F-56C2-457F-AA72-0176DCD806D4}" type="slidenum">
              <a:rPr lang="ru-RU" smtClean="0"/>
              <a:t>15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F899FE1-85C9-4109-89EB-EA442B1F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" y="2234718"/>
            <a:ext cx="5477692" cy="5456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своей брони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468B632-8466-4AF4-8CB9-67065C28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3468"/>
            <a:ext cx="12192000" cy="1325563"/>
          </a:xfrm>
        </p:spPr>
        <p:txBody>
          <a:bodyPr>
            <a:no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сценарии:</a:t>
            </a:r>
            <a:b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Авторизованный пользователь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2A6D71-F021-4157-BA23-A53158723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85" y="2234718"/>
            <a:ext cx="2141979" cy="46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5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45E1F9-B824-4CE2-AE2F-EFF04A7C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C2D16F-56C2-457F-AA72-0176DCD806D4}" type="slidenum">
              <a:rPr lang="ru-RU" smtClean="0"/>
              <a:t>16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F899FE1-85C9-4109-89EB-EA442B1F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" y="2234718"/>
            <a:ext cx="5477692" cy="5456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нового объявления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468B632-8466-4AF4-8CB9-67065C28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3468"/>
            <a:ext cx="12192000" cy="1325563"/>
          </a:xfrm>
        </p:spPr>
        <p:txBody>
          <a:bodyPr>
            <a:no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сценарии:</a:t>
            </a:r>
            <a:b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Авторизованный пользователь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A030E-B074-4D5E-B103-4CE80ACDB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" y="2976097"/>
            <a:ext cx="1576451" cy="34313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36D068-EA4F-41D7-8CAF-841ED910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076" y="2976097"/>
            <a:ext cx="1578255" cy="343133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C8E80F3-DAD6-41E7-A339-DBC766F39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983" y="2992448"/>
            <a:ext cx="1578254" cy="341497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CEC1AE7-2C29-400F-AA56-3A8D4313B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889" y="2979639"/>
            <a:ext cx="1578255" cy="344059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C24EC38-0149-4F00-93D7-D56A28E38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9795" y="2942006"/>
            <a:ext cx="1578255" cy="341434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C7910D0-6063-4204-B4A9-8E18C01248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7701" y="2992448"/>
            <a:ext cx="1578255" cy="343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45E1F9-B824-4CE2-AE2F-EFF04A7C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C2D16F-56C2-457F-AA72-0176DCD806D4}" type="slidenum">
              <a:rPr lang="ru-RU" smtClean="0"/>
              <a:t>17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F899FE1-85C9-4109-89EB-EA442B1F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" y="2234718"/>
            <a:ext cx="5782492" cy="5456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размещенного объявления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468B632-8466-4AF4-8CB9-67065C28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3468"/>
            <a:ext cx="12192000" cy="1325563"/>
          </a:xfrm>
        </p:spPr>
        <p:txBody>
          <a:bodyPr>
            <a:no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сценарии:</a:t>
            </a:r>
            <a:b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Авторизованный пользователь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0BBB21-C4A5-4FB3-8F6D-E8EA6B4C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382" y="2780410"/>
            <a:ext cx="1871223" cy="40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7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45E1F9-B824-4CE2-AE2F-EFF04A7C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C2D16F-56C2-457F-AA72-0176DCD806D4}" type="slidenum">
              <a:rPr lang="ru-RU" smtClean="0"/>
              <a:t>18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F899FE1-85C9-4109-89EB-EA442B1F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" y="2234718"/>
            <a:ext cx="5094515" cy="5456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своего профиля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468B632-8466-4AF4-8CB9-67065C28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3468"/>
            <a:ext cx="12192000" cy="1325563"/>
          </a:xfrm>
        </p:spPr>
        <p:txBody>
          <a:bodyPr>
            <a:no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сценарии:</a:t>
            </a:r>
            <a:b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Авторизованный пользователь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8B4EDE-5E27-4CD9-82EC-F2385574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565" y="2780175"/>
            <a:ext cx="1877653" cy="40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24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B8076-E533-477E-91C5-9B427C6B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" y="410368"/>
            <a:ext cx="11713029" cy="1325563"/>
          </a:xfrm>
        </p:spPr>
        <p:txBody>
          <a:bodyPr>
            <a:no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4E5A0-982A-456D-A52F-6D3E94AE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03727"/>
            <a:ext cx="887403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Загороднев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Георгий - Team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PM, Дизайнер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Катцын Владимир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разработчик,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инженер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Кондратов Владислав - Аналитик, Технический писатель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Полоцкий Иван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</a:p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Исанбаев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Илья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Беликов Илья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01020E-E291-4496-AACE-87D2C849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C2D16F-56C2-457F-AA72-0176DCD806D4}" type="slidenum">
              <a:rPr lang="ru-RU" smtClean="0"/>
              <a:t>19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7DD87B-E5AC-42C3-9918-ACDF735D2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027" y="410368"/>
            <a:ext cx="1881326" cy="1881326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310AEFD6-F886-48A4-A270-0141CB06F27E}"/>
              </a:ext>
            </a:extLst>
          </p:cNvPr>
          <p:cNvSpPr txBox="1">
            <a:spLocks/>
          </p:cNvSpPr>
          <p:nvPr/>
        </p:nvSpPr>
        <p:spPr>
          <a:xfrm>
            <a:off x="6429103" y="38731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033D2241-22C6-442A-B879-75C2CB4B4302}"/>
              </a:ext>
            </a:extLst>
          </p:cNvPr>
          <p:cNvSpPr txBox="1">
            <a:spLocks/>
          </p:cNvSpPr>
          <p:nvPr/>
        </p:nvSpPr>
        <p:spPr>
          <a:xfrm>
            <a:off x="8874035" y="2300951"/>
            <a:ext cx="3342442" cy="557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</a:p>
        </p:txBody>
      </p:sp>
    </p:spTree>
    <p:extLst>
      <p:ext uri="{BB962C8B-B14F-4D97-AF65-F5344CB8AC3E}">
        <p14:creationId xmlns:p14="http://schemas.microsoft.com/office/powerpoint/2010/main" val="245031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B8076-E533-477E-91C5-9B427C6B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" y="410368"/>
            <a:ext cx="11713029" cy="1325563"/>
          </a:xfrm>
        </p:spPr>
        <p:txBody>
          <a:bodyPr>
            <a:noAutofit/>
          </a:bodyPr>
          <a:lstStyle/>
          <a:p>
            <a:r>
              <a:rPr lang="ru-RU" sz="5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Яндекс Метрика</a:t>
            </a:r>
            <a:r>
              <a:rPr lang="en-US" sz="5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5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события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4E5A0-982A-456D-A52F-6D3E94AE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анализа эффективности приложения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RentPlace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были созданы воронки, отражающие следующие пользовательские процессы: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Регистрация в приложении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Размещение объявления об аренде жилья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Бронирование жилья арендаторами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Использование AI для генерации описания объявления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01020E-E291-4496-AACE-87D2C849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C2D16F-56C2-457F-AA72-0176DCD806D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75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FA0CC-7CAB-47DC-8437-42E7B8E1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" y="967493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Воронка: Регистрация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4B2007-F178-49B7-A513-4766497F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C2D16F-56C2-457F-AA72-0176DCD806D4}" type="slidenum">
              <a:rPr lang="ru-RU" smtClean="0"/>
              <a:t>3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26F395-B181-49CA-8CD2-32409D02D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4181"/>
            <a:ext cx="12192000" cy="22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6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FA0CC-7CAB-47DC-8437-42E7B8E1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" y="967493"/>
            <a:ext cx="12173227" cy="1325563"/>
          </a:xfrm>
        </p:spPr>
        <p:txBody>
          <a:bodyPr>
            <a:no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Воронка: Размещение объявления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4B2007-F178-49B7-A513-4766497F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C2D16F-56C2-457F-AA72-0176DCD806D4}" type="slidenum">
              <a:rPr lang="ru-RU" smtClean="0"/>
              <a:t>4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A758C9-939C-4ABD-8DF2-06F1FAC40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7733"/>
            <a:ext cx="12192000" cy="224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3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FA0CC-7CAB-47DC-8437-42E7B8E1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" y="967493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Воронка: Бронирование жилья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4B2007-F178-49B7-A513-4766497F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C2D16F-56C2-457F-AA72-0176DCD806D4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67CBE5-FA87-4487-AAF8-EEEE21FE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7731"/>
            <a:ext cx="12192000" cy="22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9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FA0CC-7CAB-47DC-8437-42E7B8E1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" y="1049243"/>
            <a:ext cx="12182614" cy="1325563"/>
          </a:xfrm>
        </p:spPr>
        <p:txBody>
          <a:bodyPr>
            <a:no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Воронка: Использование AI для генерации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4B2007-F178-49B7-A513-4766497F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C2D16F-56C2-457F-AA72-0176DCD806D4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9A4040-1CB9-4A5D-B59D-C2338D219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1889"/>
            <a:ext cx="12192000" cy="22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0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45E1F9-B824-4CE2-AE2F-EFF04A7C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C2D16F-56C2-457F-AA72-0176DCD806D4}" type="slidenum">
              <a:rPr lang="ru-RU" smtClean="0"/>
              <a:t>7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F899FE1-85C9-4109-89EB-EA442B1F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3" y="2234718"/>
            <a:ext cx="2194560" cy="54569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468B632-8466-4AF4-8CB9-67065C28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3468"/>
            <a:ext cx="12192000" cy="1325563"/>
          </a:xfrm>
        </p:spPr>
        <p:txBody>
          <a:bodyPr>
            <a:no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сценарии:</a:t>
            </a:r>
            <a:b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Неавторизованный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78F3D9-4971-4C3C-A414-CA93B5A7C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274" y="2285459"/>
            <a:ext cx="2110807" cy="457254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3B98CD9-4843-4CAC-9895-4B9CE8F7F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23" y="2285459"/>
            <a:ext cx="2110806" cy="45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6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45E1F9-B824-4CE2-AE2F-EFF04A7C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C2D16F-56C2-457F-AA72-0176DCD806D4}" type="slidenum">
              <a:rPr lang="ru-RU" smtClean="0"/>
              <a:t>8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F899FE1-85C9-4109-89EB-EA442B1F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3" y="2234718"/>
            <a:ext cx="2194560" cy="54569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468B632-8466-4AF4-8CB9-67065C28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3468"/>
            <a:ext cx="12192000" cy="1325563"/>
          </a:xfrm>
        </p:spPr>
        <p:txBody>
          <a:bodyPr>
            <a:no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сценарии:</a:t>
            </a:r>
            <a:b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Неавторизованный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3FF223-FEB4-4FD5-8CEC-C83DD77E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011" y="2327957"/>
            <a:ext cx="2083776" cy="451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6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45E1F9-B824-4CE2-AE2F-EFF04A7C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C2D16F-56C2-457F-AA72-0176DCD806D4}" type="slidenum">
              <a:rPr lang="ru-RU" smtClean="0"/>
              <a:t>9</a:t>
            </a:fld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F899FE1-85C9-4109-89EB-EA442B1F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3" y="2234718"/>
            <a:ext cx="2194560" cy="54569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468B632-8466-4AF4-8CB9-67065C28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3468"/>
            <a:ext cx="12192000" cy="1325563"/>
          </a:xfrm>
        </p:spPr>
        <p:txBody>
          <a:bodyPr>
            <a:no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сценарии:</a:t>
            </a:r>
            <a:b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Неавторизованный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65A588-8B21-48B5-8879-4F87B31A7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078" y="2369249"/>
            <a:ext cx="2071288" cy="44604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F2BDF5A-17BD-421D-BBC2-78F8B7ADB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326" y="2397551"/>
            <a:ext cx="2033965" cy="44604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A29BBFB-E517-47B0-A876-096698858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251" y="2397550"/>
            <a:ext cx="2052011" cy="44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16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235</Words>
  <Application>Microsoft Office PowerPoint</Application>
  <PresentationFormat>Широкоэкранный</PresentationFormat>
  <Paragraphs>65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Rentplace</vt:lpstr>
      <vt:lpstr>Яндекс Метрика. Основные события</vt:lpstr>
      <vt:lpstr>Воронка: Регистрация</vt:lpstr>
      <vt:lpstr>Воронка: Размещение объявления</vt:lpstr>
      <vt:lpstr>Воронка: Бронирование жилья</vt:lpstr>
      <vt:lpstr>Воронка: Использование AI для генерации</vt:lpstr>
      <vt:lpstr>Пользовательские сценарии: Неавторизованный пользователь</vt:lpstr>
      <vt:lpstr>Пользовательские сценарии: Неавторизованный пользователь</vt:lpstr>
      <vt:lpstr>Пользовательские сценарии: Неавторизованный пользователь</vt:lpstr>
      <vt:lpstr>Пользовательские сценарии: Неавторизованный пользователь</vt:lpstr>
      <vt:lpstr>Пользовательские сценарии: Неавторизованный пользователь</vt:lpstr>
      <vt:lpstr>Пользовательские сценарии: Авторизованный пользователь</vt:lpstr>
      <vt:lpstr>Пользовательские сценарии: Авторизованный пользователь</vt:lpstr>
      <vt:lpstr>Пользовательские сценарии: Авторизованный пользователь</vt:lpstr>
      <vt:lpstr>Пользовательские сценарии: Авторизованный пользователь</vt:lpstr>
      <vt:lpstr>Пользовательские сценарии: Авторизованный пользователь</vt:lpstr>
      <vt:lpstr>Пользовательские сценарии: Авторизованный пользователь</vt:lpstr>
      <vt:lpstr>Пользовательские сценарии: Авторизованный пользователь</vt:lpstr>
      <vt:lpstr>Состав команды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Rentplace</dc:title>
  <dc:creator>Admin</dc:creator>
  <cp:lastModifiedBy>Admin</cp:lastModifiedBy>
  <cp:revision>18</cp:revision>
  <dcterms:created xsi:type="dcterms:W3CDTF">2025-05-24T19:45:48Z</dcterms:created>
  <dcterms:modified xsi:type="dcterms:W3CDTF">2025-05-25T13:40:59Z</dcterms:modified>
</cp:coreProperties>
</file>