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Ben’s slide - Introductions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Everyone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Danny and Ben demos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704475" y="759075"/>
            <a:ext cx="5934900" cy="202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Income Multi</a:t>
            </a:r>
            <a:r>
              <a:rPr lang="en" sz="3600"/>
              <a:t>-</a:t>
            </a: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Family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Housing Automation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384200" y="2935700"/>
            <a:ext cx="6375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Ben Seiber, Thomas Pionk, Jheryl Lezama, Jeff Wallace, Daniel Wilmot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63325" y="109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</a:t>
            </a: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Sprint </a:t>
            </a:r>
            <a:r>
              <a:rPr lang="en">
                <a:solidFill>
                  <a:srgbClr val="FFFFFF"/>
                </a:solidFill>
              </a:rPr>
              <a:t>5</a:t>
            </a: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Contributions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561950" y="535125"/>
            <a:ext cx="8174700" cy="45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Ben Seiber</a:t>
            </a:r>
            <a:endParaRPr b="0" i="0" sz="12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D9D9D9"/>
                </a:solidFill>
              </a:rPr>
              <a:t>Fabricated logic circuits for Utility control and emergency water shut-off; fabricated and coded final model control aspects geared towards final presentation.</a:t>
            </a:r>
            <a:endParaRPr sz="1200">
              <a:solidFill>
                <a:srgbClr val="D9D9D9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D9D9D9"/>
                </a:solidFill>
              </a:rPr>
              <a:t>Began integration between Arduino and Raspberry Pi using serial and I2C.</a:t>
            </a:r>
            <a:endParaRPr sz="1200">
              <a:solidFill>
                <a:srgbClr val="D9D9D9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D9D9D9"/>
                </a:solidFill>
              </a:rPr>
              <a:t>Created water emergency control physical model; integrated with electricity and H</a:t>
            </a:r>
            <a:r>
              <a:rPr baseline="-25000" lang="en" sz="1200">
                <a:solidFill>
                  <a:srgbClr val="D9D9D9"/>
                </a:solidFill>
              </a:rPr>
              <a:t>2</a:t>
            </a:r>
            <a:r>
              <a:rPr lang="en" sz="1200">
                <a:solidFill>
                  <a:srgbClr val="D9D9D9"/>
                </a:solidFill>
              </a:rPr>
              <a:t>0 (yikes). </a:t>
            </a:r>
            <a:endParaRPr sz="1200">
              <a:solidFill>
                <a:srgbClr val="D9D9D9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Thomas Pionk</a:t>
            </a:r>
            <a:endParaRPr b="0" i="0" sz="12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D9D9D9"/>
                </a:solidFill>
              </a:rPr>
              <a:t>DHT22 Temperature and Humidity sensor implementation. (two of these)</a:t>
            </a:r>
            <a:endParaRPr sz="1200">
              <a:solidFill>
                <a:srgbClr val="D9D9D9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D9D9D9"/>
                </a:solidFill>
              </a:rPr>
              <a:t>Helped fabricate and wire the model for presentations.</a:t>
            </a:r>
            <a:endParaRPr sz="1200">
              <a:solidFill>
                <a:srgbClr val="D9D9D9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Jheryl Lezama</a:t>
            </a:r>
            <a:endParaRPr b="0" i="0" sz="12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D9D9D9"/>
                </a:solidFill>
              </a:rPr>
              <a:t>Documentation: Updated Test Cases, RMM Matrix, State Diagram and Data structures.</a:t>
            </a:r>
            <a:endParaRPr sz="1200">
              <a:solidFill>
                <a:srgbClr val="D9D9D9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D9D9D9"/>
                </a:solidFill>
              </a:rPr>
              <a:t>Risk Mitigation: Researched and formulated various risk mitigation plans moving forward with system integration (added to RMM Matrix).</a:t>
            </a:r>
            <a:endParaRPr sz="1200">
              <a:solidFill>
                <a:srgbClr val="D9D9D9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Jeff Wallace</a:t>
            </a:r>
            <a:endParaRPr b="0" i="0" sz="12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D9D9D9"/>
                </a:solidFill>
              </a:rPr>
              <a:t>Documentation: MySQL database structures, entity relation diagram, user scenarios, research.</a:t>
            </a:r>
            <a:endParaRPr sz="1200">
              <a:solidFill>
                <a:srgbClr val="D9D9D9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D9D9D9"/>
                </a:solidFill>
              </a:rPr>
              <a:t>Database: Integration with Raspberry Pi, improving tables and schemas.</a:t>
            </a:r>
            <a:endParaRPr sz="1200">
              <a:solidFill>
                <a:srgbClr val="D9D9D9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D9D9D9"/>
                </a:solidFill>
              </a:rPr>
              <a:t>Migrated website from Wamp server to Lamp server on Raspberry Pi.</a:t>
            </a:r>
            <a:endParaRPr sz="1200">
              <a:solidFill>
                <a:srgbClr val="D9D9D9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Daniel Wilmot</a:t>
            </a:r>
            <a:endParaRPr b="0" i="0" sz="12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D9D9D9"/>
                </a:solidFill>
              </a:rPr>
              <a:t>Finalized dynamic property homepage. (Ajax, Database, PHP).</a:t>
            </a:r>
            <a:endParaRPr sz="1200">
              <a:solidFill>
                <a:srgbClr val="D9D9D9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D9D9D9"/>
                </a:solidFill>
              </a:rPr>
              <a:t>Research: AJAX, PHP, JSON, JQuery for setting up property management.</a:t>
            </a:r>
            <a:endParaRPr sz="1200">
              <a:solidFill>
                <a:srgbClr val="D9D9D9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D9D9D9"/>
                </a:solidFill>
              </a:rPr>
              <a:t>Group Effort</a:t>
            </a:r>
            <a:endParaRPr sz="1200">
              <a:solidFill>
                <a:srgbClr val="D9D9D9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D9D9D9"/>
                </a:solidFill>
              </a:rPr>
              <a:t>Converting the web dev Wamp server to a Lamp server and integrated it with our sensors database.</a:t>
            </a:r>
            <a:endParaRPr sz="12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5 - What we Completed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Emergency/Catastrophic control of physical environment (logical cause and effect).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 physical model for final presentation (structure, presentation controls, wiring).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Migration of website to Raspberry Pi via the Wamp to Lamp conversion.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property management screen.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 Electrical &amp; Physical Model 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Emergency Water Shut-Off Sensor and Control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3075" y="694475"/>
            <a:ext cx="2720050" cy="3626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4200" y="1629400"/>
            <a:ext cx="3761801" cy="221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5748775" y="4369450"/>
            <a:ext cx="29418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Physical Model - Pre-finish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Sprint 6  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5925" y="1152475"/>
            <a:ext cx="800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 the functionality for generating cost-saving analytics.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revisions for the website application.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final display model at “presentation level” including all sensors installed, mounted and functioning.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