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EF0"/>
    <a:srgbClr val="BCD8F6"/>
    <a:srgbClr val="C0F1FC"/>
    <a:srgbClr val="33CCFF"/>
    <a:srgbClr val="D3D307"/>
    <a:srgbClr val="534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0533-E5C6-403F-A415-2BAC69A0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925B-ECDB-4955-974A-FBCE4AE4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3A5F-B41B-405F-9CAB-2A5E2F5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0C72-833F-4597-9097-F4B139F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69BF-036C-4231-ACD2-395EA73D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BBE-C631-44C9-88CF-A70A343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986C1-949D-4EFA-8DF4-3F46DB65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296A-49A7-4959-9729-DFD248D8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3FDC-C0BD-46FA-B2B3-FD54DFA9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02AC-D9DD-4AF2-A2B7-1386C2F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24DEB-DEBA-45AC-860B-9538EDF45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A41-BD1E-4756-8A4C-3E05ED2F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4C40-E52B-48C3-A7A2-A95C92F7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5D52-B176-4539-882F-F728C2C8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13C2-2178-4D2A-9DFC-EC8DE0F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CCE0-0D35-43D4-AF68-F7F4A690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6DE6-F86D-4CBD-AB34-EACBD33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F68D-7299-45DA-8D41-C6ECB92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00E0-46A9-44AE-AD00-4B7B494F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8D7F-C322-4555-B359-FCAC5B0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A05D-B065-4898-82AD-65FFD8C9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0FA0-BA23-4E07-BC8D-B4C491AE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3B46-7753-4108-9828-E4B65A7F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1800-A68E-4C3F-B917-A0B9FCD0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F72C-2863-4C9F-AA48-0663D4F7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FCD4-F447-481A-98B8-A422E087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3E5-D817-4570-8082-3143F05CD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5417-BA50-442B-AABA-C44101D26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9048-6744-47B1-AD6A-952005E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5290-1843-4FB0-BDC9-B3CDEE67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D7AE-1D4D-40EC-8788-09F15E4C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451C-85F0-46C5-8A69-B4E29FF0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732A-A413-477E-8727-73CFDB7F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83C4-6FBB-4AB2-BDF1-2E7B55A0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F0549-B70F-4952-B7B6-6A1D06E49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A59D4-9BC3-4B83-9D4D-F0C14D33D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89E2E-46F4-4DAE-80B2-043993FD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4BF25-E742-4AF5-88A3-39B2E21F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3CA7-ADE0-49E9-BD4C-FC095AB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7194-7CF8-4AF0-9E22-A2508160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19DC-5AE9-4247-A64D-A011DD93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9563-2321-49EE-BB82-AFD52294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6C4B-7383-402E-9F90-B274BA44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DE89C-CDF2-4E54-9F7F-AFBA5EC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BC342-B40F-4097-85C9-E4716EA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4E3F-FDBC-4A5F-A1B1-0A8AD39D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423-A77E-473F-9EB8-112EF59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99B8-C1FB-42E2-AE5C-9139E952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F84D-3E48-49CB-98F8-46B51B26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5D24-8D8C-41F4-A441-A0A0C760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E347-99EF-4B52-8D68-6B55F3A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EB6EC-BB9C-451F-AEAE-884FBABC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169C-EC2B-4378-9995-82D5BF1A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386E6-4A8C-4EE8-9D99-86D9C7D12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399-78AB-4979-AFBA-8805646F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267F5-014A-49C7-859B-C6B5082D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5A71-6377-4F9A-A935-C78F7259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4B07A-211C-4BD6-8A20-848A44F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75C8A-A1BD-47FD-AF48-D9A4D495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38EE-B5F3-40EA-AF33-4745E840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8F48-1717-4931-B6D5-593F586A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4F99-CA91-467A-B581-805C38A866A6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B49C-B185-41B8-BE46-116AE9311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B275-9F46-4C94-9C8F-8C766FD2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C8F-A730-480C-863A-E2834EFA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8179AF-E90A-417F-A221-7A0A3486A3BC}"/>
              </a:ext>
            </a:extLst>
          </p:cNvPr>
          <p:cNvSpPr/>
          <p:nvPr/>
        </p:nvSpPr>
        <p:spPr>
          <a:xfrm>
            <a:off x="4267200" y="4800601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1A1F5-968D-4B15-94A9-058C9F1B933B}"/>
              </a:ext>
            </a:extLst>
          </p:cNvPr>
          <p:cNvSpPr/>
          <p:nvPr/>
        </p:nvSpPr>
        <p:spPr>
          <a:xfrm>
            <a:off x="6096000" y="4800600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3F08D-5275-4A19-9F21-1047C705F185}"/>
              </a:ext>
            </a:extLst>
          </p:cNvPr>
          <p:cNvSpPr/>
          <p:nvPr/>
        </p:nvSpPr>
        <p:spPr>
          <a:xfrm>
            <a:off x="4267200" y="3429000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91C6A-40E1-471A-BA9D-2A637ADB305B}"/>
              </a:ext>
            </a:extLst>
          </p:cNvPr>
          <p:cNvSpPr/>
          <p:nvPr/>
        </p:nvSpPr>
        <p:spPr>
          <a:xfrm>
            <a:off x="6096000" y="3429000"/>
            <a:ext cx="18288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3F73B-8D34-464C-8B51-ACCE06EEE4F1}"/>
              </a:ext>
            </a:extLst>
          </p:cNvPr>
          <p:cNvSpPr/>
          <p:nvPr/>
        </p:nvSpPr>
        <p:spPr>
          <a:xfrm>
            <a:off x="4267200" y="2021115"/>
            <a:ext cx="3657600" cy="14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229862-AE68-4CA8-BC9E-6CDACEA77CB4}"/>
              </a:ext>
            </a:extLst>
          </p:cNvPr>
          <p:cNvSpPr/>
          <p:nvPr/>
        </p:nvSpPr>
        <p:spPr>
          <a:xfrm>
            <a:off x="3897085" y="511629"/>
            <a:ext cx="4397829" cy="1509486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970D3-E585-43E8-8F85-05F4F7F6E588}"/>
              </a:ext>
            </a:extLst>
          </p:cNvPr>
          <p:cNvSpPr/>
          <p:nvPr/>
        </p:nvSpPr>
        <p:spPr>
          <a:xfrm>
            <a:off x="4708073" y="4353152"/>
            <a:ext cx="881742" cy="269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Air Purity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7A0CA2-AA92-41A9-9D53-B1691D9A6EFC}"/>
              </a:ext>
            </a:extLst>
          </p:cNvPr>
          <p:cNvSpPr/>
          <p:nvPr/>
        </p:nvSpPr>
        <p:spPr>
          <a:xfrm>
            <a:off x="6970282" y="4151173"/>
            <a:ext cx="900794" cy="67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Window Open/Closed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827A72-716F-4E81-AF97-EBBECA35CC37}"/>
              </a:ext>
            </a:extLst>
          </p:cNvPr>
          <p:cNvSpPr/>
          <p:nvPr/>
        </p:nvSpPr>
        <p:spPr>
          <a:xfrm>
            <a:off x="6226628" y="4277748"/>
            <a:ext cx="59055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Temp Sensor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98EA5E-31FF-4FC7-B322-5D3723180EEB}"/>
              </a:ext>
            </a:extLst>
          </p:cNvPr>
          <p:cNvSpPr/>
          <p:nvPr/>
        </p:nvSpPr>
        <p:spPr>
          <a:xfrm>
            <a:off x="4727121" y="5267962"/>
            <a:ext cx="454479" cy="891268"/>
          </a:xfrm>
          <a:prstGeom prst="rect">
            <a:avLst/>
          </a:prstGeom>
          <a:solidFill>
            <a:srgbClr val="5345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FF9AA-4F76-4192-94F0-C6C75234A339}"/>
              </a:ext>
            </a:extLst>
          </p:cNvPr>
          <p:cNvSpPr/>
          <p:nvPr/>
        </p:nvSpPr>
        <p:spPr>
          <a:xfrm>
            <a:off x="4513489" y="4938486"/>
            <a:ext cx="881742" cy="269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Door Open/Closed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C5B450-B5CB-4396-B0B3-D22AEA3D1830}"/>
              </a:ext>
            </a:extLst>
          </p:cNvPr>
          <p:cNvSpPr/>
          <p:nvPr/>
        </p:nvSpPr>
        <p:spPr>
          <a:xfrm>
            <a:off x="5056414" y="5737178"/>
            <a:ext cx="68942" cy="68943"/>
          </a:xfrm>
          <a:prstGeom prst="ellipse">
            <a:avLst/>
          </a:prstGeom>
          <a:solidFill>
            <a:srgbClr val="D3D307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692DB3-F625-458A-B063-2D78068F1332}"/>
              </a:ext>
            </a:extLst>
          </p:cNvPr>
          <p:cNvSpPr/>
          <p:nvPr/>
        </p:nvSpPr>
        <p:spPr>
          <a:xfrm>
            <a:off x="6576702" y="5656599"/>
            <a:ext cx="840014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Water Alert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C73308-9E38-43A3-907A-976C675B976E}"/>
              </a:ext>
            </a:extLst>
          </p:cNvPr>
          <p:cNvSpPr/>
          <p:nvPr/>
        </p:nvSpPr>
        <p:spPr>
          <a:xfrm>
            <a:off x="5350328" y="1600880"/>
            <a:ext cx="59055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E3AD6C-EA5A-40E6-92E6-A123BD149FCC}"/>
              </a:ext>
            </a:extLst>
          </p:cNvPr>
          <p:cNvSpPr/>
          <p:nvPr/>
        </p:nvSpPr>
        <p:spPr>
          <a:xfrm>
            <a:off x="6174649" y="1600881"/>
            <a:ext cx="59055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Temp Sensor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1EEE86-F9E0-49FB-B7D7-E19EB5DCAE2B}"/>
              </a:ext>
            </a:extLst>
          </p:cNvPr>
          <p:cNvSpPr/>
          <p:nvPr/>
        </p:nvSpPr>
        <p:spPr>
          <a:xfrm>
            <a:off x="7040335" y="3911658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8A20C1-3D70-49F1-A8C3-2A104C952B4B}"/>
              </a:ext>
            </a:extLst>
          </p:cNvPr>
          <p:cNvSpPr/>
          <p:nvPr/>
        </p:nvSpPr>
        <p:spPr>
          <a:xfrm>
            <a:off x="7040334" y="3618424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8C4D9D-275A-43F3-90F7-3EDDDE396F4A}"/>
              </a:ext>
            </a:extLst>
          </p:cNvPr>
          <p:cNvSpPr/>
          <p:nvPr/>
        </p:nvSpPr>
        <p:spPr>
          <a:xfrm>
            <a:off x="7391399" y="3911658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812CF-E55D-4DB5-8308-9126F0476F00}"/>
              </a:ext>
            </a:extLst>
          </p:cNvPr>
          <p:cNvSpPr/>
          <p:nvPr/>
        </p:nvSpPr>
        <p:spPr>
          <a:xfrm>
            <a:off x="7391399" y="3618424"/>
            <a:ext cx="351065" cy="293234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81D4A6-F63D-4B63-85FE-04977A22549C}"/>
              </a:ext>
            </a:extLst>
          </p:cNvPr>
          <p:cNvSpPr/>
          <p:nvPr/>
        </p:nvSpPr>
        <p:spPr>
          <a:xfrm>
            <a:off x="7040334" y="4101083"/>
            <a:ext cx="702130" cy="103810"/>
          </a:xfrm>
          <a:prstGeom prst="rect">
            <a:avLst/>
          </a:prstGeom>
          <a:solidFill>
            <a:srgbClr val="C0F1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C380D4-44B5-4246-853B-2D22326EA5CF}"/>
              </a:ext>
            </a:extLst>
          </p:cNvPr>
          <p:cNvCxnSpPr>
            <a:cxnSpLocks/>
          </p:cNvCxnSpPr>
          <p:nvPr/>
        </p:nvCxnSpPr>
        <p:spPr>
          <a:xfrm flipV="1">
            <a:off x="6658519" y="862830"/>
            <a:ext cx="351886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2D1172-0431-4ACE-A91B-63A32F4205A8}"/>
              </a:ext>
            </a:extLst>
          </p:cNvPr>
          <p:cNvCxnSpPr>
            <a:cxnSpLocks/>
          </p:cNvCxnSpPr>
          <p:nvPr/>
        </p:nvCxnSpPr>
        <p:spPr>
          <a:xfrm flipV="1">
            <a:off x="6864393" y="991284"/>
            <a:ext cx="351885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D0F9F6-BEB5-4E88-B5F0-D3FD9C7C0686}"/>
              </a:ext>
            </a:extLst>
          </p:cNvPr>
          <p:cNvCxnSpPr>
            <a:cxnSpLocks/>
          </p:cNvCxnSpPr>
          <p:nvPr/>
        </p:nvCxnSpPr>
        <p:spPr>
          <a:xfrm flipV="1">
            <a:off x="7068092" y="1119739"/>
            <a:ext cx="351885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6C3FC9-8461-4EF3-A30D-4B11CDCACEFC}"/>
              </a:ext>
            </a:extLst>
          </p:cNvPr>
          <p:cNvCxnSpPr>
            <a:cxnSpLocks/>
          </p:cNvCxnSpPr>
          <p:nvPr/>
        </p:nvCxnSpPr>
        <p:spPr>
          <a:xfrm flipV="1">
            <a:off x="7265392" y="1257891"/>
            <a:ext cx="351886" cy="5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206378-6251-497D-9906-DDE196280688}"/>
              </a:ext>
            </a:extLst>
          </p:cNvPr>
          <p:cNvCxnSpPr>
            <a:cxnSpLocks/>
          </p:cNvCxnSpPr>
          <p:nvPr/>
        </p:nvCxnSpPr>
        <p:spPr>
          <a:xfrm flipV="1">
            <a:off x="6482576" y="723880"/>
            <a:ext cx="296678" cy="61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5CB7E74-BDEE-45C1-87A0-0A9D378763C4}"/>
              </a:ext>
            </a:extLst>
          </p:cNvPr>
          <p:cNvSpPr/>
          <p:nvPr/>
        </p:nvSpPr>
        <p:spPr>
          <a:xfrm>
            <a:off x="7146060" y="741984"/>
            <a:ext cx="590550" cy="190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Louvers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D8C3D0-FE5D-47E1-8E9F-D9E3C99DBC9B}"/>
              </a:ext>
            </a:extLst>
          </p:cNvPr>
          <p:cNvSpPr/>
          <p:nvPr/>
        </p:nvSpPr>
        <p:spPr>
          <a:xfrm>
            <a:off x="5723421" y="684213"/>
            <a:ext cx="740230" cy="420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Hardware</a:t>
            </a:r>
          </a:p>
        </p:txBody>
      </p:sp>
      <p:pic>
        <p:nvPicPr>
          <p:cNvPr id="1032" name="Picture 8" descr="https://d30y9cdsu7xlg0.cloudfront.net/png/407383-200.png">
            <a:extLst>
              <a:ext uri="{FF2B5EF4-FFF2-40B4-BE49-F238E27FC236}">
                <a16:creationId xmlns:a16="http://schemas.microsoft.com/office/drawing/2014/main" id="{2610C9DD-9860-450A-BEF4-FAC91994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28" y="3665545"/>
            <a:ext cx="492226" cy="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8DC8EC-5569-451D-9C73-A078BE75D327}"/>
              </a:ext>
            </a:extLst>
          </p:cNvPr>
          <p:cNvGrpSpPr/>
          <p:nvPr/>
        </p:nvGrpSpPr>
        <p:grpSpPr>
          <a:xfrm>
            <a:off x="5320391" y="2398212"/>
            <a:ext cx="1594948" cy="854860"/>
            <a:chOff x="5268412" y="2354426"/>
            <a:chExt cx="1594948" cy="8548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5E587D-C1AC-4639-A42A-81F0467E7667}"/>
                </a:ext>
              </a:extLst>
            </p:cNvPr>
            <p:cNvSpPr/>
            <p:nvPr/>
          </p:nvSpPr>
          <p:spPr>
            <a:xfrm>
              <a:off x="5268412" y="2996107"/>
              <a:ext cx="1496787" cy="213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Motion Sensor / Lights</a:t>
              </a:r>
            </a:p>
          </p:txBody>
        </p:sp>
        <p:pic>
          <p:nvPicPr>
            <p:cNvPr id="1034" name="Picture 10" descr="http://simpleicon.com/wp-content/uploads/light-bulb-10.png">
              <a:extLst>
                <a:ext uri="{FF2B5EF4-FFF2-40B4-BE49-F238E27FC236}">
                  <a16:creationId xmlns:a16="http://schemas.microsoft.com/office/drawing/2014/main" id="{C6610EFD-EB04-404C-B318-EEC5DE202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444" y="2360492"/>
              <a:ext cx="459916" cy="4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png.icons8.com/metro/540/infrared-beam-sending.png">
              <a:extLst>
                <a:ext uri="{FF2B5EF4-FFF2-40B4-BE49-F238E27FC236}">
                  <a16:creationId xmlns:a16="http://schemas.microsoft.com/office/drawing/2014/main" id="{4B90224D-27F0-4FCF-B3BD-805BCAEEE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383" y="2354426"/>
              <a:ext cx="472049" cy="472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http://cdn.onlinewebfonts.com/svg/img_489522.png">
            <a:extLst>
              <a:ext uri="{FF2B5EF4-FFF2-40B4-BE49-F238E27FC236}">
                <a16:creationId xmlns:a16="http://schemas.microsoft.com/office/drawing/2014/main" id="{498C0144-EA57-41FE-89D0-5D7A869A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58" y="1154956"/>
            <a:ext cx="436333" cy="4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https://d30y9cdsu7xlg0.cloudfront.net/png/407383-200.png">
            <a:extLst>
              <a:ext uri="{FF2B5EF4-FFF2-40B4-BE49-F238E27FC236}">
                <a16:creationId xmlns:a16="http://schemas.microsoft.com/office/drawing/2014/main" id="{CCCA91CE-5A68-495F-A44C-BA45BC7D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55" y="1140731"/>
            <a:ext cx="492226" cy="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4.iconfinder.com/data/icons/home-house-advanced-electronic-appliances/242/home-improvement-002-512.png">
            <a:extLst>
              <a:ext uri="{FF2B5EF4-FFF2-40B4-BE49-F238E27FC236}">
                <a16:creationId xmlns:a16="http://schemas.microsoft.com/office/drawing/2014/main" id="{4FC572A2-E853-411D-8D50-12E7CD8E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64" y="3715439"/>
            <a:ext cx="423464" cy="4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3.iconfinder.com/data/icons/laundry-symbols/490/water-512.png">
            <a:extLst>
              <a:ext uri="{FF2B5EF4-FFF2-40B4-BE49-F238E27FC236}">
                <a16:creationId xmlns:a16="http://schemas.microsoft.com/office/drawing/2014/main" id="{DDD5D1C2-3CA6-45EA-B88F-38A3C34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19" y="5105009"/>
            <a:ext cx="502361" cy="46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BB8E755-0ED6-492F-8FA8-3C9C81B701A5}"/>
              </a:ext>
            </a:extLst>
          </p:cNvPr>
          <p:cNvSpPr/>
          <p:nvPr/>
        </p:nvSpPr>
        <p:spPr>
          <a:xfrm>
            <a:off x="2643432" y="428521"/>
            <a:ext cx="2064641" cy="714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Physical Model Diagram</a:t>
            </a:r>
          </a:p>
        </p:txBody>
      </p:sp>
    </p:spTree>
    <p:extLst>
      <p:ext uri="{BB962C8B-B14F-4D97-AF65-F5344CB8AC3E}">
        <p14:creationId xmlns:p14="http://schemas.microsoft.com/office/powerpoint/2010/main" val="23752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Wallace</dc:creator>
  <cp:lastModifiedBy>Jeff Wallace</cp:lastModifiedBy>
  <cp:revision>22</cp:revision>
  <dcterms:created xsi:type="dcterms:W3CDTF">2018-01-16T17:22:13Z</dcterms:created>
  <dcterms:modified xsi:type="dcterms:W3CDTF">2018-03-25T17:47:41Z</dcterms:modified>
</cp:coreProperties>
</file>