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EF0"/>
    <a:srgbClr val="BCD8F6"/>
    <a:srgbClr val="C0F1FC"/>
    <a:srgbClr val="33CCFF"/>
    <a:srgbClr val="D3D307"/>
    <a:srgbClr val="534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0533-E5C6-403F-A415-2BAC69A01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F925B-ECDB-4955-974A-FBCE4AE4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3A5F-B41B-405F-9CAB-2A5E2F57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0C72-833F-4597-9097-F4B139F4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69BF-036C-4231-ACD2-395EA73D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BBE-C631-44C9-88CF-A70A3436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986C1-949D-4EFA-8DF4-3F46DB65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296A-49A7-4959-9729-DFD248D8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3FDC-C0BD-46FA-B2B3-FD54DFA9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02AC-D9DD-4AF2-A2B7-1386C2F8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24DEB-DEBA-45AC-860B-9538EDF45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6A41-BD1E-4756-8A4C-3E05ED2F1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4C40-E52B-48C3-A7A2-A95C92F7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5D52-B176-4539-882F-F728C2C8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13C2-2178-4D2A-9DFC-EC8DE0F3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CCE0-0D35-43D4-AF68-F7F4A690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6DE6-F86D-4CBD-AB34-EACBD334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F68D-7299-45DA-8D41-C6ECB92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00E0-46A9-44AE-AD00-4B7B494F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8D7F-C322-4555-B359-FCAC5B02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A05D-B065-4898-82AD-65FFD8C9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60FA0-BA23-4E07-BC8D-B4C491AE3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D3B46-7753-4108-9828-E4B65A7F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1800-A68E-4C3F-B917-A0B9FCD0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F72C-2863-4C9F-AA48-0663D4F7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FCD4-F447-481A-98B8-A422E087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E3E5-D817-4570-8082-3143F05CD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A5417-BA50-442B-AABA-C44101D26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69048-6744-47B1-AD6A-952005EB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35290-1843-4FB0-BDC9-B3CDEE67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1D7AE-1D4D-40EC-8788-09F15E4C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451C-85F0-46C5-8A69-B4E29FF0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8732A-A413-477E-8727-73CFDB7FB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83C4-6FBB-4AB2-BDF1-2E7B55A0D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F0549-B70F-4952-B7B6-6A1D06E49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A59D4-9BC3-4B83-9D4D-F0C14D33D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89E2E-46F4-4DAE-80B2-043993FD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4BF25-E742-4AF5-88A3-39B2E21F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F3CA7-ADE0-49E9-BD4C-FC095AB1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7194-7CF8-4AF0-9E22-A2508160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D19DC-5AE9-4247-A64D-A011DD93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09563-2321-49EE-BB82-AFD52294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6C4B-7383-402E-9F90-B274BA44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DE89C-CDF2-4E54-9F7F-AFBA5EC7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BC342-B40F-4097-85C9-E4716EAD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4E3F-FDBC-4A5F-A1B1-0A8AD39D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423-A77E-473F-9EB8-112EF59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99B8-C1FB-42E2-AE5C-9139E952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8F84D-3E48-49CB-98F8-46B51B26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5D24-8D8C-41F4-A441-A0A0C760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FE347-99EF-4B52-8D68-6B55F3AA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B6EC-BB9C-451F-AEAE-884FBABC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169C-EC2B-4378-9995-82D5BF1A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386E6-4A8C-4EE8-9D99-86D9C7D12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63399-78AB-4979-AFBA-8805646F7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267F5-014A-49C7-859B-C6B5082D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5A71-6377-4F9A-A935-C78F7259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4B07A-211C-4BD6-8A20-848A44FB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75C8A-A1BD-47FD-AF48-D9A4D495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838EE-B5F3-40EA-AF33-4745E840B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8F48-1717-4931-B6D5-593F586A7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4F99-CA91-467A-B581-805C38A866A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B49C-B185-41B8-BE46-116AE9311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B275-9F46-4C94-9C8F-8C766FD2A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06DB80-C3AA-45E1-9D10-DD3AD8F36F0A}"/>
              </a:ext>
            </a:extLst>
          </p:cNvPr>
          <p:cNvSpPr/>
          <p:nvPr/>
        </p:nvSpPr>
        <p:spPr>
          <a:xfrm>
            <a:off x="1449905" y="411517"/>
            <a:ext cx="9527947" cy="603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B2CC5-A6C6-498F-B18F-1B2FF714C447}"/>
              </a:ext>
            </a:extLst>
          </p:cNvPr>
          <p:cNvSpPr/>
          <p:nvPr/>
        </p:nvSpPr>
        <p:spPr>
          <a:xfrm>
            <a:off x="1750818" y="2243059"/>
            <a:ext cx="1674393" cy="4021340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Sdf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 Property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Manage Property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 Property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6AF327-C027-4B23-B038-0C0B31DC5A1D}"/>
              </a:ext>
            </a:extLst>
          </p:cNvPr>
          <p:cNvSpPr/>
          <p:nvPr/>
        </p:nvSpPr>
        <p:spPr>
          <a:xfrm>
            <a:off x="1750818" y="1096271"/>
            <a:ext cx="8873399" cy="6365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Home Automation 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9BEAD1-7757-48A4-9F2B-62E253988BF2}"/>
              </a:ext>
            </a:extLst>
          </p:cNvPr>
          <p:cNvSpPr/>
          <p:nvPr/>
        </p:nvSpPr>
        <p:spPr>
          <a:xfrm>
            <a:off x="3591925" y="2243059"/>
            <a:ext cx="7032290" cy="5102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Your Properties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76812-6EA7-4D73-9D9E-07CAA1B0E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24"/>
          <a:stretch/>
        </p:blipFill>
        <p:spPr>
          <a:xfrm>
            <a:off x="1464129" y="411518"/>
            <a:ext cx="9500507" cy="5382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293111A-C6D6-44DA-BF9D-3DB80138DCB3}"/>
              </a:ext>
            </a:extLst>
          </p:cNvPr>
          <p:cNvSpPr/>
          <p:nvPr/>
        </p:nvSpPr>
        <p:spPr>
          <a:xfrm>
            <a:off x="3591926" y="2753303"/>
            <a:ext cx="7032290" cy="3511095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E7269-FBA0-48C6-AB96-5184C80BCD2C}"/>
              </a:ext>
            </a:extLst>
          </p:cNvPr>
          <p:cNvSpPr/>
          <p:nvPr/>
        </p:nvSpPr>
        <p:spPr>
          <a:xfrm>
            <a:off x="1750817" y="1732814"/>
            <a:ext cx="8873399" cy="407530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HOME         ABOUT          SERVICES          MY ACCOUNT          SIGN OUT</a:t>
            </a:r>
          </a:p>
        </p:txBody>
      </p:sp>
      <p:sp>
        <p:nvSpPr>
          <p:cNvPr id="29" name="Rectangle 28">
            <a:hlinkClick r:id="rId3" action="ppaction://hlinksldjump"/>
            <a:extLst>
              <a:ext uri="{FF2B5EF4-FFF2-40B4-BE49-F238E27FC236}">
                <a16:creationId xmlns:a16="http://schemas.microsoft.com/office/drawing/2014/main" id="{8BD47383-076E-4773-88A1-97D0EB6A7DFF}"/>
              </a:ext>
            </a:extLst>
          </p:cNvPr>
          <p:cNvSpPr/>
          <p:nvPr/>
        </p:nvSpPr>
        <p:spPr>
          <a:xfrm>
            <a:off x="3972700" y="3119812"/>
            <a:ext cx="1831973" cy="1192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61 Fairgrove Street, Pontiac, Michigan, 48342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BBCA06-C39F-4F49-9936-21FD4798F4DD}"/>
              </a:ext>
            </a:extLst>
          </p:cNvPr>
          <p:cNvSpPr/>
          <p:nvPr/>
        </p:nvSpPr>
        <p:spPr>
          <a:xfrm>
            <a:off x="6149047" y="3119812"/>
            <a:ext cx="1831973" cy="1192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54321 Oakland Ave, Auburn Hills, Michigan, 48309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8CDF0E-5783-433A-A6C6-EA31F14340AD}"/>
              </a:ext>
            </a:extLst>
          </p:cNvPr>
          <p:cNvSpPr/>
          <p:nvPr/>
        </p:nvSpPr>
        <p:spPr>
          <a:xfrm>
            <a:off x="8325394" y="3119812"/>
            <a:ext cx="1831973" cy="1192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2983 12 Mile, Saint Clair Shores, Michigan, 48081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CE86DA-6078-4EC8-85F4-E14AD442BC63}"/>
              </a:ext>
            </a:extLst>
          </p:cNvPr>
          <p:cNvSpPr/>
          <p:nvPr/>
        </p:nvSpPr>
        <p:spPr>
          <a:xfrm>
            <a:off x="1750817" y="2244733"/>
            <a:ext cx="1674393" cy="5102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22654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06DB80-C3AA-45E1-9D10-DD3AD8F36F0A}"/>
              </a:ext>
            </a:extLst>
          </p:cNvPr>
          <p:cNvSpPr/>
          <p:nvPr/>
        </p:nvSpPr>
        <p:spPr>
          <a:xfrm>
            <a:off x="1449905" y="411517"/>
            <a:ext cx="9527947" cy="603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B2CC5-A6C6-498F-B18F-1B2FF714C447}"/>
              </a:ext>
            </a:extLst>
          </p:cNvPr>
          <p:cNvSpPr/>
          <p:nvPr/>
        </p:nvSpPr>
        <p:spPr>
          <a:xfrm>
            <a:off x="1750818" y="2243059"/>
            <a:ext cx="1674393" cy="4021340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Sdf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Change Property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Edit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 Room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6AF327-C027-4B23-B038-0C0B31DC5A1D}"/>
              </a:ext>
            </a:extLst>
          </p:cNvPr>
          <p:cNvSpPr/>
          <p:nvPr/>
        </p:nvSpPr>
        <p:spPr>
          <a:xfrm>
            <a:off x="1750818" y="1096271"/>
            <a:ext cx="8873399" cy="6365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Home Automation 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9BEAD1-7757-48A4-9F2B-62E253988BF2}"/>
              </a:ext>
            </a:extLst>
          </p:cNvPr>
          <p:cNvSpPr/>
          <p:nvPr/>
        </p:nvSpPr>
        <p:spPr>
          <a:xfrm>
            <a:off x="3591925" y="2243059"/>
            <a:ext cx="7032290" cy="5102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61 Fairgrove Street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76812-6EA7-4D73-9D9E-07CAA1B0E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24"/>
          <a:stretch/>
        </p:blipFill>
        <p:spPr>
          <a:xfrm>
            <a:off x="1464129" y="411518"/>
            <a:ext cx="9500507" cy="5382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293111A-C6D6-44DA-BF9D-3DB80138DCB3}"/>
              </a:ext>
            </a:extLst>
          </p:cNvPr>
          <p:cNvSpPr/>
          <p:nvPr/>
        </p:nvSpPr>
        <p:spPr>
          <a:xfrm>
            <a:off x="3591926" y="2753303"/>
            <a:ext cx="7032290" cy="3511095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Unit 1-A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Unit 1-B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Unit 2-A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Unit 2-B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Room 3-A (Laundry)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Attic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E7269-FBA0-48C6-AB96-5184C80BCD2C}"/>
              </a:ext>
            </a:extLst>
          </p:cNvPr>
          <p:cNvSpPr/>
          <p:nvPr/>
        </p:nvSpPr>
        <p:spPr>
          <a:xfrm>
            <a:off x="1750817" y="1732814"/>
            <a:ext cx="8873399" cy="407530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HOME          ABOUT          SERVICES          MY ACCOUNT          SIGN 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CE86DA-6078-4EC8-85F4-E14AD442BC63}"/>
              </a:ext>
            </a:extLst>
          </p:cNvPr>
          <p:cNvSpPr/>
          <p:nvPr/>
        </p:nvSpPr>
        <p:spPr>
          <a:xfrm>
            <a:off x="1750817" y="2244733"/>
            <a:ext cx="1674393" cy="5102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AC29B7A8-5E9A-41C3-BC02-E3D327776016}"/>
              </a:ext>
            </a:extLst>
          </p:cNvPr>
          <p:cNvSpPr/>
          <p:nvPr/>
        </p:nvSpPr>
        <p:spPr>
          <a:xfrm>
            <a:off x="5781676" y="1748518"/>
            <a:ext cx="957942" cy="374196"/>
          </a:xfrm>
          <a:prstGeom prst="rect">
            <a:avLst/>
          </a:prstGeom>
          <a:solidFill>
            <a:srgbClr val="BCD8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2799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06DB80-C3AA-45E1-9D10-DD3AD8F36F0A}"/>
              </a:ext>
            </a:extLst>
          </p:cNvPr>
          <p:cNvSpPr/>
          <p:nvPr/>
        </p:nvSpPr>
        <p:spPr>
          <a:xfrm>
            <a:off x="1449905" y="411517"/>
            <a:ext cx="9527947" cy="603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B2CC5-A6C6-498F-B18F-1B2FF714C447}"/>
              </a:ext>
            </a:extLst>
          </p:cNvPr>
          <p:cNvSpPr/>
          <p:nvPr/>
        </p:nvSpPr>
        <p:spPr>
          <a:xfrm>
            <a:off x="1750818" y="2243059"/>
            <a:ext cx="1674393" cy="4021340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Sdf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Change Property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Edit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 Room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6AF327-C027-4B23-B038-0C0B31DC5A1D}"/>
              </a:ext>
            </a:extLst>
          </p:cNvPr>
          <p:cNvSpPr/>
          <p:nvPr/>
        </p:nvSpPr>
        <p:spPr>
          <a:xfrm>
            <a:off x="1750818" y="1096271"/>
            <a:ext cx="8873399" cy="6365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Home Automation 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9BEAD1-7757-48A4-9F2B-62E253988BF2}"/>
              </a:ext>
            </a:extLst>
          </p:cNvPr>
          <p:cNvSpPr/>
          <p:nvPr/>
        </p:nvSpPr>
        <p:spPr>
          <a:xfrm>
            <a:off x="3591925" y="2243059"/>
            <a:ext cx="7032290" cy="5102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61 Fairgrove Street, Unit 2-B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76812-6EA7-4D73-9D9E-07CAA1B0E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24"/>
          <a:stretch/>
        </p:blipFill>
        <p:spPr>
          <a:xfrm>
            <a:off x="1464129" y="411518"/>
            <a:ext cx="9500507" cy="5382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293111A-C6D6-44DA-BF9D-3DB80138DCB3}"/>
              </a:ext>
            </a:extLst>
          </p:cNvPr>
          <p:cNvSpPr/>
          <p:nvPr/>
        </p:nvSpPr>
        <p:spPr>
          <a:xfrm>
            <a:off x="3591926" y="2753303"/>
            <a:ext cx="7032290" cy="3511095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E7269-FBA0-48C6-AB96-5184C80BCD2C}"/>
              </a:ext>
            </a:extLst>
          </p:cNvPr>
          <p:cNvSpPr/>
          <p:nvPr/>
        </p:nvSpPr>
        <p:spPr>
          <a:xfrm>
            <a:off x="1750817" y="1732814"/>
            <a:ext cx="8873399" cy="407530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HOME          ABOUT          SERVICES          MY ACCOUNT          SIGN 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CE86DA-6078-4EC8-85F4-E14AD442BC63}"/>
              </a:ext>
            </a:extLst>
          </p:cNvPr>
          <p:cNvSpPr/>
          <p:nvPr/>
        </p:nvSpPr>
        <p:spPr>
          <a:xfrm>
            <a:off x="1750817" y="2244733"/>
            <a:ext cx="1674393" cy="5102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AC29B7A8-5E9A-41C3-BC02-E3D327776016}"/>
              </a:ext>
            </a:extLst>
          </p:cNvPr>
          <p:cNvSpPr/>
          <p:nvPr/>
        </p:nvSpPr>
        <p:spPr>
          <a:xfrm>
            <a:off x="5781676" y="1748518"/>
            <a:ext cx="952499" cy="374196"/>
          </a:xfrm>
          <a:prstGeom prst="rect">
            <a:avLst/>
          </a:prstGeom>
          <a:solidFill>
            <a:srgbClr val="BCD8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08034-2029-480F-870B-88FE07409109}"/>
              </a:ext>
            </a:extLst>
          </p:cNvPr>
          <p:cNvSpPr/>
          <p:nvPr/>
        </p:nvSpPr>
        <p:spPr>
          <a:xfrm>
            <a:off x="3967589" y="3125283"/>
            <a:ext cx="2809659" cy="48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Entry Ways / 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F9AC9-F812-48A5-B408-C45943C3EEDF}"/>
              </a:ext>
            </a:extLst>
          </p:cNvPr>
          <p:cNvSpPr/>
          <p:nvPr/>
        </p:nvSpPr>
        <p:spPr>
          <a:xfrm>
            <a:off x="3967589" y="3706314"/>
            <a:ext cx="2809659" cy="48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Air Quality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290207-C9E0-4D1D-90A1-F7DA1634A05D}"/>
              </a:ext>
            </a:extLst>
          </p:cNvPr>
          <p:cNvSpPr/>
          <p:nvPr/>
        </p:nvSpPr>
        <p:spPr>
          <a:xfrm>
            <a:off x="3976668" y="4281524"/>
            <a:ext cx="2809659" cy="48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Water Sensor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B2566-BA16-4F79-AB16-93ACB9ECA29D}"/>
              </a:ext>
            </a:extLst>
          </p:cNvPr>
          <p:cNvSpPr/>
          <p:nvPr/>
        </p:nvSpPr>
        <p:spPr>
          <a:xfrm>
            <a:off x="3976668" y="4856734"/>
            <a:ext cx="2809659" cy="48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24055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80E87-9B89-4EC2-8654-7E5FB151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60827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Add Property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Property Address</a:t>
            </a:r>
          </a:p>
          <a:p>
            <a:pPr lvl="2">
              <a:lnSpc>
                <a:spcPct val="120000"/>
              </a:lnSpc>
            </a:pPr>
            <a:r>
              <a:rPr lang="en-US" sz="1100" dirty="0"/>
              <a:t>Address</a:t>
            </a:r>
          </a:p>
          <a:p>
            <a:pPr lvl="2">
              <a:lnSpc>
                <a:spcPct val="120000"/>
              </a:lnSpc>
            </a:pPr>
            <a:r>
              <a:rPr lang="en-US" sz="1100" dirty="0"/>
              <a:t>Street</a:t>
            </a:r>
          </a:p>
          <a:p>
            <a:pPr lvl="2">
              <a:lnSpc>
                <a:spcPct val="120000"/>
              </a:lnSpc>
            </a:pPr>
            <a:r>
              <a:rPr lang="en-US" sz="1100" dirty="0"/>
              <a:t>ZIP</a:t>
            </a:r>
          </a:p>
          <a:p>
            <a:pPr lvl="2">
              <a:lnSpc>
                <a:spcPct val="120000"/>
              </a:lnSpc>
            </a:pPr>
            <a:r>
              <a:rPr lang="en-US" sz="1100" dirty="0"/>
              <a:t>City</a:t>
            </a:r>
          </a:p>
          <a:p>
            <a:pPr lvl="2">
              <a:lnSpc>
                <a:spcPct val="120000"/>
              </a:lnSpc>
            </a:pPr>
            <a:r>
              <a:rPr lang="en-US" sz="1100" dirty="0"/>
              <a:t>State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Property Name (Not required)</a:t>
            </a:r>
          </a:p>
          <a:p>
            <a:pPr lvl="2">
              <a:lnSpc>
                <a:spcPct val="120000"/>
              </a:lnSpc>
            </a:pPr>
            <a:r>
              <a:rPr lang="en-US" sz="1100" dirty="0"/>
              <a:t>Example: Townsquare Apartments</a:t>
            </a:r>
          </a:p>
          <a:p>
            <a:pPr lvl="2">
              <a:lnSpc>
                <a:spcPct val="120000"/>
              </a:lnSpc>
            </a:pPr>
            <a:r>
              <a:rPr lang="en-US" sz="1100" dirty="0"/>
              <a:t>Example: Sunny Grove Manor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Add Room</a:t>
            </a:r>
          </a:p>
          <a:p>
            <a:pPr lvl="2">
              <a:lnSpc>
                <a:spcPct val="120000"/>
              </a:lnSpc>
            </a:pPr>
            <a:r>
              <a:rPr lang="en-US" sz="1100" dirty="0"/>
              <a:t>Room name/address</a:t>
            </a:r>
          </a:p>
          <a:p>
            <a:pPr lvl="3">
              <a:lnSpc>
                <a:spcPct val="120000"/>
              </a:lnSpc>
            </a:pPr>
            <a:r>
              <a:rPr lang="en-US" sz="1100" dirty="0"/>
              <a:t>Type</a:t>
            </a:r>
          </a:p>
          <a:p>
            <a:pPr lvl="4">
              <a:lnSpc>
                <a:spcPct val="120000"/>
              </a:lnSpc>
            </a:pPr>
            <a:r>
              <a:rPr lang="en-US" sz="1100" dirty="0"/>
              <a:t>Tenant</a:t>
            </a:r>
          </a:p>
          <a:p>
            <a:pPr lvl="5">
              <a:lnSpc>
                <a:spcPct val="120000"/>
              </a:lnSpc>
            </a:pPr>
            <a:r>
              <a:rPr lang="en-US" sz="1100" dirty="0"/>
              <a:t>Tenant’s Name</a:t>
            </a:r>
          </a:p>
          <a:p>
            <a:pPr lvl="4">
              <a:lnSpc>
                <a:spcPct val="120000"/>
              </a:lnSpc>
            </a:pPr>
            <a:r>
              <a:rPr lang="en-US" sz="1100" dirty="0"/>
              <a:t>Laundry</a:t>
            </a:r>
          </a:p>
          <a:p>
            <a:pPr lvl="4">
              <a:lnSpc>
                <a:spcPct val="120000"/>
              </a:lnSpc>
            </a:pPr>
            <a:r>
              <a:rPr lang="en-US" sz="1100" dirty="0"/>
              <a:t>Lounge</a:t>
            </a:r>
          </a:p>
          <a:p>
            <a:pPr lvl="4">
              <a:lnSpc>
                <a:spcPct val="120000"/>
              </a:lnSpc>
            </a:pPr>
            <a:r>
              <a:rPr lang="en-US" sz="1100" dirty="0"/>
              <a:t>Basement</a:t>
            </a:r>
          </a:p>
          <a:p>
            <a:pPr lvl="4">
              <a:lnSpc>
                <a:spcPct val="120000"/>
              </a:lnSpc>
            </a:pPr>
            <a:r>
              <a:rPr lang="en-US" sz="1100" dirty="0"/>
              <a:t>Attic</a:t>
            </a:r>
          </a:p>
          <a:p>
            <a:pPr lvl="4">
              <a:lnSpc>
                <a:spcPct val="120000"/>
              </a:lnSpc>
            </a:pPr>
            <a:r>
              <a:rPr lang="en-US" sz="1100" dirty="0"/>
              <a:t>Common Room</a:t>
            </a:r>
          </a:p>
          <a:p>
            <a:pPr lvl="4">
              <a:lnSpc>
                <a:spcPct val="120000"/>
              </a:lnSpc>
            </a:pPr>
            <a:r>
              <a:rPr lang="en-US" sz="1100" dirty="0"/>
              <a:t>Gym</a:t>
            </a:r>
          </a:p>
          <a:p>
            <a:pPr lvl="4">
              <a:lnSpc>
                <a:spcPct val="120000"/>
              </a:lnSpc>
            </a:pPr>
            <a:r>
              <a:rPr lang="en-US" sz="1100" dirty="0"/>
              <a:t>Utility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Delete room</a:t>
            </a:r>
          </a:p>
          <a:p>
            <a:pPr>
              <a:lnSpc>
                <a:spcPct val="120000"/>
              </a:lnSpc>
            </a:pPr>
            <a:r>
              <a:rPr lang="en-US" sz="1100" dirty="0"/>
              <a:t>Delete property</a:t>
            </a:r>
          </a:p>
          <a:p>
            <a:pPr>
              <a:lnSpc>
                <a:spcPct val="120000"/>
              </a:lnSpc>
            </a:pPr>
            <a:r>
              <a:rPr lang="en-US" sz="1100" dirty="0"/>
              <a:t>Edit property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Change property name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Add room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Edit 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1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181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Wallace</dc:creator>
  <cp:lastModifiedBy>Jeff Wallace</cp:lastModifiedBy>
  <cp:revision>28</cp:revision>
  <dcterms:created xsi:type="dcterms:W3CDTF">2018-01-16T17:22:13Z</dcterms:created>
  <dcterms:modified xsi:type="dcterms:W3CDTF">2018-02-06T19:14:11Z</dcterms:modified>
</cp:coreProperties>
</file>