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Automation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Ben Seiber</a:t>
            </a:r>
            <a:r>
              <a:rPr lang="en" sz="1400"/>
              <a:t>, </a:t>
            </a:r>
            <a:r>
              <a:rPr lang="en" sz="1400"/>
              <a:t>Thomas Pionk</a:t>
            </a:r>
            <a:r>
              <a:rPr lang="en" sz="1400"/>
              <a:t>, Jheryl Lezama, </a:t>
            </a:r>
            <a:r>
              <a:rPr lang="en" sz="1400"/>
              <a:t>Jeff Wallace</a:t>
            </a:r>
            <a:r>
              <a:rPr lang="en" sz="1400"/>
              <a:t>, </a:t>
            </a:r>
            <a:r>
              <a:rPr lang="en" sz="1400"/>
              <a:t>Daniel Wilmot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Vision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will include the automation of low income housing units with the intent of monitoring and controlling security, property lighting, climate, etc. All data will be recorded in a back-end database with generated analytics as a means to focus on energy savings and cost reduction. 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will feature both a mobile and web application that will allow the remote controlling and monitoring of property lighting utilities and sensors.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will feature a back-end database for storing sensor values that will be used to generate cost saving analytics.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Objectives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building landlords with a cost effective means to remotely monitor property utilities.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building landlords with a cost effective means to remotely control property utilities.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building landlords with a </a:t>
            </a:r>
            <a:r>
              <a:rPr lang="en"/>
              <a:t>convenient</a:t>
            </a:r>
            <a:r>
              <a:rPr lang="en"/>
              <a:t> method of sending tenants alerts should there be any property utility failures.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building landlords with </a:t>
            </a:r>
            <a:r>
              <a:rPr lang="en"/>
              <a:t>convenient</a:t>
            </a:r>
            <a:r>
              <a:rPr lang="en"/>
              <a:t> cost-saving </a:t>
            </a:r>
            <a:r>
              <a:rPr lang="en"/>
              <a:t>analytics based on sensor readings.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Requirements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Req 1:</a:t>
            </a:r>
            <a:r>
              <a:rPr lang="en" sz="1400"/>
              <a:t> Building landlords</a:t>
            </a:r>
            <a:r>
              <a:rPr lang="en" sz="1400"/>
              <a:t> shall be able to login to both the web and mobile application.</a:t>
            </a:r>
            <a:br>
              <a:rPr lang="en" sz="1400"/>
            </a:b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Req 2:</a:t>
            </a:r>
            <a:r>
              <a:rPr lang="en" sz="1400"/>
              <a:t> Building landlords</a:t>
            </a:r>
            <a:r>
              <a:rPr lang="en" sz="1400"/>
              <a:t> shall be able to use both the web and mobile application to monitor the various sensors for lighting, temperature, humidity, etc.</a:t>
            </a:r>
            <a:br>
              <a:rPr lang="en" sz="1400"/>
            </a:b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Req 3:</a:t>
            </a:r>
            <a:r>
              <a:rPr lang="en" sz="1400"/>
              <a:t> Building landlords shall be able to use both the web and mobile application to remotely control property utilities including lighting, temperature, humidity, etc.</a:t>
            </a:r>
            <a:br>
              <a:rPr lang="en" sz="1400"/>
            </a:b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Req 4:</a:t>
            </a:r>
            <a:r>
              <a:rPr lang="en" sz="1400"/>
              <a:t> The web and mobile application shall be able to communicate with a back-end database in order to store and retrieve sensor readings.</a:t>
            </a:r>
            <a:br>
              <a:rPr lang="en" sz="1400"/>
            </a:b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Req 5:</a:t>
            </a:r>
            <a:r>
              <a:rPr lang="en" sz="1400"/>
              <a:t> The web and mobile application shall be able to provide cost saving analytics based on sensor data that could be used to benefit the landlord and tenants.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Microsoft Project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Hardware Frameworks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898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Automation Hardware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LED Lighting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Temperature Sensors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Humidity Sensors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Arduino microcontrollers (for use w/ monitoring sensors)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Back-end Network Hardware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MQTT Server (for use w/ network communication)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Raspberry Pi (for use w/ hosting servers)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MySQL Server (for use w/ storing various user info. &amp; sensor readings)</a:t>
            </a:r>
            <a:br>
              <a:rPr lang="en"/>
            </a:b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Hardware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Mobile Device (for use w/ </a:t>
            </a:r>
            <a:r>
              <a:rPr lang="en"/>
              <a:t>m</a:t>
            </a:r>
            <a:r>
              <a:rPr lang="en"/>
              <a:t>obile </a:t>
            </a:r>
            <a:r>
              <a:rPr lang="en"/>
              <a:t>a</a:t>
            </a:r>
            <a:r>
              <a:rPr lang="en"/>
              <a:t>pplication)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Laptop (for use w/ </a:t>
            </a:r>
            <a:r>
              <a:rPr lang="en"/>
              <a:t>w</a:t>
            </a:r>
            <a:r>
              <a:rPr lang="en"/>
              <a:t>eb </a:t>
            </a:r>
            <a:r>
              <a:rPr lang="en"/>
              <a:t>a</a:t>
            </a:r>
            <a:r>
              <a:rPr lang="en"/>
              <a:t>pplication)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Software Frameworks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Mobile Application</a:t>
            </a:r>
            <a:r>
              <a:rPr lang="en"/>
              <a:t> (</a:t>
            </a:r>
            <a:r>
              <a:rPr lang="en"/>
              <a:t>Android Studio</a:t>
            </a:r>
            <a:r>
              <a:rPr lang="en"/>
              <a:t>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Application</a:t>
            </a:r>
            <a:r>
              <a:rPr lang="en"/>
              <a:t> (</a:t>
            </a:r>
            <a:r>
              <a:rPr lang="en"/>
              <a:t>Sublime Text Editor</a:t>
            </a:r>
            <a:r>
              <a:rPr lang="en"/>
              <a:t>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MQTT Server Configuration</a:t>
            </a:r>
            <a:r>
              <a:rPr lang="en"/>
              <a:t> (</a:t>
            </a:r>
            <a:r>
              <a:rPr lang="en"/>
              <a:t>Command Line</a:t>
            </a:r>
            <a:r>
              <a:rPr lang="en"/>
              <a:t>, </a:t>
            </a:r>
            <a:r>
              <a:rPr lang="en"/>
              <a:t>Node-RED</a:t>
            </a:r>
            <a:r>
              <a:rPr lang="en"/>
              <a:t>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Raspberry Pi</a:t>
            </a:r>
            <a:r>
              <a:rPr lang="en"/>
              <a:t> (</a:t>
            </a:r>
            <a:r>
              <a:rPr lang="en"/>
              <a:t>Command Line</a:t>
            </a:r>
            <a:r>
              <a:rPr lang="en"/>
              <a:t>, </a:t>
            </a:r>
            <a:r>
              <a:rPr lang="en"/>
              <a:t>Python</a:t>
            </a:r>
            <a:r>
              <a:rPr lang="en"/>
              <a:t>, </a:t>
            </a:r>
            <a:r>
              <a:rPr lang="en"/>
              <a:t>Node-RED</a:t>
            </a:r>
            <a:r>
              <a:rPr lang="en"/>
              <a:t>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(Command Line, MySQL Workbench)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Arduino Scripts (C Programming)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Collaboration (Github, Google Drive, Google Hangouts, GroupMe)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