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Ben’s slide - Introductions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and Jheryl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504502" y="759075"/>
            <a:ext cx="6135000" cy="20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Income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Automation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384200" y="2935700"/>
            <a:ext cx="6375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Ben Seiber</a:t>
            </a:r>
            <a:r>
              <a:rPr lang="en" sz="1400"/>
              <a:t>, </a:t>
            </a:r>
            <a:r>
              <a:rPr lang="en" sz="1400"/>
              <a:t>Thomas Pionk</a:t>
            </a:r>
            <a:r>
              <a:rPr lang="en" sz="1400"/>
              <a:t>, Jheryl Lezama, </a:t>
            </a:r>
            <a:r>
              <a:rPr lang="en" sz="1400"/>
              <a:t>Jeff Wallace</a:t>
            </a:r>
            <a:r>
              <a:rPr lang="en" sz="1400"/>
              <a:t>, </a:t>
            </a:r>
            <a:r>
              <a:rPr lang="en" sz="1400"/>
              <a:t>Daniel Wilmot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76150" y="26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Sprint 2 Contributions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14000" y="865400"/>
            <a:ext cx="8174700" cy="392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Ben Seiber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Microcontroller Sensor Logic and Electronic diagrams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Physical mock up design and LASER cutting 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Thomas Pionk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Raspberry Pi Server Configuration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MySQL Database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Web / php server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Jheryl Lezama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Documentation (System Requirements)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Mobile Application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Jeff Wallace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Documentation (Wireframe Designs)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Mobile Application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Daniel Wilmot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Web Application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MySQL Database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732150" y="1774500"/>
            <a:ext cx="1706700" cy="15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Physical Model Diagram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275" y="145088"/>
            <a:ext cx="4257450" cy="485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909000" y="2285400"/>
            <a:ext cx="132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225" y="1182250"/>
            <a:ext cx="6969550" cy="312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152475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Mobile Application Interface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413" y="692950"/>
            <a:ext cx="7083168" cy="42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02325" y="290850"/>
            <a:ext cx="789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Sprint 3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02325" y="863550"/>
            <a:ext cx="789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focus for the next sprint revolves around system integration including the following…</a:t>
            </a:r>
            <a:endParaRPr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Reading the data from the sensors via the web and mobile application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Saving the sensor data within the MySQL database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Retrieving the sensor data from the MySQL database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Initial sensor layout and electronics (breadboard)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