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48" autoAdjust="0"/>
    <p:restoredTop sz="94660"/>
  </p:normalViewPr>
  <p:slideViewPr>
    <p:cSldViewPr snapToGrid="0">
      <p:cViewPr>
        <p:scale>
          <a:sx n="76" d="100"/>
          <a:sy n="76" d="100"/>
        </p:scale>
        <p:origin x="92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46836"/>
            <a:ext cx="103632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2446"/>
            <a:ext cx="91440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A258-130E-4B32-B9F9-739550C84EB7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443F-6A3B-4448-B509-4DBEA89D4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2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A258-130E-4B32-B9F9-739550C84EB7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443F-6A3B-4448-B509-4DBEA89D4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1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38150"/>
            <a:ext cx="262890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38150"/>
            <a:ext cx="7734300" cy="69742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A258-130E-4B32-B9F9-739550C84EB7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443F-6A3B-4448-B509-4DBEA89D4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8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A258-130E-4B32-B9F9-739550C84EB7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443F-6A3B-4448-B509-4DBEA89D4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5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051688"/>
            <a:ext cx="1051560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507358"/>
            <a:ext cx="1051560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A258-130E-4B32-B9F9-739550C84EB7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443F-6A3B-4448-B509-4DBEA89D4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A258-130E-4B32-B9F9-739550C84EB7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443F-6A3B-4448-B509-4DBEA89D4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8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8152"/>
            <a:ext cx="1051560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17396"/>
            <a:ext cx="5157787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06090"/>
            <a:ext cx="5157787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17396"/>
            <a:ext cx="5183188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06090"/>
            <a:ext cx="5183188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A258-130E-4B32-B9F9-739550C84EB7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443F-6A3B-4448-B509-4DBEA89D4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0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A258-130E-4B32-B9F9-739550C84EB7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443F-6A3B-4448-B509-4DBEA89D4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5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A258-130E-4B32-B9F9-739550C84EB7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443F-6A3B-4448-B509-4DBEA89D4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7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84912"/>
            <a:ext cx="617220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A258-130E-4B32-B9F9-739550C84EB7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443F-6A3B-4448-B509-4DBEA89D4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9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84912"/>
            <a:ext cx="617220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A258-130E-4B32-B9F9-739550C84EB7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443F-6A3B-4448-B509-4DBEA89D4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8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38152"/>
            <a:ext cx="1051560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90750"/>
            <a:ext cx="1051560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AA258-130E-4B32-B9F9-739550C84EB7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627622"/>
            <a:ext cx="41148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9443F-6A3B-4448-B509-4DBEA89D4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6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Oval 253"/>
          <p:cNvSpPr/>
          <p:nvPr/>
        </p:nvSpPr>
        <p:spPr>
          <a:xfrm>
            <a:off x="1809335" y="1069254"/>
            <a:ext cx="1264009" cy="51558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>
                <a:solidFill>
                  <a:schemeClr val="tx1"/>
                </a:solidFill>
              </a:rPr>
              <a:t>uid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cxnSp>
        <p:nvCxnSpPr>
          <p:cNvPr id="275" name="Straight Connector 274"/>
          <p:cNvCxnSpPr>
            <a:cxnSpLocks/>
            <a:stCxn id="254" idx="6"/>
            <a:endCxn id="38" idx="1"/>
          </p:cNvCxnSpPr>
          <p:nvPr/>
        </p:nvCxnSpPr>
        <p:spPr>
          <a:xfrm>
            <a:off x="3073344" y="1327046"/>
            <a:ext cx="519865" cy="951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7B47612-BB80-447F-B28E-4B615306759D}"/>
              </a:ext>
            </a:extLst>
          </p:cNvPr>
          <p:cNvSpPr/>
          <p:nvPr/>
        </p:nvSpPr>
        <p:spPr>
          <a:xfrm>
            <a:off x="3593209" y="2070851"/>
            <a:ext cx="1003183" cy="415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Owner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2CDFD98-C0DB-4506-8435-A541B97371F5}"/>
              </a:ext>
            </a:extLst>
          </p:cNvPr>
          <p:cNvSpPr/>
          <p:nvPr/>
        </p:nvSpPr>
        <p:spPr>
          <a:xfrm>
            <a:off x="5669631" y="5495768"/>
            <a:ext cx="1003183" cy="415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Rooms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8771C4-A3EA-4C32-9253-A10869F0909D}"/>
              </a:ext>
            </a:extLst>
          </p:cNvPr>
          <p:cNvSpPr/>
          <p:nvPr/>
        </p:nvSpPr>
        <p:spPr>
          <a:xfrm>
            <a:off x="9966801" y="5484931"/>
            <a:ext cx="1003183" cy="415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Assets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26105CA-DDEA-4A86-A150-EBBBFC71485F}"/>
              </a:ext>
            </a:extLst>
          </p:cNvPr>
          <p:cNvSpPr/>
          <p:nvPr/>
        </p:nvSpPr>
        <p:spPr>
          <a:xfrm>
            <a:off x="1831465" y="1662972"/>
            <a:ext cx="1236792" cy="333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Fname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9FEF1EA-64EE-4450-AD0B-70075045EF71}"/>
              </a:ext>
            </a:extLst>
          </p:cNvPr>
          <p:cNvSpPr/>
          <p:nvPr/>
        </p:nvSpPr>
        <p:spPr>
          <a:xfrm>
            <a:off x="1839020" y="2074590"/>
            <a:ext cx="1236792" cy="333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Lname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A923D71-53E3-42A9-84F3-1E135ABD9AC0}"/>
              </a:ext>
            </a:extLst>
          </p:cNvPr>
          <p:cNvSpPr/>
          <p:nvPr/>
        </p:nvSpPr>
        <p:spPr>
          <a:xfrm>
            <a:off x="1839020" y="2486177"/>
            <a:ext cx="1236792" cy="333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BDA5D70-E031-4A4E-B65E-95137F4C601F}"/>
              </a:ext>
            </a:extLst>
          </p:cNvPr>
          <p:cNvSpPr/>
          <p:nvPr/>
        </p:nvSpPr>
        <p:spPr>
          <a:xfrm>
            <a:off x="1831465" y="2897764"/>
            <a:ext cx="1236792" cy="333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password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D0F2607-FAE1-4772-9124-53AEA4548222}"/>
              </a:ext>
            </a:extLst>
          </p:cNvPr>
          <p:cNvCxnSpPr>
            <a:cxnSpLocks/>
            <a:stCxn id="44" idx="6"/>
            <a:endCxn id="38" idx="1"/>
          </p:cNvCxnSpPr>
          <p:nvPr/>
        </p:nvCxnSpPr>
        <p:spPr>
          <a:xfrm>
            <a:off x="3068257" y="1829699"/>
            <a:ext cx="524952" cy="448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34B1799-7D1E-4685-A7BA-40908080BB04}"/>
              </a:ext>
            </a:extLst>
          </p:cNvPr>
          <p:cNvCxnSpPr>
            <a:cxnSpLocks/>
            <a:stCxn id="46" idx="6"/>
            <a:endCxn id="38" idx="1"/>
          </p:cNvCxnSpPr>
          <p:nvPr/>
        </p:nvCxnSpPr>
        <p:spPr>
          <a:xfrm>
            <a:off x="3075812" y="2241317"/>
            <a:ext cx="517397" cy="37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AD57D78-DAC7-464B-8232-3E792A710541}"/>
              </a:ext>
            </a:extLst>
          </p:cNvPr>
          <p:cNvCxnSpPr>
            <a:cxnSpLocks/>
            <a:stCxn id="47" idx="6"/>
            <a:endCxn id="38" idx="1"/>
          </p:cNvCxnSpPr>
          <p:nvPr/>
        </p:nvCxnSpPr>
        <p:spPr>
          <a:xfrm flipV="1">
            <a:off x="3075812" y="2278514"/>
            <a:ext cx="517397" cy="374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DF0263B-E9B7-4B8E-80BE-B5A20018C039}"/>
              </a:ext>
            </a:extLst>
          </p:cNvPr>
          <p:cNvCxnSpPr>
            <a:cxnSpLocks/>
            <a:stCxn id="48" idx="6"/>
            <a:endCxn id="38" idx="1"/>
          </p:cNvCxnSpPr>
          <p:nvPr/>
        </p:nvCxnSpPr>
        <p:spPr>
          <a:xfrm flipV="1">
            <a:off x="3068257" y="2278514"/>
            <a:ext cx="524952" cy="78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BAF96D2F-7584-48A7-B8A4-AFFA76121FE6}"/>
              </a:ext>
            </a:extLst>
          </p:cNvPr>
          <p:cNvSpPr/>
          <p:nvPr/>
        </p:nvSpPr>
        <p:spPr>
          <a:xfrm>
            <a:off x="581021" y="4160718"/>
            <a:ext cx="1264009" cy="51558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>
                <a:solidFill>
                  <a:schemeClr val="tx1"/>
                </a:solidFill>
              </a:rPr>
              <a:t>TenantID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333C46F-553D-4359-AD76-5A5C20683F00}"/>
              </a:ext>
            </a:extLst>
          </p:cNvPr>
          <p:cNvCxnSpPr>
            <a:cxnSpLocks/>
            <a:stCxn id="61" idx="6"/>
            <a:endCxn id="63" idx="1"/>
          </p:cNvCxnSpPr>
          <p:nvPr/>
        </p:nvCxnSpPr>
        <p:spPr>
          <a:xfrm>
            <a:off x="1845030" y="4418510"/>
            <a:ext cx="543673" cy="668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2E9F9C1-71BD-44C0-9E6D-30ACFA0986F0}"/>
              </a:ext>
            </a:extLst>
          </p:cNvPr>
          <p:cNvSpPr/>
          <p:nvPr/>
        </p:nvSpPr>
        <p:spPr>
          <a:xfrm>
            <a:off x="2388703" y="4879677"/>
            <a:ext cx="1003183" cy="415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Tenants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008D769-6E7D-43AC-B1BE-B8DF4B75E485}"/>
              </a:ext>
            </a:extLst>
          </p:cNvPr>
          <p:cNvSpPr/>
          <p:nvPr/>
        </p:nvSpPr>
        <p:spPr>
          <a:xfrm>
            <a:off x="603151" y="4754436"/>
            <a:ext cx="1236792" cy="333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TFname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F0D272F-CDEC-4B0C-AC40-052E044B468E}"/>
              </a:ext>
            </a:extLst>
          </p:cNvPr>
          <p:cNvSpPr/>
          <p:nvPr/>
        </p:nvSpPr>
        <p:spPr>
          <a:xfrm>
            <a:off x="610706" y="5166054"/>
            <a:ext cx="1236792" cy="333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TLname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8A42F41-A80C-4F2F-9F25-3AA8E287662C}"/>
              </a:ext>
            </a:extLst>
          </p:cNvPr>
          <p:cNvSpPr/>
          <p:nvPr/>
        </p:nvSpPr>
        <p:spPr>
          <a:xfrm>
            <a:off x="448114" y="5577641"/>
            <a:ext cx="1529821" cy="333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TenantEmail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D10CED9-6255-46D6-94D1-8EDCFE8B580E}"/>
              </a:ext>
            </a:extLst>
          </p:cNvPr>
          <p:cNvCxnSpPr>
            <a:cxnSpLocks/>
            <a:stCxn id="64" idx="6"/>
            <a:endCxn id="63" idx="1"/>
          </p:cNvCxnSpPr>
          <p:nvPr/>
        </p:nvCxnSpPr>
        <p:spPr>
          <a:xfrm>
            <a:off x="1839943" y="4921163"/>
            <a:ext cx="548760" cy="166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3A6524D-7D96-4DBF-A67C-47379B28E88A}"/>
              </a:ext>
            </a:extLst>
          </p:cNvPr>
          <p:cNvCxnSpPr>
            <a:cxnSpLocks/>
            <a:stCxn id="65" idx="6"/>
            <a:endCxn id="63" idx="1"/>
          </p:cNvCxnSpPr>
          <p:nvPr/>
        </p:nvCxnSpPr>
        <p:spPr>
          <a:xfrm flipV="1">
            <a:off x="1847498" y="5087340"/>
            <a:ext cx="541205" cy="245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A04BD46-79A6-454F-B3C2-FB373A49F1D8}"/>
              </a:ext>
            </a:extLst>
          </p:cNvPr>
          <p:cNvCxnSpPr>
            <a:cxnSpLocks/>
            <a:stCxn id="66" idx="6"/>
            <a:endCxn id="63" idx="1"/>
          </p:cNvCxnSpPr>
          <p:nvPr/>
        </p:nvCxnSpPr>
        <p:spPr>
          <a:xfrm flipV="1">
            <a:off x="1977935" y="5087340"/>
            <a:ext cx="410768" cy="65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3D3E9065-A457-4215-BE2C-C49A099F4CE7}"/>
              </a:ext>
            </a:extLst>
          </p:cNvPr>
          <p:cNvSpPr/>
          <p:nvPr/>
        </p:nvSpPr>
        <p:spPr>
          <a:xfrm>
            <a:off x="7696063" y="2444717"/>
            <a:ext cx="1003183" cy="415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Properties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BB15BE1-4468-40B3-B860-5FAF0BB9DDD2}"/>
              </a:ext>
            </a:extLst>
          </p:cNvPr>
          <p:cNvSpPr/>
          <p:nvPr/>
        </p:nvSpPr>
        <p:spPr>
          <a:xfrm>
            <a:off x="9720050" y="1801232"/>
            <a:ext cx="736484" cy="3776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6B901FD-F601-42A0-8FB0-A8A4E166BC65}"/>
              </a:ext>
            </a:extLst>
          </p:cNvPr>
          <p:cNvSpPr/>
          <p:nvPr/>
        </p:nvSpPr>
        <p:spPr>
          <a:xfrm>
            <a:off x="9699254" y="2189593"/>
            <a:ext cx="796356" cy="3776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C343C67-608F-4615-ADC3-867ABC5AC1DA}"/>
              </a:ext>
            </a:extLst>
          </p:cNvPr>
          <p:cNvSpPr/>
          <p:nvPr/>
        </p:nvSpPr>
        <p:spPr>
          <a:xfrm>
            <a:off x="9805390" y="2577955"/>
            <a:ext cx="584084" cy="3776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ZIP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78DC2B7-9D7C-4201-9235-AF42F0254920}"/>
              </a:ext>
            </a:extLst>
          </p:cNvPr>
          <p:cNvSpPr/>
          <p:nvPr/>
        </p:nvSpPr>
        <p:spPr>
          <a:xfrm>
            <a:off x="9539298" y="1423569"/>
            <a:ext cx="1097988" cy="3754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3C1E172-2208-4FBB-99EE-19E62CD00842}"/>
              </a:ext>
            </a:extLst>
          </p:cNvPr>
          <p:cNvCxnSpPr>
            <a:cxnSpLocks/>
            <a:stCxn id="85" idx="2"/>
            <a:endCxn id="74" idx="3"/>
          </p:cNvCxnSpPr>
          <p:nvPr/>
        </p:nvCxnSpPr>
        <p:spPr>
          <a:xfrm flipH="1">
            <a:off x="8699246" y="1990064"/>
            <a:ext cx="1020804" cy="662316"/>
          </a:xfrm>
          <a:prstGeom prst="lin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71865B6-AEEB-4F66-9757-CE94FD0FF36B}"/>
              </a:ext>
            </a:extLst>
          </p:cNvPr>
          <p:cNvCxnSpPr>
            <a:cxnSpLocks/>
            <a:stCxn id="86" idx="2"/>
            <a:endCxn id="74" idx="3"/>
          </p:cNvCxnSpPr>
          <p:nvPr/>
        </p:nvCxnSpPr>
        <p:spPr>
          <a:xfrm flipH="1">
            <a:off x="8699246" y="2378425"/>
            <a:ext cx="1000008" cy="273955"/>
          </a:xfrm>
          <a:prstGeom prst="lin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962D75B-E6F8-4DA5-BAC6-A17886060890}"/>
              </a:ext>
            </a:extLst>
          </p:cNvPr>
          <p:cNvCxnSpPr>
            <a:cxnSpLocks/>
            <a:stCxn id="87" idx="2"/>
            <a:endCxn id="74" idx="3"/>
          </p:cNvCxnSpPr>
          <p:nvPr/>
        </p:nvCxnSpPr>
        <p:spPr>
          <a:xfrm flipH="1" flipV="1">
            <a:off x="8699246" y="2652380"/>
            <a:ext cx="1106144" cy="114407"/>
          </a:xfrm>
          <a:prstGeom prst="lin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131D836-85D3-4321-9808-77FA79432D29}"/>
              </a:ext>
            </a:extLst>
          </p:cNvPr>
          <p:cNvCxnSpPr>
            <a:cxnSpLocks/>
            <a:stCxn id="88" idx="2"/>
            <a:endCxn id="74" idx="3"/>
          </p:cNvCxnSpPr>
          <p:nvPr/>
        </p:nvCxnSpPr>
        <p:spPr>
          <a:xfrm flipH="1">
            <a:off x="8699246" y="1611305"/>
            <a:ext cx="840052" cy="1041075"/>
          </a:xfrm>
          <a:prstGeom prst="lin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9F3A0BA0-2DC5-46E6-A00D-00E525CCF038}"/>
              </a:ext>
            </a:extLst>
          </p:cNvPr>
          <p:cNvSpPr/>
          <p:nvPr/>
        </p:nvSpPr>
        <p:spPr>
          <a:xfrm>
            <a:off x="4386800" y="6631823"/>
            <a:ext cx="1264009" cy="52367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>
                <a:solidFill>
                  <a:schemeClr val="tx1"/>
                </a:solidFill>
              </a:rPr>
              <a:t>RoomID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DA93371-6FBF-4BA3-AE26-8F6D12F3960F}"/>
              </a:ext>
            </a:extLst>
          </p:cNvPr>
          <p:cNvSpPr/>
          <p:nvPr/>
        </p:nvSpPr>
        <p:spPr>
          <a:xfrm>
            <a:off x="5716454" y="6704830"/>
            <a:ext cx="909538" cy="3776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RType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B6546BA-7CDC-413A-BDA3-4E03E4218E83}"/>
              </a:ext>
            </a:extLst>
          </p:cNvPr>
          <p:cNvSpPr/>
          <p:nvPr/>
        </p:nvSpPr>
        <p:spPr>
          <a:xfrm>
            <a:off x="6653645" y="6704831"/>
            <a:ext cx="1097987" cy="3776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RName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EBC5C20-5C33-4EB8-B0E3-8BAB1382192E}"/>
              </a:ext>
            </a:extLst>
          </p:cNvPr>
          <p:cNvCxnSpPr>
            <a:cxnSpLocks/>
            <a:stCxn id="108" idx="7"/>
            <a:endCxn id="41" idx="2"/>
          </p:cNvCxnSpPr>
          <p:nvPr/>
        </p:nvCxnSpPr>
        <p:spPr>
          <a:xfrm flipV="1">
            <a:off x="5465699" y="5911094"/>
            <a:ext cx="705524" cy="797420"/>
          </a:xfrm>
          <a:prstGeom prst="lin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629A2C3-5644-4A4B-B14A-D21D0DFB674E}"/>
              </a:ext>
            </a:extLst>
          </p:cNvPr>
          <p:cNvCxnSpPr>
            <a:cxnSpLocks/>
            <a:stCxn id="110" idx="0"/>
            <a:endCxn id="41" idx="2"/>
          </p:cNvCxnSpPr>
          <p:nvPr/>
        </p:nvCxnSpPr>
        <p:spPr>
          <a:xfrm flipV="1">
            <a:off x="6171223" y="5911094"/>
            <a:ext cx="0" cy="793736"/>
          </a:xfrm>
          <a:prstGeom prst="lin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D335D16-5810-40E4-A314-6960675027F6}"/>
              </a:ext>
            </a:extLst>
          </p:cNvPr>
          <p:cNvCxnSpPr>
            <a:cxnSpLocks/>
            <a:stCxn id="111" idx="1"/>
            <a:endCxn id="41" idx="2"/>
          </p:cNvCxnSpPr>
          <p:nvPr/>
        </p:nvCxnSpPr>
        <p:spPr>
          <a:xfrm flipH="1" flipV="1">
            <a:off x="6171223" y="5911094"/>
            <a:ext cx="643218" cy="849044"/>
          </a:xfrm>
          <a:prstGeom prst="lin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3E302804-9C59-4825-8B0E-4D78254DE687}"/>
              </a:ext>
            </a:extLst>
          </p:cNvPr>
          <p:cNvSpPr/>
          <p:nvPr/>
        </p:nvSpPr>
        <p:spPr>
          <a:xfrm>
            <a:off x="6841154" y="1508146"/>
            <a:ext cx="1459141" cy="51558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>
                <a:solidFill>
                  <a:schemeClr val="tx1"/>
                </a:solidFill>
              </a:rPr>
              <a:t>propertyid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1F1297B-0A81-419C-B067-101DA68818B4}"/>
              </a:ext>
            </a:extLst>
          </p:cNvPr>
          <p:cNvCxnSpPr>
            <a:cxnSpLocks/>
            <a:stCxn id="74" idx="0"/>
            <a:endCxn id="123" idx="5"/>
          </p:cNvCxnSpPr>
          <p:nvPr/>
        </p:nvCxnSpPr>
        <p:spPr>
          <a:xfrm flipH="1" flipV="1">
            <a:off x="8086609" y="1948224"/>
            <a:ext cx="111046" cy="496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Decision 66">
            <a:extLst>
              <a:ext uri="{FF2B5EF4-FFF2-40B4-BE49-F238E27FC236}">
                <a16:creationId xmlns:a16="http://schemas.microsoft.com/office/drawing/2014/main" id="{D7B3C136-42C4-4834-A557-664C24E80F42}"/>
              </a:ext>
            </a:extLst>
          </p:cNvPr>
          <p:cNvSpPr/>
          <p:nvPr/>
        </p:nvSpPr>
        <p:spPr>
          <a:xfrm>
            <a:off x="3932987" y="4775681"/>
            <a:ext cx="1301045" cy="611275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Lives 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Flowchart: Decision 70">
            <a:extLst>
              <a:ext uri="{FF2B5EF4-FFF2-40B4-BE49-F238E27FC236}">
                <a16:creationId xmlns:a16="http://schemas.microsoft.com/office/drawing/2014/main" id="{97CF0D63-5EFE-4526-99A5-C0794743DA41}"/>
              </a:ext>
            </a:extLst>
          </p:cNvPr>
          <p:cNvSpPr/>
          <p:nvPr/>
        </p:nvSpPr>
        <p:spPr>
          <a:xfrm>
            <a:off x="5404831" y="2275559"/>
            <a:ext cx="1193244" cy="611275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Owns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Flowchart: Decision 71">
            <a:extLst>
              <a:ext uri="{FF2B5EF4-FFF2-40B4-BE49-F238E27FC236}">
                <a16:creationId xmlns:a16="http://schemas.microsoft.com/office/drawing/2014/main" id="{91E764CF-C113-4760-9027-A9439A0DF3CF}"/>
              </a:ext>
            </a:extLst>
          </p:cNvPr>
          <p:cNvSpPr/>
          <p:nvPr/>
        </p:nvSpPr>
        <p:spPr>
          <a:xfrm>
            <a:off x="6326086" y="3880203"/>
            <a:ext cx="1567793" cy="611275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Includes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Flowchart: Decision 81">
            <a:extLst>
              <a:ext uri="{FF2B5EF4-FFF2-40B4-BE49-F238E27FC236}">
                <a16:creationId xmlns:a16="http://schemas.microsoft.com/office/drawing/2014/main" id="{37D53822-CE67-4E92-9717-04634D1014BA}"/>
              </a:ext>
            </a:extLst>
          </p:cNvPr>
          <p:cNvSpPr/>
          <p:nvPr/>
        </p:nvSpPr>
        <p:spPr>
          <a:xfrm>
            <a:off x="7518824" y="5386956"/>
            <a:ext cx="1731272" cy="611275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Includes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E36429D-99A0-40A6-A2DD-3B2B11C57CE7}"/>
              </a:ext>
            </a:extLst>
          </p:cNvPr>
          <p:cNvCxnSpPr>
            <a:cxnSpLocks/>
            <a:stCxn id="38" idx="3"/>
            <a:endCxn id="71" idx="1"/>
          </p:cNvCxnSpPr>
          <p:nvPr/>
        </p:nvCxnSpPr>
        <p:spPr>
          <a:xfrm>
            <a:off x="4596392" y="2278514"/>
            <a:ext cx="808439" cy="302683"/>
          </a:xfrm>
          <a:prstGeom prst="lin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78463DF-218B-44B8-8F72-2AE2D367343F}"/>
              </a:ext>
            </a:extLst>
          </p:cNvPr>
          <p:cNvCxnSpPr>
            <a:cxnSpLocks/>
            <a:stCxn id="71" idx="3"/>
            <a:endCxn id="74" idx="1"/>
          </p:cNvCxnSpPr>
          <p:nvPr/>
        </p:nvCxnSpPr>
        <p:spPr>
          <a:xfrm>
            <a:off x="6598075" y="2581197"/>
            <a:ext cx="1097988" cy="71183"/>
          </a:xfrm>
          <a:prstGeom prst="lin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D590EC7-3380-47D7-9AEF-47AF94E183A3}"/>
              </a:ext>
            </a:extLst>
          </p:cNvPr>
          <p:cNvCxnSpPr>
            <a:cxnSpLocks/>
            <a:stCxn id="72" idx="0"/>
            <a:endCxn id="74" idx="2"/>
          </p:cNvCxnSpPr>
          <p:nvPr/>
        </p:nvCxnSpPr>
        <p:spPr>
          <a:xfrm flipV="1">
            <a:off x="7109983" y="2860043"/>
            <a:ext cx="1087672" cy="1020160"/>
          </a:xfrm>
          <a:prstGeom prst="lin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B87593F-0BDA-4691-A8A7-590404B3957F}"/>
              </a:ext>
            </a:extLst>
          </p:cNvPr>
          <p:cNvCxnSpPr>
            <a:cxnSpLocks/>
            <a:stCxn id="41" idx="0"/>
            <a:endCxn id="72" idx="2"/>
          </p:cNvCxnSpPr>
          <p:nvPr/>
        </p:nvCxnSpPr>
        <p:spPr>
          <a:xfrm flipV="1">
            <a:off x="6171223" y="4491478"/>
            <a:ext cx="938760" cy="1004290"/>
          </a:xfrm>
          <a:prstGeom prst="lin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2DCADF5-C7AE-4E71-88E3-394B8665E457}"/>
              </a:ext>
            </a:extLst>
          </p:cNvPr>
          <p:cNvCxnSpPr>
            <a:cxnSpLocks/>
            <a:stCxn id="41" idx="1"/>
            <a:endCxn id="67" idx="3"/>
          </p:cNvCxnSpPr>
          <p:nvPr/>
        </p:nvCxnSpPr>
        <p:spPr>
          <a:xfrm flipH="1" flipV="1">
            <a:off x="5234032" y="5081319"/>
            <a:ext cx="435599" cy="622112"/>
          </a:xfrm>
          <a:prstGeom prst="lin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1A8CA26-A760-4AA2-846E-9FE767283BCD}"/>
              </a:ext>
            </a:extLst>
          </p:cNvPr>
          <p:cNvCxnSpPr>
            <a:cxnSpLocks/>
            <a:stCxn id="67" idx="1"/>
            <a:endCxn id="63" idx="3"/>
          </p:cNvCxnSpPr>
          <p:nvPr/>
        </p:nvCxnSpPr>
        <p:spPr>
          <a:xfrm flipH="1">
            <a:off x="3391886" y="5081319"/>
            <a:ext cx="541101" cy="6021"/>
          </a:xfrm>
          <a:prstGeom prst="lin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24F0483-78F1-40C1-BD1C-943204F0C044}"/>
              </a:ext>
            </a:extLst>
          </p:cNvPr>
          <p:cNvCxnSpPr>
            <a:cxnSpLocks/>
            <a:stCxn id="41" idx="3"/>
            <a:endCxn id="82" idx="1"/>
          </p:cNvCxnSpPr>
          <p:nvPr/>
        </p:nvCxnSpPr>
        <p:spPr>
          <a:xfrm flipV="1">
            <a:off x="6672814" y="5692594"/>
            <a:ext cx="846010" cy="10837"/>
          </a:xfrm>
          <a:prstGeom prst="lin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C70F4B0-D82A-4194-BBE8-1D61E8D42394}"/>
              </a:ext>
            </a:extLst>
          </p:cNvPr>
          <p:cNvCxnSpPr>
            <a:cxnSpLocks/>
            <a:stCxn id="82" idx="3"/>
            <a:endCxn id="42" idx="1"/>
          </p:cNvCxnSpPr>
          <p:nvPr/>
        </p:nvCxnSpPr>
        <p:spPr>
          <a:xfrm>
            <a:off x="9250096" y="5692594"/>
            <a:ext cx="716705" cy="0"/>
          </a:xfrm>
          <a:prstGeom prst="lin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E8EF8169-5EEA-433D-85A6-F04A1AE5181D}"/>
              </a:ext>
            </a:extLst>
          </p:cNvPr>
          <p:cNvSpPr/>
          <p:nvPr/>
        </p:nvSpPr>
        <p:spPr>
          <a:xfrm>
            <a:off x="10394967" y="4661473"/>
            <a:ext cx="1097988" cy="3927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>
                <a:solidFill>
                  <a:schemeClr val="tx1"/>
                </a:solidFill>
              </a:rPr>
              <a:t>AssetID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7CD1AC27-B3A6-4EAA-8F46-56AC0B904C72}"/>
              </a:ext>
            </a:extLst>
          </p:cNvPr>
          <p:cNvSpPr/>
          <p:nvPr/>
        </p:nvSpPr>
        <p:spPr>
          <a:xfrm>
            <a:off x="10636574" y="6307962"/>
            <a:ext cx="912921" cy="3776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AType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6DE57FF-ABC5-49A0-A240-F795B34E83E8}"/>
              </a:ext>
            </a:extLst>
          </p:cNvPr>
          <p:cNvCxnSpPr>
            <a:cxnSpLocks/>
            <a:stCxn id="42" idx="0"/>
            <a:endCxn id="140" idx="3"/>
          </p:cNvCxnSpPr>
          <p:nvPr/>
        </p:nvCxnSpPr>
        <p:spPr>
          <a:xfrm flipV="1">
            <a:off x="10468393" y="4996732"/>
            <a:ext cx="87371" cy="488199"/>
          </a:xfrm>
          <a:prstGeom prst="lin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B864EB9-42E6-4C39-A953-ED544B34D4D4}"/>
              </a:ext>
            </a:extLst>
          </p:cNvPr>
          <p:cNvCxnSpPr>
            <a:cxnSpLocks/>
            <a:stCxn id="42" idx="2"/>
            <a:endCxn id="141" idx="1"/>
          </p:cNvCxnSpPr>
          <p:nvPr/>
        </p:nvCxnSpPr>
        <p:spPr>
          <a:xfrm>
            <a:off x="10468393" y="5900257"/>
            <a:ext cx="301875" cy="463012"/>
          </a:xfrm>
          <a:prstGeom prst="lin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CC5A7C41-A32F-4500-AEF4-075A14927BFA}"/>
              </a:ext>
            </a:extLst>
          </p:cNvPr>
          <p:cNvSpPr/>
          <p:nvPr/>
        </p:nvSpPr>
        <p:spPr>
          <a:xfrm>
            <a:off x="7910867" y="760462"/>
            <a:ext cx="1792551" cy="51558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PropertyName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B78455D-2B3C-49A1-91C5-BE121A39AD8B}"/>
              </a:ext>
            </a:extLst>
          </p:cNvPr>
          <p:cNvCxnSpPr>
            <a:cxnSpLocks/>
            <a:stCxn id="74" idx="0"/>
            <a:endCxn id="73" idx="4"/>
          </p:cNvCxnSpPr>
          <p:nvPr/>
        </p:nvCxnSpPr>
        <p:spPr>
          <a:xfrm flipV="1">
            <a:off x="8197655" y="1276046"/>
            <a:ext cx="609488" cy="116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5F111DAF-2F11-4F45-9983-B35126C1598C}"/>
              </a:ext>
            </a:extLst>
          </p:cNvPr>
          <p:cNvSpPr/>
          <p:nvPr/>
        </p:nvSpPr>
        <p:spPr>
          <a:xfrm>
            <a:off x="9558322" y="2959735"/>
            <a:ext cx="1078964" cy="3776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8E4DA08-986A-4176-A975-A59435CB0697}"/>
              </a:ext>
            </a:extLst>
          </p:cNvPr>
          <p:cNvCxnSpPr>
            <a:cxnSpLocks/>
            <a:stCxn id="99" idx="2"/>
            <a:endCxn id="74" idx="3"/>
          </p:cNvCxnSpPr>
          <p:nvPr/>
        </p:nvCxnSpPr>
        <p:spPr>
          <a:xfrm flipH="1" flipV="1">
            <a:off x="8699246" y="2652380"/>
            <a:ext cx="859076" cy="496187"/>
          </a:xfrm>
          <a:prstGeom prst="lin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26B02EC-9DFC-4E85-983C-2193350FA8B9}"/>
              </a:ext>
            </a:extLst>
          </p:cNvPr>
          <p:cNvCxnSpPr>
            <a:cxnSpLocks/>
            <a:stCxn id="106" idx="1"/>
            <a:endCxn id="74" idx="3"/>
          </p:cNvCxnSpPr>
          <p:nvPr/>
        </p:nvCxnSpPr>
        <p:spPr>
          <a:xfrm flipH="1" flipV="1">
            <a:off x="8699246" y="2652380"/>
            <a:ext cx="690697" cy="963399"/>
          </a:xfrm>
          <a:prstGeom prst="lin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A5195B72-03F4-41EF-8B6F-57DA1D326C19}"/>
              </a:ext>
            </a:extLst>
          </p:cNvPr>
          <p:cNvSpPr/>
          <p:nvPr/>
        </p:nvSpPr>
        <p:spPr>
          <a:xfrm>
            <a:off x="9196322" y="3560472"/>
            <a:ext cx="1322128" cy="3776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ImageLink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184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8918</TotalTime>
  <Words>32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Wallace</dc:creator>
  <cp:lastModifiedBy>Jeff Wallace</cp:lastModifiedBy>
  <cp:revision>47</cp:revision>
  <dcterms:created xsi:type="dcterms:W3CDTF">2017-02-13T23:41:36Z</dcterms:created>
  <dcterms:modified xsi:type="dcterms:W3CDTF">2018-03-07T23:58:18Z</dcterms:modified>
</cp:coreProperties>
</file>