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EF0"/>
    <a:srgbClr val="BCD8F6"/>
    <a:srgbClr val="C0F1FC"/>
    <a:srgbClr val="33CCFF"/>
    <a:srgbClr val="D3D307"/>
    <a:srgbClr val="534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0533-E5C6-403F-A415-2BAC69A01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F925B-ECDB-4955-974A-FBCE4AE4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3A5F-B41B-405F-9CAB-2A5E2F57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0C72-833F-4597-9097-F4B139F4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69BF-036C-4231-ACD2-395EA73D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BBE-C631-44C9-88CF-A70A343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986C1-949D-4EFA-8DF4-3F46DB65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296A-49A7-4959-9729-DFD248D8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3FDC-C0BD-46FA-B2B3-FD54DFA9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02AC-D9DD-4AF2-A2B7-1386C2F8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24DEB-DEBA-45AC-860B-9538EDF45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A41-BD1E-4756-8A4C-3E05ED2F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4C40-E52B-48C3-A7A2-A95C92F7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5D52-B176-4539-882F-F728C2C8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13C2-2178-4D2A-9DFC-EC8DE0F3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CCE0-0D35-43D4-AF68-F7F4A690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6DE6-F86D-4CBD-AB34-EACBD334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F68D-7299-45DA-8D41-C6ECB92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00E0-46A9-44AE-AD00-4B7B494F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8D7F-C322-4555-B359-FCAC5B02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A05D-B065-4898-82AD-65FFD8C9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60FA0-BA23-4E07-BC8D-B4C491AE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D3B46-7753-4108-9828-E4B65A7F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1800-A68E-4C3F-B917-A0B9FCD0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F72C-2863-4C9F-AA48-0663D4F7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FCD4-F447-481A-98B8-A422E087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E3E5-D817-4570-8082-3143F05CD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A5417-BA50-442B-AABA-C44101D26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9048-6744-47B1-AD6A-952005E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35290-1843-4FB0-BDC9-B3CDEE67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D7AE-1D4D-40EC-8788-09F15E4C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451C-85F0-46C5-8A69-B4E29FF0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8732A-A413-477E-8727-73CFDB7FB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83C4-6FBB-4AB2-BDF1-2E7B55A0D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F0549-B70F-4952-B7B6-6A1D06E49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A59D4-9BC3-4B83-9D4D-F0C14D33D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89E2E-46F4-4DAE-80B2-043993FD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4BF25-E742-4AF5-88A3-39B2E21F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F3CA7-ADE0-49E9-BD4C-FC095AB1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7194-7CF8-4AF0-9E22-A2508160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D19DC-5AE9-4247-A64D-A011DD93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09563-2321-49EE-BB82-AFD52294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6C4B-7383-402E-9F90-B274BA44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DE89C-CDF2-4E54-9F7F-AFBA5EC7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BC342-B40F-4097-85C9-E4716EAD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4E3F-FDBC-4A5F-A1B1-0A8AD39D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423-A77E-473F-9EB8-112EF59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99B8-C1FB-42E2-AE5C-9139E952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8F84D-3E48-49CB-98F8-46B51B26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5D24-8D8C-41F4-A441-A0A0C760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FE347-99EF-4B52-8D68-6B55F3AA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B6EC-BB9C-451F-AEAE-884FBABC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169C-EC2B-4378-9995-82D5BF1A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386E6-4A8C-4EE8-9D99-86D9C7D12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3399-78AB-4979-AFBA-8805646F7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267F5-014A-49C7-859B-C6B5082D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5A71-6377-4F9A-A935-C78F7259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4B07A-211C-4BD6-8A20-848A44FB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75C8A-A1BD-47FD-AF48-D9A4D495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838EE-B5F3-40EA-AF33-4745E840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8F48-1717-4931-B6D5-593F586A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4F99-CA91-467A-B581-805C38A866A6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B49C-B185-41B8-BE46-116AE9311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B275-9F46-4C94-9C8F-8C766FD2A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8179AF-E90A-417F-A221-7A0A3486A3BC}"/>
              </a:ext>
            </a:extLst>
          </p:cNvPr>
          <p:cNvSpPr/>
          <p:nvPr/>
        </p:nvSpPr>
        <p:spPr>
          <a:xfrm>
            <a:off x="4267200" y="4800601"/>
            <a:ext cx="1828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31A1F5-968D-4B15-94A9-058C9F1B933B}"/>
              </a:ext>
            </a:extLst>
          </p:cNvPr>
          <p:cNvSpPr/>
          <p:nvPr/>
        </p:nvSpPr>
        <p:spPr>
          <a:xfrm>
            <a:off x="6096000" y="4800600"/>
            <a:ext cx="1828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F3F08D-5275-4A19-9F21-1047C705F185}"/>
              </a:ext>
            </a:extLst>
          </p:cNvPr>
          <p:cNvSpPr/>
          <p:nvPr/>
        </p:nvSpPr>
        <p:spPr>
          <a:xfrm>
            <a:off x="4267200" y="3429000"/>
            <a:ext cx="1828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91C6A-40E1-471A-BA9D-2A637ADB305B}"/>
              </a:ext>
            </a:extLst>
          </p:cNvPr>
          <p:cNvSpPr/>
          <p:nvPr/>
        </p:nvSpPr>
        <p:spPr>
          <a:xfrm>
            <a:off x="6096000" y="3429000"/>
            <a:ext cx="1828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33F73B-8D34-464C-8B51-ACCE06EEE4F1}"/>
              </a:ext>
            </a:extLst>
          </p:cNvPr>
          <p:cNvSpPr/>
          <p:nvPr/>
        </p:nvSpPr>
        <p:spPr>
          <a:xfrm>
            <a:off x="4267200" y="2021115"/>
            <a:ext cx="3657600" cy="14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229862-AE68-4CA8-BC9E-6CDACEA77CB4}"/>
              </a:ext>
            </a:extLst>
          </p:cNvPr>
          <p:cNvSpPr/>
          <p:nvPr/>
        </p:nvSpPr>
        <p:spPr>
          <a:xfrm>
            <a:off x="3897085" y="511629"/>
            <a:ext cx="4397829" cy="1509486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970D3-E585-43E8-8F85-05F4F7F6E588}"/>
              </a:ext>
            </a:extLst>
          </p:cNvPr>
          <p:cNvSpPr/>
          <p:nvPr/>
        </p:nvSpPr>
        <p:spPr>
          <a:xfrm>
            <a:off x="4708073" y="4353152"/>
            <a:ext cx="881742" cy="269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Air Purity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7A0CA2-AA92-41A9-9D53-B1691D9A6EFC}"/>
              </a:ext>
            </a:extLst>
          </p:cNvPr>
          <p:cNvSpPr/>
          <p:nvPr/>
        </p:nvSpPr>
        <p:spPr>
          <a:xfrm>
            <a:off x="6970282" y="4151173"/>
            <a:ext cx="900794" cy="67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Window Open/Closed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827A72-716F-4E81-AF97-EBBECA35CC37}"/>
              </a:ext>
            </a:extLst>
          </p:cNvPr>
          <p:cNvSpPr/>
          <p:nvPr/>
        </p:nvSpPr>
        <p:spPr>
          <a:xfrm>
            <a:off x="6226628" y="4277748"/>
            <a:ext cx="590550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Temp Sensor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98EA5E-31FF-4FC7-B322-5D3723180EEB}"/>
              </a:ext>
            </a:extLst>
          </p:cNvPr>
          <p:cNvSpPr/>
          <p:nvPr/>
        </p:nvSpPr>
        <p:spPr>
          <a:xfrm>
            <a:off x="4503964" y="5268686"/>
            <a:ext cx="454479" cy="891268"/>
          </a:xfrm>
          <a:prstGeom prst="rect">
            <a:avLst/>
          </a:prstGeom>
          <a:solidFill>
            <a:srgbClr val="5345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FF9AA-4F76-4192-94F0-C6C75234A339}"/>
              </a:ext>
            </a:extLst>
          </p:cNvPr>
          <p:cNvSpPr/>
          <p:nvPr/>
        </p:nvSpPr>
        <p:spPr>
          <a:xfrm>
            <a:off x="4290332" y="4938486"/>
            <a:ext cx="881742" cy="269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Door Open/Closed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C5B450-B5CB-4396-B0B3-D22AEA3D1830}"/>
              </a:ext>
            </a:extLst>
          </p:cNvPr>
          <p:cNvSpPr/>
          <p:nvPr/>
        </p:nvSpPr>
        <p:spPr>
          <a:xfrm>
            <a:off x="4833257" y="5737902"/>
            <a:ext cx="68942" cy="68943"/>
          </a:xfrm>
          <a:prstGeom prst="ellipse">
            <a:avLst/>
          </a:prstGeom>
          <a:solidFill>
            <a:srgbClr val="D3D307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692DB3-F625-458A-B063-2D78068F1332}"/>
              </a:ext>
            </a:extLst>
          </p:cNvPr>
          <p:cNvSpPr/>
          <p:nvPr/>
        </p:nvSpPr>
        <p:spPr>
          <a:xfrm>
            <a:off x="6576702" y="5656599"/>
            <a:ext cx="840014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Water Alert 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E0C60-6619-4D3E-888B-468BB98B331F}"/>
              </a:ext>
            </a:extLst>
          </p:cNvPr>
          <p:cNvSpPr/>
          <p:nvPr/>
        </p:nvSpPr>
        <p:spPr>
          <a:xfrm>
            <a:off x="5211311" y="5674913"/>
            <a:ext cx="657224" cy="210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C73308-9E38-43A3-907A-976C675B976E}"/>
              </a:ext>
            </a:extLst>
          </p:cNvPr>
          <p:cNvSpPr/>
          <p:nvPr/>
        </p:nvSpPr>
        <p:spPr>
          <a:xfrm>
            <a:off x="5350328" y="1600880"/>
            <a:ext cx="590550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E3AD6C-EA5A-40E6-92E6-A123BD149FCC}"/>
              </a:ext>
            </a:extLst>
          </p:cNvPr>
          <p:cNvSpPr/>
          <p:nvPr/>
        </p:nvSpPr>
        <p:spPr>
          <a:xfrm>
            <a:off x="6174649" y="1600881"/>
            <a:ext cx="590550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Temp Sensor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1EEE86-F9E0-49FB-B7D7-E19EB5DCAE2B}"/>
              </a:ext>
            </a:extLst>
          </p:cNvPr>
          <p:cNvSpPr/>
          <p:nvPr/>
        </p:nvSpPr>
        <p:spPr>
          <a:xfrm>
            <a:off x="7040335" y="3911658"/>
            <a:ext cx="351065" cy="293234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8A20C1-3D70-49F1-A8C3-2A104C952B4B}"/>
              </a:ext>
            </a:extLst>
          </p:cNvPr>
          <p:cNvSpPr/>
          <p:nvPr/>
        </p:nvSpPr>
        <p:spPr>
          <a:xfrm>
            <a:off x="7040334" y="3618424"/>
            <a:ext cx="351065" cy="293234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8C4D9D-275A-43F3-90F7-3EDDDE396F4A}"/>
              </a:ext>
            </a:extLst>
          </p:cNvPr>
          <p:cNvSpPr/>
          <p:nvPr/>
        </p:nvSpPr>
        <p:spPr>
          <a:xfrm>
            <a:off x="7391399" y="3911658"/>
            <a:ext cx="351065" cy="293234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812CF-E55D-4DB5-8308-9126F0476F00}"/>
              </a:ext>
            </a:extLst>
          </p:cNvPr>
          <p:cNvSpPr/>
          <p:nvPr/>
        </p:nvSpPr>
        <p:spPr>
          <a:xfrm>
            <a:off x="7391399" y="3618424"/>
            <a:ext cx="351065" cy="293234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81D4A6-F63D-4B63-85FE-04977A22549C}"/>
              </a:ext>
            </a:extLst>
          </p:cNvPr>
          <p:cNvSpPr/>
          <p:nvPr/>
        </p:nvSpPr>
        <p:spPr>
          <a:xfrm>
            <a:off x="7040334" y="4101083"/>
            <a:ext cx="702130" cy="103810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C380D4-44B5-4246-853B-2D22326EA5CF}"/>
              </a:ext>
            </a:extLst>
          </p:cNvPr>
          <p:cNvCxnSpPr>
            <a:cxnSpLocks/>
          </p:cNvCxnSpPr>
          <p:nvPr/>
        </p:nvCxnSpPr>
        <p:spPr>
          <a:xfrm flipV="1">
            <a:off x="6658519" y="862830"/>
            <a:ext cx="351886" cy="5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2D1172-0431-4ACE-A91B-63A32F4205A8}"/>
              </a:ext>
            </a:extLst>
          </p:cNvPr>
          <p:cNvCxnSpPr>
            <a:cxnSpLocks/>
          </p:cNvCxnSpPr>
          <p:nvPr/>
        </p:nvCxnSpPr>
        <p:spPr>
          <a:xfrm flipV="1">
            <a:off x="6864393" y="991284"/>
            <a:ext cx="351885" cy="5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D0F9F6-BEB5-4E88-B5F0-D3FD9C7C0686}"/>
              </a:ext>
            </a:extLst>
          </p:cNvPr>
          <p:cNvCxnSpPr>
            <a:cxnSpLocks/>
          </p:cNvCxnSpPr>
          <p:nvPr/>
        </p:nvCxnSpPr>
        <p:spPr>
          <a:xfrm flipV="1">
            <a:off x="7068092" y="1119739"/>
            <a:ext cx="351885" cy="5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6C3FC9-8461-4EF3-A30D-4B11CDCACEFC}"/>
              </a:ext>
            </a:extLst>
          </p:cNvPr>
          <p:cNvCxnSpPr>
            <a:cxnSpLocks/>
          </p:cNvCxnSpPr>
          <p:nvPr/>
        </p:nvCxnSpPr>
        <p:spPr>
          <a:xfrm flipV="1">
            <a:off x="7265392" y="1257891"/>
            <a:ext cx="351886" cy="5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206378-6251-497D-9906-DDE196280688}"/>
              </a:ext>
            </a:extLst>
          </p:cNvPr>
          <p:cNvCxnSpPr>
            <a:cxnSpLocks/>
          </p:cNvCxnSpPr>
          <p:nvPr/>
        </p:nvCxnSpPr>
        <p:spPr>
          <a:xfrm flipV="1">
            <a:off x="6482576" y="723880"/>
            <a:ext cx="296678" cy="61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5CB7E74-BDEE-45C1-87A0-0A9D378763C4}"/>
              </a:ext>
            </a:extLst>
          </p:cNvPr>
          <p:cNvSpPr/>
          <p:nvPr/>
        </p:nvSpPr>
        <p:spPr>
          <a:xfrm>
            <a:off x="7146060" y="741984"/>
            <a:ext cx="590550" cy="190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Louvers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D8C3D0-FE5D-47E1-8E9F-D9E3C99DBC9B}"/>
              </a:ext>
            </a:extLst>
          </p:cNvPr>
          <p:cNvSpPr/>
          <p:nvPr/>
        </p:nvSpPr>
        <p:spPr>
          <a:xfrm>
            <a:off x="5723421" y="684213"/>
            <a:ext cx="740230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Hardware</a:t>
            </a:r>
          </a:p>
        </p:txBody>
      </p:sp>
      <p:pic>
        <p:nvPicPr>
          <p:cNvPr id="1030" name="Picture 6" descr="https://cdn2.iconfinder.com/data/icons/big-brother-pt-2/100/016_-_security_camera-512.png">
            <a:extLst>
              <a:ext uri="{FF2B5EF4-FFF2-40B4-BE49-F238E27FC236}">
                <a16:creationId xmlns:a16="http://schemas.microsoft.com/office/drawing/2014/main" id="{F48A0F5E-27DA-4B76-8528-B6BB0912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693" y="5133914"/>
            <a:ext cx="638459" cy="63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407383-200.png">
            <a:extLst>
              <a:ext uri="{FF2B5EF4-FFF2-40B4-BE49-F238E27FC236}">
                <a16:creationId xmlns:a16="http://schemas.microsoft.com/office/drawing/2014/main" id="{2610C9DD-9860-450A-BEF4-FAC91994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28" y="3665545"/>
            <a:ext cx="492226" cy="49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48DC8EC-5569-451D-9C73-A078BE75D327}"/>
              </a:ext>
            </a:extLst>
          </p:cNvPr>
          <p:cNvGrpSpPr/>
          <p:nvPr/>
        </p:nvGrpSpPr>
        <p:grpSpPr>
          <a:xfrm>
            <a:off x="5320391" y="2398212"/>
            <a:ext cx="1594948" cy="854860"/>
            <a:chOff x="5268412" y="2354426"/>
            <a:chExt cx="1594948" cy="8548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5E587D-C1AC-4639-A42A-81F0467E7667}"/>
                </a:ext>
              </a:extLst>
            </p:cNvPr>
            <p:cNvSpPr/>
            <p:nvPr/>
          </p:nvSpPr>
          <p:spPr>
            <a:xfrm>
              <a:off x="5268412" y="2996107"/>
              <a:ext cx="1496787" cy="2131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Motion Sensor / Lights</a:t>
              </a:r>
            </a:p>
          </p:txBody>
        </p:sp>
        <p:pic>
          <p:nvPicPr>
            <p:cNvPr id="1034" name="Picture 10" descr="http://simpleicon.com/wp-content/uploads/light-bulb-10.png">
              <a:extLst>
                <a:ext uri="{FF2B5EF4-FFF2-40B4-BE49-F238E27FC236}">
                  <a16:creationId xmlns:a16="http://schemas.microsoft.com/office/drawing/2014/main" id="{C6610EFD-EB04-404C-B318-EEC5DE202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444" y="2360492"/>
              <a:ext cx="459916" cy="4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png.icons8.com/metro/540/infrared-beam-sending.png">
              <a:extLst>
                <a:ext uri="{FF2B5EF4-FFF2-40B4-BE49-F238E27FC236}">
                  <a16:creationId xmlns:a16="http://schemas.microsoft.com/office/drawing/2014/main" id="{4B90224D-27F0-4FCF-B3BD-805BCAEEE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383" y="2354426"/>
              <a:ext cx="472049" cy="47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http://cdn.onlinewebfonts.com/svg/img_489522.png">
            <a:extLst>
              <a:ext uri="{FF2B5EF4-FFF2-40B4-BE49-F238E27FC236}">
                <a16:creationId xmlns:a16="http://schemas.microsoft.com/office/drawing/2014/main" id="{498C0144-EA57-41FE-89D0-5D7A869AF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58" y="1154956"/>
            <a:ext cx="436333" cy="4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https://d30y9cdsu7xlg0.cloudfront.net/png/407383-200.png">
            <a:extLst>
              <a:ext uri="{FF2B5EF4-FFF2-40B4-BE49-F238E27FC236}">
                <a16:creationId xmlns:a16="http://schemas.microsoft.com/office/drawing/2014/main" id="{CCCA91CE-5A68-495F-A44C-BA45BC7D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155" y="1140731"/>
            <a:ext cx="492226" cy="49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4.iconfinder.com/data/icons/home-house-advanced-electronic-appliances/242/home-improvement-002-512.png">
            <a:extLst>
              <a:ext uri="{FF2B5EF4-FFF2-40B4-BE49-F238E27FC236}">
                <a16:creationId xmlns:a16="http://schemas.microsoft.com/office/drawing/2014/main" id="{4FC572A2-E853-411D-8D50-12E7CD8EF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64" y="3715439"/>
            <a:ext cx="423464" cy="42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3.iconfinder.com/data/icons/laundry-symbols/490/water-512.png">
            <a:extLst>
              <a:ext uri="{FF2B5EF4-FFF2-40B4-BE49-F238E27FC236}">
                <a16:creationId xmlns:a16="http://schemas.microsoft.com/office/drawing/2014/main" id="{DDD5D1C2-3CA6-45EA-B88F-38A3C344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19" y="5105009"/>
            <a:ext cx="502361" cy="46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BB8E755-0ED6-492F-8FA8-3C9C81B701A5}"/>
              </a:ext>
            </a:extLst>
          </p:cNvPr>
          <p:cNvSpPr/>
          <p:nvPr/>
        </p:nvSpPr>
        <p:spPr>
          <a:xfrm>
            <a:off x="2643432" y="428521"/>
            <a:ext cx="2064641" cy="71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Physical Model Diagram</a:t>
            </a:r>
          </a:p>
        </p:txBody>
      </p:sp>
    </p:spTree>
    <p:extLst>
      <p:ext uri="{BB962C8B-B14F-4D97-AF65-F5344CB8AC3E}">
        <p14:creationId xmlns:p14="http://schemas.microsoft.com/office/powerpoint/2010/main" val="237528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51A958F4-DE77-416A-B26B-1C746C444A81}"/>
              </a:ext>
            </a:extLst>
          </p:cNvPr>
          <p:cNvSpPr/>
          <p:nvPr/>
        </p:nvSpPr>
        <p:spPr>
          <a:xfrm>
            <a:off x="4689638" y="2721429"/>
            <a:ext cx="2812723" cy="3331028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6DB80-C3AA-45E1-9D10-DD3AD8F36F0A}"/>
              </a:ext>
            </a:extLst>
          </p:cNvPr>
          <p:cNvSpPr/>
          <p:nvPr/>
        </p:nvSpPr>
        <p:spPr>
          <a:xfrm>
            <a:off x="4482193" y="411517"/>
            <a:ext cx="3227614" cy="603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7B0E31A-7756-4053-80C8-4F8B24D23DE6}"/>
              </a:ext>
            </a:extLst>
          </p:cNvPr>
          <p:cNvGrpSpPr/>
          <p:nvPr/>
        </p:nvGrpSpPr>
        <p:grpSpPr>
          <a:xfrm>
            <a:off x="4949411" y="3496764"/>
            <a:ext cx="2368138" cy="2373121"/>
            <a:chOff x="4911931" y="2549330"/>
            <a:chExt cx="2368138" cy="237312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8B9FD3-D302-4821-9632-F9BA670B656C}"/>
                </a:ext>
              </a:extLst>
            </p:cNvPr>
            <p:cNvGrpSpPr/>
            <p:nvPr/>
          </p:nvGrpSpPr>
          <p:grpSpPr>
            <a:xfrm>
              <a:off x="4911931" y="3138712"/>
              <a:ext cx="2368138" cy="1783739"/>
              <a:chOff x="4932548" y="2513535"/>
              <a:chExt cx="2037032" cy="269920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D57C495-27D6-4AD1-9B05-05A84FA142AE}"/>
                  </a:ext>
                </a:extLst>
              </p:cNvPr>
              <p:cNvSpPr/>
              <p:nvPr/>
            </p:nvSpPr>
            <p:spPr>
              <a:xfrm>
                <a:off x="5951065" y="4320869"/>
                <a:ext cx="1018515" cy="8918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C9BE30-91AA-4BD2-AB2B-9D8E241B42E5}"/>
                  </a:ext>
                </a:extLst>
              </p:cNvPr>
              <p:cNvSpPr/>
              <p:nvPr/>
            </p:nvSpPr>
            <p:spPr>
              <a:xfrm>
                <a:off x="4932550" y="4320869"/>
                <a:ext cx="1018515" cy="891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ED757-4276-451C-98D1-7F486FFA98BC}"/>
                  </a:ext>
                </a:extLst>
              </p:cNvPr>
              <p:cNvSpPr/>
              <p:nvPr/>
            </p:nvSpPr>
            <p:spPr>
              <a:xfrm>
                <a:off x="4932550" y="3428999"/>
                <a:ext cx="1018515" cy="891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331315-D196-4EBB-A3D9-2A782EF17C6F}"/>
                  </a:ext>
                </a:extLst>
              </p:cNvPr>
              <p:cNvSpPr/>
              <p:nvPr/>
            </p:nvSpPr>
            <p:spPr>
              <a:xfrm>
                <a:off x="5951064" y="3428999"/>
                <a:ext cx="1018515" cy="891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DAA7887-89AF-44AD-B68E-CCFFD9C7F9B0}"/>
                  </a:ext>
                </a:extLst>
              </p:cNvPr>
              <p:cNvSpPr/>
              <p:nvPr/>
            </p:nvSpPr>
            <p:spPr>
              <a:xfrm>
                <a:off x="4932548" y="2513535"/>
                <a:ext cx="2037031" cy="915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A9A5220-F12E-4D96-8F8E-B4A373D2EA77}"/>
                </a:ext>
              </a:extLst>
            </p:cNvPr>
            <p:cNvSpPr/>
            <p:nvPr/>
          </p:nvSpPr>
          <p:spPr>
            <a:xfrm>
              <a:off x="4911931" y="2549330"/>
              <a:ext cx="2368137" cy="589382"/>
            </a:xfrm>
            <a:prstGeom prst="triangle">
              <a:avLst>
                <a:gd name="adj" fmla="val 4988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13BE44-46B2-42F3-81B5-E035982036A8}"/>
                </a:ext>
              </a:extLst>
            </p:cNvPr>
            <p:cNvSpPr/>
            <p:nvPr/>
          </p:nvSpPr>
          <p:spPr>
            <a:xfrm>
              <a:off x="4992957" y="4457734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Unit 1-A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Walter White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1A3173F-F35D-4531-B9FC-7BDF9D603371}"/>
                </a:ext>
              </a:extLst>
            </p:cNvPr>
            <p:cNvSpPr/>
            <p:nvPr/>
          </p:nvSpPr>
          <p:spPr>
            <a:xfrm>
              <a:off x="6177024" y="4457734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Unit 1-B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Michael Scott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0BEB9C9-3D04-4C5E-B371-7E9D871311D0}"/>
                </a:ext>
              </a:extLst>
            </p:cNvPr>
            <p:cNvSpPr/>
            <p:nvPr/>
          </p:nvSpPr>
          <p:spPr>
            <a:xfrm>
              <a:off x="4992957" y="3868351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Unit 2-A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Dexter Morgan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54251-FC99-426A-B7D3-562441F0E53E}"/>
                </a:ext>
              </a:extLst>
            </p:cNvPr>
            <p:cNvSpPr/>
            <p:nvPr/>
          </p:nvSpPr>
          <p:spPr>
            <a:xfrm>
              <a:off x="6177024" y="3868350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Unit 2-B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John Snow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AFF1D5-1AA9-484B-9CF6-B2B235624A5C}"/>
                </a:ext>
              </a:extLst>
            </p:cNvPr>
            <p:cNvSpPr/>
            <p:nvPr/>
          </p:nvSpPr>
          <p:spPr>
            <a:xfrm>
              <a:off x="5584989" y="3263376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Room 3-A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Laundry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FA7D8CE-CD20-4E2B-A5CC-480817CA01A6}"/>
                </a:ext>
              </a:extLst>
            </p:cNvPr>
            <p:cNvSpPr/>
            <p:nvPr/>
          </p:nvSpPr>
          <p:spPr>
            <a:xfrm>
              <a:off x="5586184" y="2712109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Attic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74A17965-62ED-48E9-804E-1B016A5534FD}"/>
              </a:ext>
            </a:extLst>
          </p:cNvPr>
          <p:cNvSpPr/>
          <p:nvPr/>
        </p:nvSpPr>
        <p:spPr>
          <a:xfrm>
            <a:off x="4482193" y="411517"/>
            <a:ext cx="3215368" cy="659638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Welcome, Admin!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B2CC5-A6C6-498F-B18F-1B2FF714C447}"/>
              </a:ext>
            </a:extLst>
          </p:cNvPr>
          <p:cNvSpPr/>
          <p:nvPr/>
        </p:nvSpPr>
        <p:spPr>
          <a:xfrm>
            <a:off x="4696096" y="1373702"/>
            <a:ext cx="670095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Option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6AF327-C027-4B23-B038-0C0B31DC5A1D}"/>
              </a:ext>
            </a:extLst>
          </p:cNvPr>
          <p:cNvSpPr/>
          <p:nvPr/>
        </p:nvSpPr>
        <p:spPr>
          <a:xfrm>
            <a:off x="5366191" y="1373700"/>
            <a:ext cx="69232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Opt</a:t>
            </a:r>
            <a:r>
              <a:rPr lang="en-US" sz="1000" dirty="0">
                <a:solidFill>
                  <a:schemeClr val="tx1"/>
                </a:solidFill>
              </a:rPr>
              <a:t>ion</a:t>
            </a:r>
            <a:r>
              <a:rPr lang="en-US" sz="105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9BEAD1-7757-48A4-9F2B-62E253988BF2}"/>
              </a:ext>
            </a:extLst>
          </p:cNvPr>
          <p:cNvSpPr/>
          <p:nvPr/>
        </p:nvSpPr>
        <p:spPr>
          <a:xfrm>
            <a:off x="6058520" y="1373700"/>
            <a:ext cx="69232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Option 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F87AA9-298E-4F78-9B1F-2500267DE422}"/>
              </a:ext>
            </a:extLst>
          </p:cNvPr>
          <p:cNvSpPr/>
          <p:nvPr/>
        </p:nvSpPr>
        <p:spPr>
          <a:xfrm>
            <a:off x="6750849" y="1373700"/>
            <a:ext cx="69232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Option 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813A28-6203-4AAE-AB4C-1C5D7EA209E0}"/>
              </a:ext>
            </a:extLst>
          </p:cNvPr>
          <p:cNvSpPr/>
          <p:nvPr/>
        </p:nvSpPr>
        <p:spPr>
          <a:xfrm>
            <a:off x="4907475" y="2872587"/>
            <a:ext cx="2452007" cy="4416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54321 Oakland Ave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923BFA-61EB-416E-AEA6-E4D68103E82C}"/>
              </a:ext>
            </a:extLst>
          </p:cNvPr>
          <p:cNvSpPr/>
          <p:nvPr/>
        </p:nvSpPr>
        <p:spPr>
          <a:xfrm>
            <a:off x="4826453" y="2308309"/>
            <a:ext cx="2452007" cy="315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Property Manager</a:t>
            </a:r>
          </a:p>
        </p:txBody>
      </p:sp>
    </p:spTree>
    <p:extLst>
      <p:ext uri="{BB962C8B-B14F-4D97-AF65-F5344CB8AC3E}">
        <p14:creationId xmlns:p14="http://schemas.microsoft.com/office/powerpoint/2010/main" val="255934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06DB80-C3AA-45E1-9D10-DD3AD8F36F0A}"/>
              </a:ext>
            </a:extLst>
          </p:cNvPr>
          <p:cNvSpPr/>
          <p:nvPr/>
        </p:nvSpPr>
        <p:spPr>
          <a:xfrm>
            <a:off x="4482193" y="411517"/>
            <a:ext cx="3227614" cy="603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A17965-62ED-48E9-804E-1B016A5534FD}"/>
              </a:ext>
            </a:extLst>
          </p:cNvPr>
          <p:cNvSpPr/>
          <p:nvPr/>
        </p:nvSpPr>
        <p:spPr>
          <a:xfrm>
            <a:off x="4482193" y="411517"/>
            <a:ext cx="3215368" cy="659638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2-B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B2CC5-A6C6-498F-B18F-1B2FF714C447}"/>
              </a:ext>
            </a:extLst>
          </p:cNvPr>
          <p:cNvSpPr/>
          <p:nvPr/>
        </p:nvSpPr>
        <p:spPr>
          <a:xfrm>
            <a:off x="4682185" y="2379583"/>
            <a:ext cx="280965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Entry Ways / Security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6AF327-C027-4B23-B038-0C0B31DC5A1D}"/>
              </a:ext>
            </a:extLst>
          </p:cNvPr>
          <p:cNvSpPr/>
          <p:nvPr/>
        </p:nvSpPr>
        <p:spPr>
          <a:xfrm>
            <a:off x="4682185" y="2960614"/>
            <a:ext cx="280965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Air Quality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9BEAD1-7757-48A4-9F2B-62E253988BF2}"/>
              </a:ext>
            </a:extLst>
          </p:cNvPr>
          <p:cNvSpPr/>
          <p:nvPr/>
        </p:nvSpPr>
        <p:spPr>
          <a:xfrm>
            <a:off x="4691264" y="3535824"/>
            <a:ext cx="280965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Water Sensor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F87AA9-298E-4F78-9B1F-2500267DE422}"/>
              </a:ext>
            </a:extLst>
          </p:cNvPr>
          <p:cNvSpPr/>
          <p:nvPr/>
        </p:nvSpPr>
        <p:spPr>
          <a:xfrm>
            <a:off x="4691264" y="4111034"/>
            <a:ext cx="280965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A1FE9E-4EE8-4722-AA10-8A7CE3FBA3D9}"/>
              </a:ext>
            </a:extLst>
          </p:cNvPr>
          <p:cNvSpPr/>
          <p:nvPr/>
        </p:nvSpPr>
        <p:spPr>
          <a:xfrm>
            <a:off x="6896101" y="2379583"/>
            <a:ext cx="600284" cy="48195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7F5F31-4D19-4E32-A5A5-3A18AE615529}"/>
              </a:ext>
            </a:extLst>
          </p:cNvPr>
          <p:cNvSpPr/>
          <p:nvPr/>
        </p:nvSpPr>
        <p:spPr>
          <a:xfrm>
            <a:off x="6896101" y="2960614"/>
            <a:ext cx="600284" cy="48195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C3D33F-30F1-4AE1-B03E-4BD6AF3DF68B}"/>
              </a:ext>
            </a:extLst>
          </p:cNvPr>
          <p:cNvSpPr/>
          <p:nvPr/>
        </p:nvSpPr>
        <p:spPr>
          <a:xfrm>
            <a:off x="6905180" y="3535824"/>
            <a:ext cx="600284" cy="48195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443344-D79F-44D7-9D2F-18F0E5346137}"/>
              </a:ext>
            </a:extLst>
          </p:cNvPr>
          <p:cNvSpPr/>
          <p:nvPr/>
        </p:nvSpPr>
        <p:spPr>
          <a:xfrm>
            <a:off x="6905180" y="4111034"/>
            <a:ext cx="600284" cy="48195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72°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4F6458-0D19-434F-A34A-0763C3CF82D9}"/>
              </a:ext>
            </a:extLst>
          </p:cNvPr>
          <p:cNvSpPr/>
          <p:nvPr/>
        </p:nvSpPr>
        <p:spPr>
          <a:xfrm>
            <a:off x="4691264" y="5766069"/>
            <a:ext cx="876531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 Back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B153A4-1767-4DD8-BC08-E5BDC89D6CD1}"/>
              </a:ext>
            </a:extLst>
          </p:cNvPr>
          <p:cNvSpPr/>
          <p:nvPr/>
        </p:nvSpPr>
        <p:spPr>
          <a:xfrm>
            <a:off x="4861010" y="1247721"/>
            <a:ext cx="2452007" cy="315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 Quick View</a:t>
            </a:r>
          </a:p>
        </p:txBody>
      </p:sp>
    </p:spTree>
    <p:extLst>
      <p:ext uri="{BB962C8B-B14F-4D97-AF65-F5344CB8AC3E}">
        <p14:creationId xmlns:p14="http://schemas.microsoft.com/office/powerpoint/2010/main" val="123481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06DB80-C3AA-45E1-9D10-DD3AD8F36F0A}"/>
              </a:ext>
            </a:extLst>
          </p:cNvPr>
          <p:cNvSpPr/>
          <p:nvPr/>
        </p:nvSpPr>
        <p:spPr>
          <a:xfrm>
            <a:off x="4482193" y="411517"/>
            <a:ext cx="3227614" cy="603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A17965-62ED-48E9-804E-1B016A5534FD}"/>
              </a:ext>
            </a:extLst>
          </p:cNvPr>
          <p:cNvSpPr/>
          <p:nvPr/>
        </p:nvSpPr>
        <p:spPr>
          <a:xfrm>
            <a:off x="4482193" y="411517"/>
            <a:ext cx="3215368" cy="659638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2-B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4F6458-0D19-434F-A34A-0763C3CF82D9}"/>
              </a:ext>
            </a:extLst>
          </p:cNvPr>
          <p:cNvSpPr/>
          <p:nvPr/>
        </p:nvSpPr>
        <p:spPr>
          <a:xfrm>
            <a:off x="4691264" y="5766069"/>
            <a:ext cx="876531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 Back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9FE98-4D61-4F1E-8CD8-67E1AD569601}"/>
              </a:ext>
            </a:extLst>
          </p:cNvPr>
          <p:cNvSpPr/>
          <p:nvPr/>
        </p:nvSpPr>
        <p:spPr>
          <a:xfrm>
            <a:off x="4861010" y="1247721"/>
            <a:ext cx="2452007" cy="315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8D8AB3-8F9F-4501-B1FB-5D94034571D8}"/>
              </a:ext>
            </a:extLst>
          </p:cNvPr>
          <p:cNvSpPr/>
          <p:nvPr/>
        </p:nvSpPr>
        <p:spPr>
          <a:xfrm>
            <a:off x="5148943" y="1778061"/>
            <a:ext cx="1894114" cy="188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 72°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8BFE59-EF53-475C-A820-3FE24BA748AF}"/>
              </a:ext>
            </a:extLst>
          </p:cNvPr>
          <p:cNvSpPr/>
          <p:nvPr/>
        </p:nvSpPr>
        <p:spPr>
          <a:xfrm>
            <a:off x="7043057" y="3482562"/>
            <a:ext cx="369403" cy="36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6B66A5-FC1D-4ADD-814C-8963DFD8D200}"/>
              </a:ext>
            </a:extLst>
          </p:cNvPr>
          <p:cNvSpPr/>
          <p:nvPr/>
        </p:nvSpPr>
        <p:spPr>
          <a:xfrm>
            <a:off x="4760126" y="3482562"/>
            <a:ext cx="369403" cy="36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27DB-C98D-4FA7-9731-E1D13E815207}"/>
              </a:ext>
            </a:extLst>
          </p:cNvPr>
          <p:cNvSpPr/>
          <p:nvPr/>
        </p:nvSpPr>
        <p:spPr>
          <a:xfrm>
            <a:off x="4861009" y="4257507"/>
            <a:ext cx="2452007" cy="315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8FDE12-8E7D-4181-B377-1DE7E0C3888F}"/>
              </a:ext>
            </a:extLst>
          </p:cNvPr>
          <p:cNvSpPr/>
          <p:nvPr/>
        </p:nvSpPr>
        <p:spPr>
          <a:xfrm>
            <a:off x="4869996" y="4739106"/>
            <a:ext cx="2452007" cy="5914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Min:       68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Max:      75</a:t>
            </a:r>
          </a:p>
        </p:txBody>
      </p:sp>
    </p:spTree>
    <p:extLst>
      <p:ext uri="{BB962C8B-B14F-4D97-AF65-F5344CB8AC3E}">
        <p14:creationId xmlns:p14="http://schemas.microsoft.com/office/powerpoint/2010/main" val="197967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06DB80-C3AA-45E1-9D10-DD3AD8F36F0A}"/>
              </a:ext>
            </a:extLst>
          </p:cNvPr>
          <p:cNvSpPr/>
          <p:nvPr/>
        </p:nvSpPr>
        <p:spPr>
          <a:xfrm>
            <a:off x="4545925" y="547390"/>
            <a:ext cx="3227614" cy="603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A17965-62ED-48E9-804E-1B016A5534FD}"/>
              </a:ext>
            </a:extLst>
          </p:cNvPr>
          <p:cNvSpPr/>
          <p:nvPr/>
        </p:nvSpPr>
        <p:spPr>
          <a:xfrm>
            <a:off x="4545925" y="547390"/>
            <a:ext cx="3215368" cy="659638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2-B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B2CC5-A6C6-498F-B18F-1B2FF714C447}"/>
              </a:ext>
            </a:extLst>
          </p:cNvPr>
          <p:cNvSpPr/>
          <p:nvPr/>
        </p:nvSpPr>
        <p:spPr>
          <a:xfrm>
            <a:off x="4745917" y="2515456"/>
            <a:ext cx="280965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Entry Ways / Security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6AF327-C027-4B23-B038-0C0B31DC5A1D}"/>
              </a:ext>
            </a:extLst>
          </p:cNvPr>
          <p:cNvSpPr/>
          <p:nvPr/>
        </p:nvSpPr>
        <p:spPr>
          <a:xfrm>
            <a:off x="4745917" y="3096487"/>
            <a:ext cx="280965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Air Quality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9BEAD1-7757-48A4-9F2B-62E253988BF2}"/>
              </a:ext>
            </a:extLst>
          </p:cNvPr>
          <p:cNvSpPr/>
          <p:nvPr/>
        </p:nvSpPr>
        <p:spPr>
          <a:xfrm>
            <a:off x="4754996" y="3671697"/>
            <a:ext cx="280965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Water Sensor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F87AA9-298E-4F78-9B1F-2500267DE422}"/>
              </a:ext>
            </a:extLst>
          </p:cNvPr>
          <p:cNvSpPr/>
          <p:nvPr/>
        </p:nvSpPr>
        <p:spPr>
          <a:xfrm>
            <a:off x="4754996" y="4246907"/>
            <a:ext cx="280965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A1FE9E-4EE8-4722-AA10-8A7CE3FBA3D9}"/>
              </a:ext>
            </a:extLst>
          </p:cNvPr>
          <p:cNvSpPr/>
          <p:nvPr/>
        </p:nvSpPr>
        <p:spPr>
          <a:xfrm>
            <a:off x="6959833" y="2515456"/>
            <a:ext cx="600284" cy="48195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7F5F31-4D19-4E32-A5A5-3A18AE615529}"/>
              </a:ext>
            </a:extLst>
          </p:cNvPr>
          <p:cNvSpPr/>
          <p:nvPr/>
        </p:nvSpPr>
        <p:spPr>
          <a:xfrm>
            <a:off x="6959833" y="3096487"/>
            <a:ext cx="600284" cy="48195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C3D33F-30F1-4AE1-B03E-4BD6AF3DF68B}"/>
              </a:ext>
            </a:extLst>
          </p:cNvPr>
          <p:cNvSpPr/>
          <p:nvPr/>
        </p:nvSpPr>
        <p:spPr>
          <a:xfrm>
            <a:off x="6968912" y="3671697"/>
            <a:ext cx="600284" cy="48195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443344-D79F-44D7-9D2F-18F0E5346137}"/>
              </a:ext>
            </a:extLst>
          </p:cNvPr>
          <p:cNvSpPr/>
          <p:nvPr/>
        </p:nvSpPr>
        <p:spPr>
          <a:xfrm>
            <a:off x="6968912" y="4246907"/>
            <a:ext cx="600284" cy="48195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72°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4F6458-0D19-434F-A34A-0763C3CF82D9}"/>
              </a:ext>
            </a:extLst>
          </p:cNvPr>
          <p:cNvSpPr/>
          <p:nvPr/>
        </p:nvSpPr>
        <p:spPr>
          <a:xfrm>
            <a:off x="4754996" y="5901942"/>
            <a:ext cx="876531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 Back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B153A4-1767-4DD8-BC08-E5BDC89D6CD1}"/>
              </a:ext>
            </a:extLst>
          </p:cNvPr>
          <p:cNvSpPr/>
          <p:nvPr/>
        </p:nvSpPr>
        <p:spPr>
          <a:xfrm>
            <a:off x="4931136" y="1387908"/>
            <a:ext cx="2452007" cy="315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 Quick 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0F656-CF61-4B7A-808B-3154A58B3026}"/>
              </a:ext>
            </a:extLst>
          </p:cNvPr>
          <p:cNvSpPr/>
          <p:nvPr/>
        </p:nvSpPr>
        <p:spPr>
          <a:xfrm>
            <a:off x="1099723" y="2857302"/>
            <a:ext cx="2812723" cy="3331028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4C7B5-666F-4EF7-98AA-A7A1354FCD6C}"/>
              </a:ext>
            </a:extLst>
          </p:cNvPr>
          <p:cNvSpPr/>
          <p:nvPr/>
        </p:nvSpPr>
        <p:spPr>
          <a:xfrm>
            <a:off x="892278" y="547390"/>
            <a:ext cx="3227614" cy="603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6CBA12-B39D-4C42-921A-3DE1822C6B20}"/>
              </a:ext>
            </a:extLst>
          </p:cNvPr>
          <p:cNvGrpSpPr/>
          <p:nvPr/>
        </p:nvGrpSpPr>
        <p:grpSpPr>
          <a:xfrm>
            <a:off x="1359496" y="3632637"/>
            <a:ext cx="2368138" cy="2373121"/>
            <a:chOff x="4911931" y="2549330"/>
            <a:chExt cx="2368138" cy="23731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BA134D-CA02-452B-A5E6-FE6BC073968D}"/>
                </a:ext>
              </a:extLst>
            </p:cNvPr>
            <p:cNvGrpSpPr/>
            <p:nvPr/>
          </p:nvGrpSpPr>
          <p:grpSpPr>
            <a:xfrm>
              <a:off x="4911931" y="3138712"/>
              <a:ext cx="2368138" cy="1783739"/>
              <a:chOff x="4932548" y="2513535"/>
              <a:chExt cx="2037032" cy="269920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C650997-CF6C-4B3D-9653-AFD4E70F251D}"/>
                  </a:ext>
                </a:extLst>
              </p:cNvPr>
              <p:cNvSpPr/>
              <p:nvPr/>
            </p:nvSpPr>
            <p:spPr>
              <a:xfrm>
                <a:off x="5951065" y="4320869"/>
                <a:ext cx="1018515" cy="8918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C34F60-F690-430F-862B-6B49DB987837}"/>
                  </a:ext>
                </a:extLst>
              </p:cNvPr>
              <p:cNvSpPr/>
              <p:nvPr/>
            </p:nvSpPr>
            <p:spPr>
              <a:xfrm>
                <a:off x="4932550" y="4320869"/>
                <a:ext cx="1018515" cy="891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8910AD7-4479-4845-92A1-E02ADFC97332}"/>
                  </a:ext>
                </a:extLst>
              </p:cNvPr>
              <p:cNvSpPr/>
              <p:nvPr/>
            </p:nvSpPr>
            <p:spPr>
              <a:xfrm>
                <a:off x="4932550" y="3428999"/>
                <a:ext cx="1018515" cy="891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B0F09B8-AB89-41B2-ADAB-9C0D57079EAB}"/>
                  </a:ext>
                </a:extLst>
              </p:cNvPr>
              <p:cNvSpPr/>
              <p:nvPr/>
            </p:nvSpPr>
            <p:spPr>
              <a:xfrm>
                <a:off x="5951064" y="3428999"/>
                <a:ext cx="1018515" cy="891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85BC60E-FDB2-4C12-B024-8C61E5F11126}"/>
                  </a:ext>
                </a:extLst>
              </p:cNvPr>
              <p:cNvSpPr/>
              <p:nvPr/>
            </p:nvSpPr>
            <p:spPr>
              <a:xfrm>
                <a:off x="4932548" y="2513535"/>
                <a:ext cx="2037031" cy="915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3F200AC-7276-4A28-9390-8077644F79E7}"/>
                </a:ext>
              </a:extLst>
            </p:cNvPr>
            <p:cNvSpPr/>
            <p:nvPr/>
          </p:nvSpPr>
          <p:spPr>
            <a:xfrm>
              <a:off x="4911931" y="2549330"/>
              <a:ext cx="2368137" cy="589382"/>
            </a:xfrm>
            <a:prstGeom prst="triangle">
              <a:avLst>
                <a:gd name="adj" fmla="val 4988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41FE57-9142-4C91-9C7E-1DEB10B76044}"/>
                </a:ext>
              </a:extLst>
            </p:cNvPr>
            <p:cNvSpPr/>
            <p:nvPr/>
          </p:nvSpPr>
          <p:spPr>
            <a:xfrm>
              <a:off x="4992957" y="4457734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Unit 1-A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Walter White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473B0-BD10-4C24-BE95-83152BFD68F5}"/>
                </a:ext>
              </a:extLst>
            </p:cNvPr>
            <p:cNvSpPr/>
            <p:nvPr/>
          </p:nvSpPr>
          <p:spPr>
            <a:xfrm>
              <a:off x="6177024" y="4457734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Unit 1-B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Michael Scott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5A254C-1BFD-46C6-9BBB-90D4F51817D3}"/>
                </a:ext>
              </a:extLst>
            </p:cNvPr>
            <p:cNvSpPr/>
            <p:nvPr/>
          </p:nvSpPr>
          <p:spPr>
            <a:xfrm>
              <a:off x="4992957" y="3868351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Unit 2-A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Dexter Morgan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31EFAA-EE1C-4D74-8C9E-EF60E294BFEB}"/>
                </a:ext>
              </a:extLst>
            </p:cNvPr>
            <p:cNvSpPr/>
            <p:nvPr/>
          </p:nvSpPr>
          <p:spPr>
            <a:xfrm>
              <a:off x="6177024" y="3868350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Unit 2-B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John Snow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6B163-9201-4F12-B90F-319724AEB655}"/>
                </a:ext>
              </a:extLst>
            </p:cNvPr>
            <p:cNvSpPr/>
            <p:nvPr/>
          </p:nvSpPr>
          <p:spPr>
            <a:xfrm>
              <a:off x="5584989" y="3263376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Room 3-A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Laundry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B3A3E-5840-4F92-9F4A-C0A7F38AFCFB}"/>
                </a:ext>
              </a:extLst>
            </p:cNvPr>
            <p:cNvSpPr/>
            <p:nvPr/>
          </p:nvSpPr>
          <p:spPr>
            <a:xfrm>
              <a:off x="5586184" y="2712109"/>
              <a:ext cx="1022020" cy="3400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Attic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C72681D-9369-4CEF-80DE-4E06CF690DD3}"/>
              </a:ext>
            </a:extLst>
          </p:cNvPr>
          <p:cNvSpPr/>
          <p:nvPr/>
        </p:nvSpPr>
        <p:spPr>
          <a:xfrm>
            <a:off x="892278" y="547390"/>
            <a:ext cx="3215368" cy="659638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Welcome, Admin!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530773-63E5-4AE9-B101-D42229F10EEC}"/>
              </a:ext>
            </a:extLst>
          </p:cNvPr>
          <p:cNvSpPr/>
          <p:nvPr/>
        </p:nvSpPr>
        <p:spPr>
          <a:xfrm>
            <a:off x="1106181" y="1509575"/>
            <a:ext cx="670095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Option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C0FF2E-E40B-4212-A318-2D8E4082BA4A}"/>
              </a:ext>
            </a:extLst>
          </p:cNvPr>
          <p:cNvSpPr/>
          <p:nvPr/>
        </p:nvSpPr>
        <p:spPr>
          <a:xfrm>
            <a:off x="1776276" y="1509573"/>
            <a:ext cx="69232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Opt</a:t>
            </a:r>
            <a:r>
              <a:rPr lang="en-US" sz="1000" dirty="0">
                <a:solidFill>
                  <a:schemeClr val="tx1"/>
                </a:solidFill>
              </a:rPr>
              <a:t>ion</a:t>
            </a:r>
            <a:r>
              <a:rPr lang="en-US" sz="105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4BE87C-1E25-44B9-AF70-551E9285F734}"/>
              </a:ext>
            </a:extLst>
          </p:cNvPr>
          <p:cNvSpPr/>
          <p:nvPr/>
        </p:nvSpPr>
        <p:spPr>
          <a:xfrm>
            <a:off x="2468605" y="1509573"/>
            <a:ext cx="69232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Option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1D501A-1183-459B-BEAD-E26548765DD0}"/>
              </a:ext>
            </a:extLst>
          </p:cNvPr>
          <p:cNvSpPr/>
          <p:nvPr/>
        </p:nvSpPr>
        <p:spPr>
          <a:xfrm>
            <a:off x="3160934" y="1509573"/>
            <a:ext cx="692329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Option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CF2ACD-EDED-4C96-BB70-4DAC827A3A0F}"/>
              </a:ext>
            </a:extLst>
          </p:cNvPr>
          <p:cNvSpPr/>
          <p:nvPr/>
        </p:nvSpPr>
        <p:spPr>
          <a:xfrm>
            <a:off x="1317560" y="3008460"/>
            <a:ext cx="2452007" cy="4416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54321 Oakland Ave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C30036-339C-444A-829C-C736E9213953}"/>
              </a:ext>
            </a:extLst>
          </p:cNvPr>
          <p:cNvSpPr/>
          <p:nvPr/>
        </p:nvSpPr>
        <p:spPr>
          <a:xfrm>
            <a:off x="1236538" y="2444182"/>
            <a:ext cx="2452007" cy="315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Property Manager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1CD2AF-EC4A-46B6-BAED-A7F5AAE1529E}"/>
              </a:ext>
            </a:extLst>
          </p:cNvPr>
          <p:cNvSpPr/>
          <p:nvPr/>
        </p:nvSpPr>
        <p:spPr>
          <a:xfrm>
            <a:off x="8211818" y="547390"/>
            <a:ext cx="3227614" cy="603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1B57A2-BA16-4249-A0AF-7AC2DD2C09D8}"/>
              </a:ext>
            </a:extLst>
          </p:cNvPr>
          <p:cNvSpPr/>
          <p:nvPr/>
        </p:nvSpPr>
        <p:spPr>
          <a:xfrm>
            <a:off x="8211818" y="547390"/>
            <a:ext cx="3215368" cy="659638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2-B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68D3D1-63DC-4B7D-9392-811225F5B721}"/>
              </a:ext>
            </a:extLst>
          </p:cNvPr>
          <p:cNvSpPr/>
          <p:nvPr/>
        </p:nvSpPr>
        <p:spPr>
          <a:xfrm>
            <a:off x="8420889" y="5901942"/>
            <a:ext cx="876531" cy="481959"/>
          </a:xfrm>
          <a:prstGeom prst="rect">
            <a:avLst/>
          </a:prstGeom>
          <a:solidFill>
            <a:srgbClr val="BCD8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 Back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97986E-1010-489D-8A40-031FCB694F5E}"/>
              </a:ext>
            </a:extLst>
          </p:cNvPr>
          <p:cNvSpPr/>
          <p:nvPr/>
        </p:nvSpPr>
        <p:spPr>
          <a:xfrm>
            <a:off x="8590635" y="1383594"/>
            <a:ext cx="2452007" cy="315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707E26-F47A-46D1-BA09-B349D1A4F36F}"/>
              </a:ext>
            </a:extLst>
          </p:cNvPr>
          <p:cNvSpPr/>
          <p:nvPr/>
        </p:nvSpPr>
        <p:spPr>
          <a:xfrm>
            <a:off x="8878568" y="1913934"/>
            <a:ext cx="1894114" cy="188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 72°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11E0A5-D00D-41F1-B3AD-33CCCE536952}"/>
              </a:ext>
            </a:extLst>
          </p:cNvPr>
          <p:cNvSpPr/>
          <p:nvPr/>
        </p:nvSpPr>
        <p:spPr>
          <a:xfrm>
            <a:off x="10772682" y="3618435"/>
            <a:ext cx="369403" cy="36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79440ED-5936-444D-8188-B25000E885C1}"/>
              </a:ext>
            </a:extLst>
          </p:cNvPr>
          <p:cNvSpPr/>
          <p:nvPr/>
        </p:nvSpPr>
        <p:spPr>
          <a:xfrm>
            <a:off x="8489751" y="3618435"/>
            <a:ext cx="369403" cy="368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3A8276-5A19-43F2-B4C0-46859FD63E09}"/>
              </a:ext>
            </a:extLst>
          </p:cNvPr>
          <p:cNvSpPr/>
          <p:nvPr/>
        </p:nvSpPr>
        <p:spPr>
          <a:xfrm>
            <a:off x="8590634" y="4393380"/>
            <a:ext cx="2452007" cy="315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F09F01-97ED-4887-ABDD-9ED6A3256AC9}"/>
              </a:ext>
            </a:extLst>
          </p:cNvPr>
          <p:cNvSpPr/>
          <p:nvPr/>
        </p:nvSpPr>
        <p:spPr>
          <a:xfrm>
            <a:off x="8599621" y="4874979"/>
            <a:ext cx="2452007" cy="5914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Min:       68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Max:      75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D2D2B4-2254-44E0-8177-8F038581FDF7}"/>
              </a:ext>
            </a:extLst>
          </p:cNvPr>
          <p:cNvSpPr/>
          <p:nvPr/>
        </p:nvSpPr>
        <p:spPr>
          <a:xfrm>
            <a:off x="827908" y="181270"/>
            <a:ext cx="10850881" cy="3785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FF0000"/>
                </a:solidFill>
              </a:rPr>
              <a:t>Screen 1 – After successful login                Screen 2 – Room has been selected           Screen 3 – Sensor has been selected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0B0953-5716-478A-9B68-B8DDF3B1C828}"/>
              </a:ext>
            </a:extLst>
          </p:cNvPr>
          <p:cNvCxnSpPr>
            <a:cxnSpLocks/>
          </p:cNvCxnSpPr>
          <p:nvPr/>
        </p:nvCxnSpPr>
        <p:spPr>
          <a:xfrm flipV="1">
            <a:off x="3480607" y="1023061"/>
            <a:ext cx="2238254" cy="41239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7FA70-19F1-4889-880C-E762DE53DC45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6094261" y="1609007"/>
            <a:ext cx="3015852" cy="28809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6E8FDFE-B993-49AE-A83D-1180EBBF9C3D}"/>
              </a:ext>
            </a:extLst>
          </p:cNvPr>
          <p:cNvSpPr/>
          <p:nvPr/>
        </p:nvSpPr>
        <p:spPr>
          <a:xfrm>
            <a:off x="3435084" y="5089689"/>
            <a:ext cx="97347" cy="97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4DCF50-EBC9-444B-92FA-6A53DD470C18}"/>
              </a:ext>
            </a:extLst>
          </p:cNvPr>
          <p:cNvSpPr/>
          <p:nvPr/>
        </p:nvSpPr>
        <p:spPr>
          <a:xfrm>
            <a:off x="6011170" y="4475610"/>
            <a:ext cx="97347" cy="97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199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Wallace</dc:creator>
  <cp:lastModifiedBy>Jeff Wallace</cp:lastModifiedBy>
  <cp:revision>21</cp:revision>
  <dcterms:created xsi:type="dcterms:W3CDTF">2018-01-16T17:22:13Z</dcterms:created>
  <dcterms:modified xsi:type="dcterms:W3CDTF">2018-01-21T23:33:43Z</dcterms:modified>
</cp:coreProperties>
</file>