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Ben’s slide - Introductions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Jheryl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Jheryl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Jheryl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 and Ben demos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04475" y="759075"/>
            <a:ext cx="5934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Income Multi</a:t>
            </a:r>
            <a:r>
              <a:rPr lang="en" sz="3600"/>
              <a:t>-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Housing Automation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384200" y="2935700"/>
            <a:ext cx="637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Ben Seiber, Thomas Pionk, Jheryl Lezama, Jeff Wallace, Daniel Wilmot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78" y="1152467"/>
            <a:ext cx="709512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63325" y="10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">
                <a:solidFill>
                  <a:srgbClr val="FFFFFF"/>
                </a:solidFill>
              </a:rPr>
              <a:t>4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Contributions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43500" y="608850"/>
            <a:ext cx="8174700" cy="3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Ben Seiber</a:t>
            </a:r>
            <a:endParaRPr b="0" i="0" sz="13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Fabricated logic circuits for HVAC and climate control; fabricated lighting electronics for monitoring and control.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Began integrating hardware with control software.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Created “white box” model for presentation. </a:t>
            </a:r>
            <a:endParaRPr sz="1300">
              <a:solidFill>
                <a:srgbClr val="D9D9D9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Thomas Pionk</a:t>
            </a:r>
            <a:endParaRPr b="0" i="0" sz="13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Completed Node red database connections to MySQL. Setup template MQTT communications for all future sensors..Installer admin console.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Helped fabricate the model for presentation.</a:t>
            </a:r>
            <a:endParaRPr sz="1300">
              <a:solidFill>
                <a:srgbClr val="D9D9D9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Jheryl Lezama</a:t>
            </a:r>
            <a:endParaRPr b="0" i="0" sz="13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Documentation: Activity &amp; Sequence Diagrams, RMM Matrix, Project Plan, Gap Analysis.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Research: Website DOM Elements &amp; NodeRed.</a:t>
            </a:r>
            <a:endParaRPr sz="1300">
              <a:solidFill>
                <a:srgbClr val="D9D9D9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Jeff Wallace</a:t>
            </a:r>
            <a:endParaRPr b="0" i="0" sz="13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Documentation: User scenarios, updated wireframe designs; landing Pages.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Database: Integration with Raspberry Pi, building tables, improving schema</a:t>
            </a:r>
            <a:endParaRPr sz="1300">
              <a:solidFill>
                <a:srgbClr val="D9D9D9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Daniel Wilmot</a:t>
            </a:r>
            <a:endParaRPr b="0" i="0" sz="13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Finalized dynamic property homepage. (Ajax, Database, PHP).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Creates image folder on registration for uploads.</a:t>
            </a:r>
            <a:endParaRPr sz="1300">
              <a:solidFill>
                <a:srgbClr val="D9D9D9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D9D9D9"/>
                </a:solidFill>
              </a:rPr>
              <a:t>Research: AJAX, PHP, JSON, JQuery for setting up property management.</a:t>
            </a:r>
            <a:endParaRPr sz="13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7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Property feature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38" y="835400"/>
            <a:ext cx="6415325" cy="3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8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Property feature (cont.)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425" y="661300"/>
            <a:ext cx="4501126" cy="43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Register a Property </a:t>
            </a:r>
            <a:r>
              <a:rPr lang="en" sz="2400"/>
              <a:t>Use Case, Activity &amp; Sequence Diagrams</a:t>
            </a:r>
            <a:endParaRPr sz="24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00" y="789125"/>
            <a:ext cx="2199487" cy="4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75" y="789125"/>
            <a:ext cx="2975450" cy="22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750" y="789125"/>
            <a:ext cx="3536826" cy="3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863550"/>
            <a:ext cx="57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Created database and tables on Raspberry Pi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Reworked the schema/ERD based on suggestions made in Sprint 3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Relation between assets and rooms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Integration with MQTT (In process) 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41407" l="0" r="0" t="0"/>
          <a:stretch/>
        </p:blipFill>
        <p:spPr>
          <a:xfrm>
            <a:off x="6127250" y="128500"/>
            <a:ext cx="2860925" cy="33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58576"/>
          <a:stretch/>
        </p:blipFill>
        <p:spPr>
          <a:xfrm>
            <a:off x="3168376" y="2701775"/>
            <a:ext cx="2807226" cy="232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25150" y="445025"/>
            <a:ext cx="73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and Software Integration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47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Implemented the database schema onto the Raspberry Pi LAMP server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Node red  controls and integration for climate control systems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Lighting control and monitoring function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Touch Screen building control interface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850" y="1538800"/>
            <a:ext cx="3344749" cy="23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5 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5925" y="1152475"/>
            <a:ext cx="80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Commence with system integration consisting of Raspberry Pi server communicating with arduino sensors via MQTT and website application.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Begin work on data analytics functionality.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