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 Seiber</a:t>
            </a:r>
            <a:r>
              <a:rPr lang="en" sz="1400"/>
              <a:t>, </a:t>
            </a:r>
            <a:r>
              <a:rPr lang="en" sz="1400"/>
              <a:t>Thomas Pionk</a:t>
            </a:r>
            <a:r>
              <a:rPr lang="en" sz="1400"/>
              <a:t>, Jheryl Lezama, </a:t>
            </a:r>
            <a:r>
              <a:rPr lang="en" sz="1400"/>
              <a:t>Jeff Wallace</a:t>
            </a:r>
            <a:r>
              <a:rPr lang="en" sz="1400"/>
              <a:t>, </a:t>
            </a:r>
            <a:r>
              <a:rPr lang="en" sz="1400"/>
              <a:t>Daniel Wilmot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will consist of the automation of a low income housing facility consisting of monitoring and controlling security, lighting, climate, all focusing on energy saving and cost reduction. All data will be recorded in a back-end database with generated analytics.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use both a mobile and web interface for tenants as well as an administrative control</a:t>
            </a:r>
            <a:r>
              <a:rPr b="1" lang="en"/>
              <a:t> </a:t>
            </a:r>
            <a:r>
              <a:rPr lang="en"/>
              <a:t>interface.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 MQTT server will be created as well as a hardware control server.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1:</a:t>
            </a:r>
            <a:r>
              <a:rPr lang="en" sz="1400"/>
              <a:t> Tenants shall be able to login to both the web and mobile application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2:</a:t>
            </a:r>
            <a:r>
              <a:rPr lang="en" sz="1400"/>
              <a:t> </a:t>
            </a:r>
            <a:r>
              <a:rPr lang="en" sz="1400"/>
              <a:t>Administrators shall be able to login to both the web and mobile application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3:</a:t>
            </a:r>
            <a:r>
              <a:rPr lang="en" sz="1400"/>
              <a:t> Administrators shall have their own unique user interface upon login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4:</a:t>
            </a:r>
            <a:r>
              <a:rPr lang="en" sz="1400"/>
              <a:t> Administrators shall have the </a:t>
            </a:r>
            <a:r>
              <a:rPr lang="en" sz="1400"/>
              <a:t>privilege</a:t>
            </a:r>
            <a:r>
              <a:rPr lang="en" sz="1400"/>
              <a:t> to add, remove or update tenant accounts using both the web and mobile application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5:</a:t>
            </a:r>
            <a:r>
              <a:rPr lang="en" sz="1400"/>
              <a:t> </a:t>
            </a:r>
            <a:r>
              <a:rPr lang="en" sz="1400"/>
              <a:t>Tenants and Administrators shall be able to use both the web and mobile application to monitor the various sensors including lighting, temperature, humidity, etc.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6:</a:t>
            </a:r>
            <a:r>
              <a:rPr lang="en" sz="1400"/>
              <a:t> Tenants and Administrators shall be able to use both the web and mobile application to remotely control the various sensors including lighting, temperature, humidity, etc.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7:</a:t>
            </a:r>
            <a:r>
              <a:rPr lang="en" sz="1400"/>
              <a:t> The web and mobile application shall be able to communicate with a database to both store and retrieve sensor readings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8:</a:t>
            </a:r>
            <a:r>
              <a:rPr lang="en" sz="1400"/>
              <a:t> The web and mobile application shall be able to provide analytics regarding energy consumption and savings to both Tenants and Administrators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Microsoft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Hardware Frameworks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LED Lights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Sensor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Humidity Sensor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microcontrollers (for use w/ monitoring sensors)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MQTT Server (for use w/ network communication)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Raspberry Pi (for use w/ hosting servers)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Device (for use w/ </a:t>
            </a:r>
            <a:r>
              <a:rPr lang="en"/>
              <a:t>m</a:t>
            </a:r>
            <a:r>
              <a:rPr lang="en"/>
              <a:t>obile </a:t>
            </a:r>
            <a:r>
              <a:rPr lang="en"/>
              <a:t>a</a:t>
            </a:r>
            <a:r>
              <a:rPr lang="en"/>
              <a:t>pplication)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Laptop (for use w/ </a:t>
            </a:r>
            <a:r>
              <a:rPr lang="en"/>
              <a:t>w</a:t>
            </a:r>
            <a:r>
              <a:rPr lang="en"/>
              <a:t>eb </a:t>
            </a:r>
            <a:r>
              <a:rPr lang="en"/>
              <a:t>a</a:t>
            </a:r>
            <a:r>
              <a:rPr lang="en"/>
              <a:t>pplication)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Software Frameworks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</a:t>
            </a:r>
            <a:r>
              <a:rPr lang="en"/>
              <a:t> (</a:t>
            </a:r>
            <a:r>
              <a:rPr lang="en"/>
              <a:t>Android Studio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r>
              <a:rPr lang="en"/>
              <a:t> (</a:t>
            </a:r>
            <a:r>
              <a:rPr lang="en"/>
              <a:t>Sublime Text Editor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Server Configuration</a:t>
            </a:r>
            <a:r>
              <a:rPr lang="en"/>
              <a:t> (</a:t>
            </a:r>
            <a:r>
              <a:rPr lang="en"/>
              <a:t>Command Line</a:t>
            </a:r>
            <a:r>
              <a:rPr lang="en"/>
              <a:t>, </a:t>
            </a:r>
            <a:r>
              <a:rPr lang="en"/>
              <a:t>NodeRed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</a:t>
            </a:r>
            <a:r>
              <a:rPr lang="en"/>
              <a:t> (</a:t>
            </a:r>
            <a:r>
              <a:rPr lang="en"/>
              <a:t>Command Line</a:t>
            </a:r>
            <a:r>
              <a:rPr lang="en"/>
              <a:t>, </a:t>
            </a:r>
            <a:r>
              <a:rPr lang="en"/>
              <a:t>Python</a:t>
            </a:r>
            <a:r>
              <a:rPr lang="en"/>
              <a:t>, </a:t>
            </a:r>
            <a:r>
              <a:rPr lang="en"/>
              <a:t>NodeRed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(Command Line, MySQL Workbench)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Scripts (C Programming)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Collaboration (Github, Google Drive, Google Hangouts, GroupMe)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