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65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6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95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5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190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1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230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769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51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7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2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61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0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44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87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29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20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A5290D-8BD4-4334-8F14-F1313624CB56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8EB79-AEB0-479C-AB28-CE8A83165D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082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B1405-46FC-4D46-94C7-443FEEA25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Projet Final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6BB3AD7-9241-4D93-BFEC-0D84F62CBE32}"/>
              </a:ext>
            </a:extLst>
          </p:cNvPr>
          <p:cNvSpPr txBox="1">
            <a:spLocks/>
          </p:cNvSpPr>
          <p:nvPr/>
        </p:nvSpPr>
        <p:spPr>
          <a:xfrm>
            <a:off x="1154955" y="4465468"/>
            <a:ext cx="5272478" cy="171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/>
              <a:t>POTTIER Loïc</a:t>
            </a:r>
          </a:p>
          <a:p>
            <a:r>
              <a:rPr lang="fr-FR" sz="1600" dirty="0"/>
              <a:t>DUCHATEAU Enzo</a:t>
            </a:r>
          </a:p>
          <a:p>
            <a:r>
              <a:rPr lang="fr-FR" sz="1600" dirty="0"/>
              <a:t>DURIEZ Adrien</a:t>
            </a:r>
          </a:p>
          <a:p>
            <a:r>
              <a:rPr lang="fr-FR" sz="1600" dirty="0"/>
              <a:t>DEDRIE Louis</a:t>
            </a:r>
          </a:p>
          <a:p>
            <a:r>
              <a:rPr lang="fr-FR" sz="1600" dirty="0"/>
              <a:t>DUQUESNE Guillaume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54C2BF-A61D-4385-B858-14F03771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00" y="3429000"/>
            <a:ext cx="2409825" cy="1762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7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91F68-60A6-408A-A129-2A4F7F2F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D3631-7DA9-47E6-9D76-76B57379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Objectifs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Présentation Scrum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Organisation du groupe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Critique de la méthode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Critique du travail en groupe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02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91F68-60A6-408A-A129-2A4F7F2F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Objectifs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D3631-7DA9-47E6-9D76-76B57379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Réaliser une application web visant à mettre en relation les diplômés de l’IUT de Calais, cela comprends :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La création d’une maquette du site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La création d’un MCD et MLD de base de donnée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La création d’une arborescence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La réalisation du site en HTML, CSS, JavaScript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La création d’un PowerPoint pour présenter le rendu final</a:t>
            </a:r>
          </a:p>
        </p:txBody>
      </p:sp>
    </p:spTree>
    <p:extLst>
      <p:ext uri="{BB962C8B-B14F-4D97-AF65-F5344CB8AC3E}">
        <p14:creationId xmlns:p14="http://schemas.microsoft.com/office/powerpoint/2010/main" val="252011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91F68-60A6-408A-A129-2A4F7F2F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Présentation Scrum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A218E82-5C95-4F6B-A8E0-BC6997FBE150}"/>
              </a:ext>
            </a:extLst>
          </p:cNvPr>
          <p:cNvSpPr/>
          <p:nvPr/>
        </p:nvSpPr>
        <p:spPr>
          <a:xfrm>
            <a:off x="1313895" y="1853249"/>
            <a:ext cx="2290439" cy="94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Entretien avec le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owner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8EE6490-F10F-4A25-85DF-68FDB66F7EE1}"/>
              </a:ext>
            </a:extLst>
          </p:cNvPr>
          <p:cNvSpPr/>
          <p:nvPr/>
        </p:nvSpPr>
        <p:spPr>
          <a:xfrm>
            <a:off x="4875320" y="1853248"/>
            <a:ext cx="1882067" cy="94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Définition des User Stories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79256945-C3DB-49A4-B7DC-8324948B8465}"/>
              </a:ext>
            </a:extLst>
          </p:cNvPr>
          <p:cNvSpPr/>
          <p:nvPr/>
        </p:nvSpPr>
        <p:spPr>
          <a:xfrm>
            <a:off x="3648722" y="2156215"/>
            <a:ext cx="1226598" cy="343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E90E788-3D9E-4566-A939-1AA5E266F13F}"/>
              </a:ext>
            </a:extLst>
          </p:cNvPr>
          <p:cNvSpPr/>
          <p:nvPr/>
        </p:nvSpPr>
        <p:spPr>
          <a:xfrm>
            <a:off x="6757387" y="2156215"/>
            <a:ext cx="1226598" cy="343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4C263FB-660E-422A-A60D-C66EF7E33D28}"/>
              </a:ext>
            </a:extLst>
          </p:cNvPr>
          <p:cNvSpPr/>
          <p:nvPr/>
        </p:nvSpPr>
        <p:spPr>
          <a:xfrm>
            <a:off x="8028373" y="1853248"/>
            <a:ext cx="1882067" cy="94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 du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backlog</a:t>
            </a:r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9E21BA8-2059-4A24-A318-B0CF451B0FCB}"/>
              </a:ext>
            </a:extLst>
          </p:cNvPr>
          <p:cNvSpPr/>
          <p:nvPr/>
        </p:nvSpPr>
        <p:spPr>
          <a:xfrm rot="5400000">
            <a:off x="8445624" y="3269555"/>
            <a:ext cx="1226598" cy="343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601EBE4-AB84-46B1-A23F-597BD32D5045}"/>
              </a:ext>
            </a:extLst>
          </p:cNvPr>
          <p:cNvSpPr/>
          <p:nvPr/>
        </p:nvSpPr>
        <p:spPr>
          <a:xfrm>
            <a:off x="8117889" y="4079928"/>
            <a:ext cx="1882067" cy="94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 des sprint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5CA7E85-6DA9-461C-98DD-EAC637ADE3E5}"/>
              </a:ext>
            </a:extLst>
          </p:cNvPr>
          <p:cNvSpPr/>
          <p:nvPr/>
        </p:nvSpPr>
        <p:spPr>
          <a:xfrm>
            <a:off x="4875320" y="4099130"/>
            <a:ext cx="1882067" cy="94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Réalisation des sprints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6356C3DF-6DCB-46BD-B9CF-49E2D5402C8C}"/>
              </a:ext>
            </a:extLst>
          </p:cNvPr>
          <p:cNvSpPr/>
          <p:nvPr/>
        </p:nvSpPr>
        <p:spPr>
          <a:xfrm rot="10800000">
            <a:off x="6757387" y="4382893"/>
            <a:ext cx="1360502" cy="343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courbe vers le haut 15">
            <a:extLst>
              <a:ext uri="{FF2B5EF4-FFF2-40B4-BE49-F238E27FC236}">
                <a16:creationId xmlns:a16="http://schemas.microsoft.com/office/drawing/2014/main" id="{C5E9FF00-5AD9-407A-ACDA-E49DB5AB6E8B}"/>
              </a:ext>
            </a:extLst>
          </p:cNvPr>
          <p:cNvSpPr/>
          <p:nvPr/>
        </p:nvSpPr>
        <p:spPr>
          <a:xfrm flipV="1">
            <a:off x="2745773" y="3355758"/>
            <a:ext cx="5828191" cy="743371"/>
          </a:xfrm>
          <a:prstGeom prst="curvedUpArrow">
            <a:avLst>
              <a:gd name="adj1" fmla="val 15595"/>
              <a:gd name="adj2" fmla="val 40370"/>
              <a:gd name="adj3" fmla="val 2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ABAC5C7-8943-4C66-8158-65AC0116DC92}"/>
              </a:ext>
            </a:extLst>
          </p:cNvPr>
          <p:cNvSpPr/>
          <p:nvPr/>
        </p:nvSpPr>
        <p:spPr>
          <a:xfrm>
            <a:off x="1632752" y="4099130"/>
            <a:ext cx="1882066" cy="94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Rétrospective/revue des sprint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3DA05CFA-43BB-4119-907C-5AA277839377}"/>
              </a:ext>
            </a:extLst>
          </p:cNvPr>
          <p:cNvSpPr/>
          <p:nvPr/>
        </p:nvSpPr>
        <p:spPr>
          <a:xfrm rot="10800000">
            <a:off x="3514818" y="4382892"/>
            <a:ext cx="1360501" cy="343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B3A7795-E8DB-4C21-8724-13A9DBE67F86}"/>
              </a:ext>
            </a:extLst>
          </p:cNvPr>
          <p:cNvSpPr/>
          <p:nvPr/>
        </p:nvSpPr>
        <p:spPr>
          <a:xfrm rot="5400000">
            <a:off x="2239694" y="5211143"/>
            <a:ext cx="668180" cy="343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8AAB544-C609-49B0-9963-91E0BEC56566}"/>
              </a:ext>
            </a:extLst>
          </p:cNvPr>
          <p:cNvSpPr/>
          <p:nvPr/>
        </p:nvSpPr>
        <p:spPr>
          <a:xfrm>
            <a:off x="1641258" y="5731338"/>
            <a:ext cx="1865051" cy="53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 de projet</a:t>
            </a:r>
          </a:p>
        </p:txBody>
      </p:sp>
    </p:spTree>
    <p:extLst>
      <p:ext uri="{BB962C8B-B14F-4D97-AF65-F5344CB8AC3E}">
        <p14:creationId xmlns:p14="http://schemas.microsoft.com/office/powerpoint/2010/main" val="169693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91F68-60A6-408A-A129-2A4F7F2F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Organisation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D3631-7DA9-47E6-9D76-76B57379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Répartition des tâches individuellement, en s’entraidant régulièrement et en demandant de l’aide aux autres.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 rôle de Scrum Master a tourné régulièrement entre les membres de l’équipe afin que tout le monde participe à l’organisation.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Réunions assez régulières, environ toutes les heures et demi.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6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91F68-60A6-408A-A129-2A4F7F2F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Critique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D3631-7DA9-47E6-9D76-76B57379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La méthode adoptée était plutôt efficace, les seuls problèmes que l’on a rencontrés pendant les différentes réalisations concernaient des manques de connaissances techniques, notamment pour le JavaScript.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91F68-60A6-408A-A129-2A4F7F2F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Critique du travail en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D3631-7DA9-47E6-9D76-76B57379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La charge de travail était parfois répartie de manière irrégulière, ce qui a causé des petits retard car tout le monde ne terminait pas en même temps ses tâches.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L’utilisation de GitHub était une bonne idée, mais la prise en main a été plutôt longue et fastidieuse.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 groupe a rencontré la « vallée de la mort », c’est-à-dire des moments de difficulté, que nous avons réussi à surmonter.</a:t>
            </a:r>
          </a:p>
        </p:txBody>
      </p:sp>
    </p:spTree>
    <p:extLst>
      <p:ext uri="{BB962C8B-B14F-4D97-AF65-F5344CB8AC3E}">
        <p14:creationId xmlns:p14="http://schemas.microsoft.com/office/powerpoint/2010/main" val="61033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91F68-60A6-408A-A129-2A4F7F2F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D3631-7DA9-47E6-9D76-76B57379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Ce projet était intéressant sur plusieurs aspect. Déjà, il nous a permis de nous rafraîchir la mémoire sur l’HTML et le CSS. 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surcroit, nous avons pu bien mettre en pratique la méthode agile avec des outils tels que Trello ou encore GitHub.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Nous avons eu quelques difficultés, mais nous les avons surmontées en groupe.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 projet en lui-même était intéressant, le sujet très clair et la professeure nous a bien accompagné.</a:t>
            </a:r>
          </a:p>
        </p:txBody>
      </p:sp>
    </p:spTree>
    <p:extLst>
      <p:ext uri="{BB962C8B-B14F-4D97-AF65-F5344CB8AC3E}">
        <p14:creationId xmlns:p14="http://schemas.microsoft.com/office/powerpoint/2010/main" val="1711351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4">
      <a:dk1>
        <a:sysClr val="windowText" lastClr="000000"/>
      </a:dk1>
      <a:lt1>
        <a:sysClr val="window" lastClr="FFFFFF"/>
      </a:lt1>
      <a:dk2>
        <a:srgbClr val="323435"/>
      </a:dk2>
      <a:lt2>
        <a:srgbClr val="899BA3"/>
      </a:lt2>
      <a:accent1>
        <a:srgbClr val="2193C1"/>
      </a:accent1>
      <a:accent2>
        <a:srgbClr val="EA6312"/>
      </a:accent2>
      <a:accent3>
        <a:srgbClr val="E6B729"/>
      </a:accent3>
      <a:accent4>
        <a:srgbClr val="2193C1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368</Words>
  <Application>Microsoft Office PowerPoint</Application>
  <PresentationFormat>Grand écran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Projet Final</vt:lpstr>
      <vt:lpstr>Sommaire</vt:lpstr>
      <vt:lpstr>Objectifs </vt:lpstr>
      <vt:lpstr>Présentation Scrum </vt:lpstr>
      <vt:lpstr>Organisation du groupe</vt:lpstr>
      <vt:lpstr>Critique de la méthode</vt:lpstr>
      <vt:lpstr>Critique du travail en groupe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</dc:title>
  <dc:creator>Loïc POTTIER</dc:creator>
  <cp:lastModifiedBy>Loïc POTTIER</cp:lastModifiedBy>
  <cp:revision>36</cp:revision>
  <dcterms:created xsi:type="dcterms:W3CDTF">2021-06-17T06:58:54Z</dcterms:created>
  <dcterms:modified xsi:type="dcterms:W3CDTF">2021-06-17T09:07:10Z</dcterms:modified>
</cp:coreProperties>
</file>