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384" y="-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tags" Target="tags/tag1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4785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5837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0314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4978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6262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0026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0075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9478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50525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341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7244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image" Target="../media/image4.jpeg" /><Relationship Id="rId6" Type="http://schemas.openxmlformats.org/officeDocument/2006/relationships/image" Target="../media/image5.jpeg" /><Relationship Id="rId7" Type="http://schemas.openxmlformats.org/officeDocument/2006/relationships/image" Target="../media/image6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Shap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4664" y="344488"/>
            <a:ext cx="2239072" cy="2376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5619" y="2720752"/>
            <a:ext cx="8686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爱丽丝</a:t>
            </a:r>
            <a:endParaRPr lang="zh-CN" altLang="en-US"/>
          </a:p>
        </p:txBody>
      </p:sp>
      <p:pic>
        <p:nvPicPr>
          <p:cNvPr id="6" name="Shap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45024" y="344488"/>
            <a:ext cx="2016224" cy="2376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39459" y="2720752"/>
            <a:ext cx="6400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白兔</a:t>
            </a:r>
            <a:endParaRPr lang="zh-CN" altLang="zh-CN"/>
          </a:p>
        </p:txBody>
      </p:sp>
      <p:pic>
        <p:nvPicPr>
          <p:cNvPr id="8" name="Shap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20688" y="3296816"/>
            <a:ext cx="2239072" cy="24482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8836" y="5745088"/>
            <a:ext cx="6400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帽匠</a:t>
            </a:r>
            <a:endParaRPr lang="zh-CN" altLang="zh-CN"/>
          </a:p>
        </p:txBody>
      </p:sp>
      <p:pic>
        <p:nvPicPr>
          <p:cNvPr id="10" name="Picut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9" y="3296940"/>
            <a:ext cx="2808312" cy="244814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12321" y="5745088"/>
            <a:ext cx="8686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渡渡鸟</a:t>
            </a:r>
            <a:endParaRPr lang="zh-CN" altLang="zh-CN"/>
          </a:p>
        </p:txBody>
      </p:sp>
      <p:pic>
        <p:nvPicPr>
          <p:cNvPr id="12" name="Picut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8" y="6120472"/>
            <a:ext cx="2019424" cy="254431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15080" y="8664788"/>
            <a:ext cx="6400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国王</a:t>
            </a:r>
            <a:endParaRPr lang="zh-CN" altLang="zh-CN"/>
          </a:p>
        </p:txBody>
      </p:sp>
      <p:pic>
        <p:nvPicPr>
          <p:cNvPr id="14" name="Picutre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54" y="6140539"/>
            <a:ext cx="1847850" cy="250418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066823" y="8644721"/>
            <a:ext cx="6400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女王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9075143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/>
          <p:nvPr/>
        </p:nvSpPr>
        <p:spPr>
          <a:xfrm>
            <a:off x="464468" y="488504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Queen:Maybe the Knave wrote it.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Knave:I didn't. There</a:t>
            </a:r>
            <a:r>
              <a:rPr lang="en-US" altLang="zh-CN" baseline="30000" smtClean="0"/>
              <a:t>’</a:t>
            </a:r>
            <a:r>
              <a:rPr lang="en-US" altLang="zh-CN" smtClean="0"/>
              <a:t>s no name signed!King:Didn't you? It only makes the matter worse.You did a bad thing or you'd have signed your name like an honest man.</a:t>
            </a:r>
            <a:endParaRPr lang="zh-CN" altLang="zh-CN"/>
          </a:p>
        </p:txBody>
      </p:sp>
      <p:pic>
        <p:nvPicPr>
          <p:cNvPr id="5" name="Picutre 44"/>
          <p:cNvPicPr/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476" y="2242830"/>
            <a:ext cx="5832648" cy="69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31271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/>
          <p:nvPr/>
        </p:nvSpPr>
        <p:spPr>
          <a:xfrm>
            <a:off x="404664" y="344488"/>
            <a:ext cx="6192688" cy="6697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Queen: Read </a:t>
            </a:r>
            <a:r>
              <a:rPr lang="en-US" altLang="zh-CN"/>
              <a:t>the letter to us, right now</a:t>
            </a:r>
            <a:r>
              <a:rPr lang="en-US" altLang="zh-CN" smtClean="0"/>
              <a:t>!(</a:t>
            </a:r>
            <a:r>
              <a:rPr lang="en-US" altLang="zh-CN"/>
              <a:t>The White Rabbit reads it, but it is just a poem.)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King</a:t>
            </a:r>
            <a:r>
              <a:rPr lang="en-US" altLang="zh-CN" smtClean="0"/>
              <a:t>: Oh</a:t>
            </a:r>
            <a:r>
              <a:rPr lang="en-US" altLang="zh-CN"/>
              <a:t>, that's a very important piece of evidence.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(turning to the jury) Now, you </a:t>
            </a:r>
            <a:r>
              <a:rPr lang="en-US" altLang="zh-CN" smtClean="0"/>
              <a:t>must......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Alice(WJR): </a:t>
            </a:r>
            <a:r>
              <a:rPr lang="en-US" altLang="zh-CN" smtClean="0"/>
              <a:t>No</a:t>
            </a:r>
            <a:r>
              <a:rPr lang="en-US" altLang="zh-CN"/>
              <a:t>, no! (turning to the jury) It doesn't mean anything</a:t>
            </a:r>
            <a:r>
              <a:rPr lang="en-US" altLang="zh-CN" smtClean="0"/>
              <a:t>.(</a:t>
            </a:r>
            <a:r>
              <a:rPr lang="en-US" altLang="zh-CN"/>
              <a:t>The jury is quite confused.)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King</a:t>
            </a:r>
            <a:r>
              <a:rPr lang="en-US" altLang="zh-CN" smtClean="0"/>
              <a:t>: Now </a:t>
            </a:r>
            <a:r>
              <a:rPr lang="en-US" altLang="zh-CN"/>
              <a:t>the jury must decide who the thief is.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Queen</a:t>
            </a:r>
            <a:r>
              <a:rPr lang="en-US" altLang="zh-CN" smtClean="0"/>
              <a:t>: No</a:t>
            </a:r>
            <a:r>
              <a:rPr lang="en-US" altLang="zh-CN"/>
              <a:t>! Off with the Knave's head! The jury can say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what it thinks later.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Alice(WJR): </a:t>
            </a:r>
            <a:r>
              <a:rPr lang="en-US" altLang="zh-CN" smtClean="0"/>
              <a:t>(</a:t>
            </a:r>
            <a:r>
              <a:rPr lang="en-US" altLang="zh-CN"/>
              <a:t>turning to the Queen) How foolish you are!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The jury must decide first!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Queen</a:t>
            </a:r>
            <a:r>
              <a:rPr lang="en-US" altLang="zh-CN" smtClean="0"/>
              <a:t>: Be </a:t>
            </a:r>
            <a:r>
              <a:rPr lang="en-US" altLang="zh-CN"/>
              <a:t>quiet! Off with her head!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Alice(WJR): </a:t>
            </a:r>
            <a:r>
              <a:rPr lang="en-US" altLang="zh-CN" smtClean="0"/>
              <a:t>I'm </a:t>
            </a:r>
            <a:r>
              <a:rPr lang="en-US" altLang="zh-CN"/>
              <a:t>not afraid at all. You're only a pack of cards</a:t>
            </a:r>
            <a:r>
              <a:rPr lang="en-US" altLang="zh-CN" smtClean="0"/>
              <a:t>! (</a:t>
            </a:r>
            <a:r>
              <a:rPr lang="en-US" altLang="zh-CN"/>
              <a:t>The whole pack of cards rises up. They come flying down upon Alice</a:t>
            </a:r>
            <a:r>
              <a:rPr lang="en-US" altLang="zh-CN" smtClean="0"/>
              <a:t>.) Ahhhhhhh! (</a:t>
            </a:r>
            <a:r>
              <a:rPr lang="en-US" altLang="zh-CN"/>
              <a:t>Alice wakes up and sees her sister.)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Alice(WJR): </a:t>
            </a:r>
            <a:r>
              <a:rPr lang="en-US" altLang="zh-CN" smtClean="0"/>
              <a:t>Oh</a:t>
            </a:r>
            <a:r>
              <a:rPr lang="en-US" altLang="zh-CN"/>
              <a:t>, I had a dream. It was strange but exciting.</a:t>
            </a:r>
            <a:endParaRPr lang="zh-CN" altLang="zh-CN"/>
          </a:p>
        </p:txBody>
      </p:sp>
      <p:pic>
        <p:nvPicPr>
          <p:cNvPr id="5" name="Picutre 49"/>
          <p:cNvPicPr/>
          <p:nvPr/>
        </p:nvPicPr>
        <p:blipFill>
          <a:blip r:embed="rId2"/>
          <a:stretch>
            <a:fillRect/>
          </a:stretch>
        </p:blipFill>
        <p:spPr>
          <a:xfrm>
            <a:off x="404664" y="7041834"/>
            <a:ext cx="6192688" cy="25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406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/>
          <p:nvPr/>
        </p:nvSpPr>
        <p:spPr>
          <a:xfrm>
            <a:off x="548680" y="560512"/>
            <a:ext cx="5760640" cy="7086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无赖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睡鼠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三月兔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第一幕下兔子洞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（爱丽丝很无聊。那时，一只白兔从她身边跑过。）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白兔:哦！我要迟到了！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爱丽丝:（兴奋地）一只会说话的兔子！我简直不敢相信。（白兔跳进一个洞里，爱丽丝跟着他。）（砰！爱丽丝在一个长长的门厅里，有许多锁着的门。）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爱丽丝（WJR）:（好奇地）我在哪里？哦，这是什么？（爱丽丝从一张玻璃桌上拿起一把小金钥匙。）（打开一扇门）钥匙打开了这扇小门。（透过门口看）多漂亮的花园啊！我想进花园，但是我太大了。（环顾四周）哦，那个瓶子上面写着“喝我”。（从瓶子里喝）哦，我越来越小了！我小得可以穿进门，但是门上锁了！（再环顾四周）那个蛋糕盒上面写着“吃男人”（吃一块蛋糕）哦，不！我越来越大了！现在我太大了！我不能进花园！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7260502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ut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60" y="416496"/>
            <a:ext cx="1588616" cy="20882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4608" y="920552"/>
            <a:ext cx="5887144" cy="708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（爱丽丝哭了起来。很快她的眼泪就变大了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泳池。突然，白兔从爱丽丝身边跑过。）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（轻声）先生，请帮帮我。（白兔大吃一惊，丢下手套和扇子跑开了。）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很热！（爱丽丝拿起手套和扇子开始扇自己。）哦，我又变小了！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（爱丽丝跑去拿钥匙，却滑进了自己的泪池。）（爱丽丝看见一只小老鼠在水里泼水。老鼠和爱丽丝游到岸边。岸上坐着许多奇怪的鸟兽。每个人都湿透了。）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多多:让我们来一场党团竞赛吧！那会让我们干涸的。（飞禽走兽围着圈跑。）停下来！比赛结束了！每个人现在都干了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爱丽丝（WJR）:（悲伤地）我想念黛娜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朵朵:黛娜是谁？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爱丽丝:黛娜是我的猫。她是个很棒的猎鸟人哦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我很抱歉。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（所有的鸟兽都离开了•爱丽丝又一个人了。）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1739574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656" y="488504"/>
            <a:ext cx="6200776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891075"/>
            <a:ext cx="7101408" cy="51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6980" tIns="431664" rIns="856980" bIns="4316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A7172A"/>
                </a:solidFill>
                <a:effectLst/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第二幕疯狂的茶话会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三月兔和帽匠在树下喝茶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他们正把胳膊肘搁在一只熟睡的睡鼠身上。）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爱丽丝:我可以坐下吗？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马奇:（生气地）不，你不能。没有地方了！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艾丽斯（WJR）:（坐下来）有很多地方！（帽匠拿起他的手表看了看。）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帽子:（转向爱丽丝）今天星期几？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爱丽丝（WJR）:今天是星期三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帽匠:（伤心地）哦，我的表说星期一！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爱丽丝（WJR）:真奇怪。表告诉你日期，但它不告诉你时间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675371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utre 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856" y="5025008"/>
            <a:ext cx="6172200" cy="31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88628" y="992560"/>
            <a:ext cx="5904656" cy="352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帽匠: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你这么认为吗？那你的表告诉你年份吗？</a:t>
            </a:r>
            <a:endParaRPr lang="en-US" altLang="zh-CN" sz="400">
              <a:solidFill>
                <a:prstClr val="black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艾丽斯:没有，但很长一段时间都是同一年</a:t>
            </a:r>
            <a:endParaRPr lang="en-US" altLang="zh-CN" sz="400">
              <a:solidFill>
                <a:prstClr val="black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哈特:而且我的表不报时间，因为现在总是喝茶时间</a:t>
            </a:r>
            <a:endParaRPr lang="en-US" altLang="zh-CN" sz="400">
              <a:solidFill>
                <a:prstClr val="black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爱丽丝（WJR）:（自言自语）嗯，我真的不明白</a:t>
            </a:r>
            <a:endParaRPr lang="en-US" altLang="zh-CN" sz="400">
              <a:solidFill>
                <a:prstClr val="black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March Hare&amp;Hatter:睡鼠，我们很无聊。给我们讲个故事！</a:t>
            </a:r>
            <a:endParaRPr lang="en-US" altLang="zh-CN" sz="400">
              <a:solidFill>
                <a:prstClr val="black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Dormouse</a:t>
            </a:r>
            <a:r>
              <a:rPr lang="en-US" altLang="zh-CN" sz="1500" smtClean="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:(</a:t>
            </a: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sleepily) Once upon a time, there were three sisters.</a:t>
            </a:r>
            <a:endParaRPr lang="en-US" altLang="zh-CN" sz="400">
              <a:solidFill>
                <a:prstClr val="black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Their names were Elsie, Lacie, and </a:t>
            </a:r>
            <a:r>
              <a:rPr lang="en-US" altLang="zh-CN" sz="1500" smtClean="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Tillie.They </a:t>
            </a: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were learning to draw.</a:t>
            </a:r>
            <a:endParaRPr lang="en-US" altLang="zh-CN" sz="400">
              <a:solidFill>
                <a:prstClr val="black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Alice(WJR):</a:t>
            </a:r>
            <a:r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 </a:t>
            </a: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Microsoft JhengHei" pitchFamily="34" charset="-120"/>
                <a:cs typeface="宋体" pitchFamily="2" charset="-122"/>
              </a:rPr>
              <a:t>What did they draw?</a:t>
            </a:r>
            <a:endParaRPr lang="en-US" altLang="zh-CN">
              <a:solidFill>
                <a:prstClr val="black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005328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/>
          <p:nvPr/>
        </p:nvSpPr>
        <p:spPr>
          <a:xfrm>
            <a:off x="332656" y="344488"/>
            <a:ext cx="583264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Dormouse</a:t>
            </a:r>
            <a:r>
              <a:rPr lang="en-US" altLang="zh-CN" smtClean="0"/>
              <a:t>: (</a:t>
            </a:r>
            <a:r>
              <a:rPr lang="en-US" altLang="zh-CN"/>
              <a:t>yawning) They drew things beginning with the letter </a:t>
            </a:r>
            <a:r>
              <a:rPr lang="en-US" altLang="zh-CN" smtClean="0"/>
              <a:t>M.Like </a:t>
            </a:r>
            <a:r>
              <a:rPr lang="en-US" altLang="zh-CN"/>
              <a:t>mousetraps, the moon, and muchness</a:t>
            </a:r>
            <a:r>
              <a:rPr lang="en-US" altLang="zh-CN" smtClean="0"/>
              <a:t>.(</a:t>
            </a:r>
            <a:r>
              <a:rPr lang="en-US" altLang="zh-CN"/>
              <a:t>The Dormouse falls asleep.)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Alice(WJR</a:t>
            </a:r>
            <a:r>
              <a:rPr lang="en-US" altLang="zh-CN" smtClean="0"/>
              <a:t>): What </a:t>
            </a:r>
            <a:r>
              <a:rPr lang="en-US" altLang="zh-CN"/>
              <a:t>is muchness? (Nobody answers</a:t>
            </a:r>
            <a:r>
              <a:rPr lang="en-US" altLang="zh-CN" smtClean="0"/>
              <a:t>.)I've </a:t>
            </a:r>
            <a:r>
              <a:rPr lang="en-US" altLang="zh-CN"/>
              <a:t>never heard of </a:t>
            </a:r>
            <a:r>
              <a:rPr lang="en-US" altLang="zh-CN" smtClean="0"/>
              <a:t>muchness!This </a:t>
            </a:r>
            <a:r>
              <a:rPr lang="en-US" altLang="zh-CN"/>
              <a:t>is a stupid tea party! (Alice gets up and walks away</a:t>
            </a:r>
            <a:r>
              <a:rPr lang="en-US" altLang="zh-CN" smtClean="0"/>
              <a:t>.)(</a:t>
            </a:r>
            <a:r>
              <a:rPr lang="en-US" altLang="zh-CN"/>
              <a:t>Alice sees a big tree with a door in it.)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Alice(WJR</a:t>
            </a:r>
            <a:r>
              <a:rPr lang="en-US" altLang="zh-CN" smtClean="0"/>
              <a:t>): How </a:t>
            </a:r>
            <a:r>
              <a:rPr lang="en-US" altLang="zh-CN"/>
              <a:t>strange! Anyway, I'll go into the door.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(Alice is back in the long hallway again</a:t>
            </a:r>
            <a:r>
              <a:rPr lang="en-US" altLang="zh-CN" smtClean="0"/>
              <a:t>.)(</a:t>
            </a:r>
            <a:r>
              <a:rPr lang="en-US" altLang="zh-CN"/>
              <a:t>excitedly) Now I can get the key, unlock the door, and go into the garden!</a:t>
            </a:r>
            <a:endParaRPr lang="zh-CN" altLang="zh-CN"/>
          </a:p>
        </p:txBody>
      </p:sp>
      <p:pic>
        <p:nvPicPr>
          <p:cNvPr id="5" name="Picutr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4" y="4176306"/>
            <a:ext cx="58326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7176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/>
          <p:nvPr/>
        </p:nvSpPr>
        <p:spPr>
          <a:xfrm>
            <a:off x="332656" y="197852"/>
            <a:ext cx="6192688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Act III Who Stole the Tarts</a:t>
            </a:r>
            <a:r>
              <a:rPr lang="en-US" altLang="zh-CN" sz="1600" smtClean="0"/>
              <a:t>?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(In the garden, there are the King and Queen of Hearts, many little birds and animals, and a pack of </a:t>
            </a:r>
            <a:r>
              <a:rPr lang="en-US" altLang="zh-CN" sz="1600" smtClean="0"/>
              <a:t>cards.The </a:t>
            </a:r>
            <a:r>
              <a:rPr lang="en-US" altLang="zh-CN" sz="1600"/>
              <a:t>Knave of Hearts is standing in chains before the King and </a:t>
            </a:r>
            <a:r>
              <a:rPr lang="en-US" altLang="zh-CN" sz="1600" smtClean="0"/>
              <a:t>Queen.The </a:t>
            </a:r>
            <a:r>
              <a:rPr lang="en-US" altLang="zh-CN" sz="1600"/>
              <a:t>White Rabbit is standing next to the </a:t>
            </a:r>
            <a:r>
              <a:rPr lang="en-US" altLang="zh-CN" sz="1600" smtClean="0"/>
              <a:t>King.In </a:t>
            </a:r>
            <a:r>
              <a:rPr lang="en-US" altLang="zh-CN" sz="1600"/>
              <a:t>the middle of the room, there is a large dish of tarts.)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Alice(WJR</a:t>
            </a:r>
            <a:r>
              <a:rPr lang="en-US" altLang="zh-CN" sz="1600" smtClean="0"/>
              <a:t>): Ah-ha</a:t>
            </a:r>
            <a:r>
              <a:rPr lang="en-US" altLang="zh-CN" sz="1600"/>
              <a:t>! This must be a </a:t>
            </a:r>
            <a:r>
              <a:rPr lang="en-US" altLang="zh-CN" sz="1600" smtClean="0"/>
              <a:t>courtroom!Maybe </a:t>
            </a:r>
            <a:r>
              <a:rPr lang="en-US" altLang="zh-CN" sz="1600"/>
              <a:t>the Knave of Hearts stole some </a:t>
            </a:r>
            <a:r>
              <a:rPr lang="en-US" altLang="zh-CN" sz="1600" smtClean="0"/>
              <a:t>tarts.The </a:t>
            </a:r>
            <a:r>
              <a:rPr lang="en-US" altLang="zh-CN" sz="1600"/>
              <a:t>King must be the judge and the twelve birds and animals must be the jury.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King</a:t>
            </a:r>
            <a:r>
              <a:rPr lang="en-US" altLang="zh-CN" sz="1600" smtClean="0"/>
              <a:t>: (</a:t>
            </a:r>
            <a:r>
              <a:rPr lang="en-US" altLang="zh-CN" sz="1600"/>
              <a:t>loudly) Read the paper!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White Rabbit</a:t>
            </a:r>
            <a:r>
              <a:rPr lang="en-US" altLang="zh-CN" sz="1600" smtClean="0"/>
              <a:t>:(</a:t>
            </a:r>
            <a:r>
              <a:rPr lang="en-US" altLang="zh-CN" sz="1600"/>
              <a:t>blows his trumpet three </a:t>
            </a:r>
            <a:r>
              <a:rPr lang="en-US" altLang="zh-CN" sz="1600" smtClean="0"/>
              <a:t>times)The </a:t>
            </a:r>
            <a:r>
              <a:rPr lang="en-US" altLang="zh-CN" sz="1600"/>
              <a:t>Queen of Hearts, she made some tarts, all on a summer </a:t>
            </a:r>
            <a:r>
              <a:rPr lang="en-US" altLang="zh-CN" sz="1600" smtClean="0"/>
              <a:t>day;The </a:t>
            </a:r>
            <a:r>
              <a:rPr lang="en-US" altLang="zh-CN" sz="1600"/>
              <a:t>Knave of Hearts, he stole those tarts, and took them quite away</a:t>
            </a:r>
            <a:r>
              <a:rPr lang="en-US" altLang="zh-CN" sz="1600" smtClean="0"/>
              <a:t>.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en-US" altLang="zh-CN" sz="1600" smtClean="0"/>
              <a:t>Queen:Cut </a:t>
            </a:r>
            <a:r>
              <a:rPr lang="en-US" altLang="zh-CN" sz="1600"/>
              <a:t>off the Knave of Hearts</a:t>
            </a:r>
            <a:r>
              <a:rPr lang="en-US" altLang="zh-CN" sz="1600" baseline="30000"/>
              <a:t>1</a:t>
            </a:r>
            <a:r>
              <a:rPr lang="en-US" altLang="zh-CN" sz="1600"/>
              <a:t> head!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White </a:t>
            </a:r>
            <a:r>
              <a:rPr lang="en-US" altLang="zh-CN" sz="1600" smtClean="0"/>
              <a:t>Rabbit:Not </a:t>
            </a:r>
            <a:r>
              <a:rPr lang="en-US" altLang="zh-CN" sz="1600"/>
              <a:t>yet, not yet! We have to call people and ask them questions.</a:t>
            </a:r>
            <a:endParaRPr lang="zh-CN" altLang="zh-CN" sz="1600"/>
          </a:p>
        </p:txBody>
      </p:sp>
      <p:pic>
        <p:nvPicPr>
          <p:cNvPr id="5" name="Picutre 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7" y="5791948"/>
            <a:ext cx="6192687" cy="37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77464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ut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6" y="334492"/>
            <a:ext cx="5688632" cy="2787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5140" y="3224808"/>
            <a:ext cx="633670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(The White Rabbit blows his trumpet three times and shouts a name.)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The Hatter!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(The Hatter comes in with a teacup and some bread- and-butter.)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King: Take </a:t>
            </a:r>
            <a:r>
              <a:rPr lang="en-US" altLang="zh-CN"/>
              <a:t>off your hat!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Hatter</a:t>
            </a:r>
            <a:r>
              <a:rPr lang="en-US" altLang="zh-CN" smtClean="0"/>
              <a:t>: (</a:t>
            </a:r>
            <a:r>
              <a:rPr lang="en-US" altLang="zh-CN"/>
              <a:t>shivering) It's not mine.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King</a:t>
            </a:r>
            <a:r>
              <a:rPr lang="en-US" altLang="zh-CN" smtClean="0"/>
              <a:t>: (</a:t>
            </a:r>
            <a:r>
              <a:rPr lang="en-US" altLang="zh-CN"/>
              <a:t>angrily) Stolen!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Hatter</a:t>
            </a:r>
            <a:r>
              <a:rPr lang="en-US" altLang="zh-CN" smtClean="0"/>
              <a:t>: (</a:t>
            </a:r>
            <a:r>
              <a:rPr lang="en-US" altLang="zh-CN"/>
              <a:t>nervously) No, no! I keep hats to sell. I'm a hatter.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King</a:t>
            </a:r>
            <a:r>
              <a:rPr lang="en-US" altLang="zh-CN" smtClean="0"/>
              <a:t>: (</a:t>
            </a:r>
            <a:r>
              <a:rPr lang="en-US" altLang="zh-CN"/>
              <a:t>angrily) Don't be afraid, or Ill cut off your head</a:t>
            </a:r>
            <a:r>
              <a:rPr lang="en-US" altLang="zh-CN" smtClean="0"/>
              <a:t>!(</a:t>
            </a:r>
            <a:r>
              <a:rPr lang="en-US" altLang="zh-CN"/>
              <a:t>The Hatter says something, but nobody could understand him</a:t>
            </a:r>
            <a:r>
              <a:rPr lang="en-US" altLang="zh-CN" smtClean="0"/>
              <a:t>.)You </a:t>
            </a:r>
            <a:r>
              <a:rPr lang="en-US" altLang="zh-CN"/>
              <a:t>can go.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(Alice is getting bigger again.)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Dormouse: Oh</a:t>
            </a:r>
            <a:r>
              <a:rPr lang="en-US" altLang="zh-CN"/>
              <a:t>, I can't breathe! You're growing too fast.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Alice(WJR): </a:t>
            </a:r>
            <a:r>
              <a:rPr lang="en-US" altLang="zh-CN" smtClean="0"/>
              <a:t>I </a:t>
            </a:r>
            <a:r>
              <a:rPr lang="en-US" altLang="zh-CN"/>
              <a:t>can't help it! (The Dormouse suddenly falls asleep.)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King</a:t>
            </a:r>
            <a:r>
              <a:rPr lang="en-US" altLang="zh-CN" smtClean="0"/>
              <a:t>: Call </a:t>
            </a:r>
            <a:r>
              <a:rPr lang="en-US" altLang="zh-CN"/>
              <a:t>the next person!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White Rabbit</a:t>
            </a:r>
            <a:r>
              <a:rPr lang="en-US" altLang="zh-CN" smtClean="0"/>
              <a:t>: Alice!</a:t>
            </a:r>
          </a:p>
        </p:txBody>
      </p:sp>
    </p:spTree>
    <p:extLst>
      <p:ext uri="{BB962C8B-B14F-4D97-AF65-F5344CB8AC3E}">
        <p14:creationId xmlns:p14="http://schemas.microsoft.com/office/powerpoint/2010/main" val="1455977573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utre 37"/>
          <p:cNvPicPr/>
          <p:nvPr/>
        </p:nvPicPr>
        <p:blipFill>
          <a:blip r:embed="rId2"/>
          <a:srcRect l="-29" t="7" r="13" b="7"/>
          <a:stretch>
            <a:fillRect/>
          </a:stretch>
        </p:blipFill>
        <p:spPr>
          <a:xfrm>
            <a:off x="836712" y="416496"/>
            <a:ext cx="5212800" cy="316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5842" y="3728863"/>
            <a:ext cx="585454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Act IV Alice's Evidence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(Alice is standing in front of the King and Queen.)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King:What </a:t>
            </a:r>
            <a:r>
              <a:rPr lang="en-US" altLang="zh-CN"/>
              <a:t>do you know about these tarts?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Alice(WJR</a:t>
            </a:r>
            <a:r>
              <a:rPr lang="en-US" altLang="zh-CN" smtClean="0"/>
              <a:t>): Nothing.(</a:t>
            </a:r>
            <a:r>
              <a:rPr lang="en-US" altLang="zh-CN"/>
              <a:t>The King looks at Alice carefully.)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King:Rule </a:t>
            </a:r>
            <a:r>
              <a:rPr lang="en-US" altLang="zh-CN"/>
              <a:t>forty-two! All people over a mile high </a:t>
            </a:r>
            <a:r>
              <a:rPr lang="en-US" altLang="zh-CN" smtClean="0"/>
              <a:t>mustleave </a:t>
            </a:r>
            <a:r>
              <a:rPr lang="en-US" altLang="zh-CN"/>
              <a:t>the court.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Alice(WJR</a:t>
            </a:r>
            <a:r>
              <a:rPr lang="en-US" altLang="zh-CN" smtClean="0"/>
              <a:t>): I'm </a:t>
            </a:r>
            <a:r>
              <a:rPr lang="en-US" altLang="zh-CN"/>
              <a:t>not a mile high, so I'm not leaving! You made that rule just now.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King:That's </a:t>
            </a:r>
            <a:r>
              <a:rPr lang="en-US" altLang="zh-CN"/>
              <a:t>the oldest rule in the book.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Alice(WJR</a:t>
            </a:r>
            <a:r>
              <a:rPr lang="en-US" altLang="zh-CN" smtClean="0"/>
              <a:t>): Then </a:t>
            </a:r>
            <a:r>
              <a:rPr lang="en-US" altLang="zh-CN"/>
              <a:t>it should be Rule Number One</a:t>
            </a:r>
            <a:r>
              <a:rPr lang="en-US" altLang="zh-CN" smtClean="0"/>
              <a:t>!</a:t>
            </a:r>
            <a:r>
              <a:rPr lang="zh-CN" altLang="zh-CN" smtClean="0"/>
              <a:t> </a:t>
            </a:r>
            <a:r>
              <a:rPr lang="en-US" altLang="zh-CN" smtClean="0"/>
              <a:t>(</a:t>
            </a:r>
            <a:r>
              <a:rPr lang="en-US" altLang="zh-CN"/>
              <a:t>The King's face goes white, but he says nothing.)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White Rabbit</a:t>
            </a:r>
            <a:r>
              <a:rPr lang="en-US" altLang="zh-CN" smtClean="0"/>
              <a:t>:(</a:t>
            </a:r>
            <a:r>
              <a:rPr lang="en-US" altLang="zh-CN"/>
              <a:t>waving a piece of paper) Oh, we've just found this letter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0260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4.0 Client Profile"/>
  <p:tag name="AS_VERSION" val="20.6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A4 Paper (210x297 mm)</PresentationFormat>
  <Paragraphs>91</Paragraphs>
  <Slides>11</Slides>
  <Notes>0</Notes>
  <TotalTime>84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16">
      <vt:lpstr>Arial</vt:lpstr>
      <vt:lpstr>Calibri</vt:lpstr>
      <vt:lpstr>Microsoft JhengHei</vt:lpstr>
      <vt:lpstr>宋体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演示文稿</dc:title>
  <dc:creator>xb21cn</dc:creator>
  <cp:lastModifiedBy>xb21cn</cp:lastModifiedBy>
  <cp:revision>8</cp:revision>
  <dcterms:created xsi:type="dcterms:W3CDTF">2020-12-20T11:41:07Z</dcterms:created>
  <dcterms:modified xsi:type="dcterms:W3CDTF">2020-12-21T14:36:19Z</dcterms:modified>
</cp:coreProperties>
</file>