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384" y="-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84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0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4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6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0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5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7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D0B9-FCF9-49BF-8194-62CE7F4B1F40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4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5"/>
          <p:cNvPicPr/>
          <p:nvPr/>
        </p:nvPicPr>
        <p:blipFill>
          <a:blip r:embed="rId2"/>
          <a:stretch/>
        </p:blipFill>
        <p:spPr>
          <a:xfrm>
            <a:off x="404664" y="344488"/>
            <a:ext cx="2239072" cy="23762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5619" y="2720752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Alice</a:t>
            </a:r>
            <a:r>
              <a:rPr lang="zh-TW" altLang="zh-CN" dirty="0"/>
              <a:t>爱丽丝</a:t>
            </a:r>
            <a:endParaRPr lang="zh-CN" altLang="en-US" dirty="0"/>
          </a:p>
        </p:txBody>
      </p:sp>
      <p:pic>
        <p:nvPicPr>
          <p:cNvPr id="6" name="Shape 7"/>
          <p:cNvPicPr/>
          <p:nvPr/>
        </p:nvPicPr>
        <p:blipFill>
          <a:blip r:embed="rId3"/>
          <a:stretch/>
        </p:blipFill>
        <p:spPr>
          <a:xfrm>
            <a:off x="3645024" y="344488"/>
            <a:ext cx="2016224" cy="23762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39459" y="2720752"/>
            <a:ext cx="193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White Rabbit </a:t>
            </a:r>
            <a:r>
              <a:rPr lang="zh-TW" altLang="zh-CN" dirty="0"/>
              <a:t>白兔</a:t>
            </a:r>
            <a:endParaRPr lang="zh-CN" altLang="zh-CN" dirty="0"/>
          </a:p>
        </p:txBody>
      </p:sp>
      <p:pic>
        <p:nvPicPr>
          <p:cNvPr id="8" name="Shape 9"/>
          <p:cNvPicPr/>
          <p:nvPr/>
        </p:nvPicPr>
        <p:blipFill>
          <a:blip r:embed="rId4"/>
          <a:stretch/>
        </p:blipFill>
        <p:spPr>
          <a:xfrm>
            <a:off x="420688" y="3296816"/>
            <a:ext cx="2239072" cy="244827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18836" y="5745088"/>
            <a:ext cx="1242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Hatter</a:t>
            </a:r>
            <a:r>
              <a:rPr lang="zh-TW" altLang="zh-CN" dirty="0"/>
              <a:t>帽匠</a:t>
            </a:r>
            <a:endParaRPr lang="zh-CN" altLang="zh-CN" dirty="0"/>
          </a:p>
        </p:txBody>
      </p:sp>
      <p:pic>
        <p:nvPicPr>
          <p:cNvPr id="10" name="Picut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40969" y="3296940"/>
            <a:ext cx="2808312" cy="244814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12321" y="5745088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Dodo</a:t>
            </a:r>
            <a:r>
              <a:rPr lang="zh-TW" altLang="zh-CN" dirty="0"/>
              <a:t>渡渡鸟</a:t>
            </a:r>
            <a:endParaRPr lang="zh-CN" altLang="zh-CN" dirty="0"/>
          </a:p>
        </p:txBody>
      </p:sp>
      <p:pic>
        <p:nvPicPr>
          <p:cNvPr id="12" name="Picut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4488" y="6120472"/>
            <a:ext cx="2019424" cy="254431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15080" y="8664788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King</a:t>
            </a:r>
            <a:r>
              <a:rPr lang="zh-TW" altLang="zh-CN" dirty="0"/>
              <a:t>国王</a:t>
            </a:r>
            <a:endParaRPr lang="zh-CN" altLang="zh-CN" dirty="0"/>
          </a:p>
        </p:txBody>
      </p:sp>
      <p:pic>
        <p:nvPicPr>
          <p:cNvPr id="14" name="Picutre 1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781054" y="6140539"/>
            <a:ext cx="1847850" cy="250418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066823" y="8644721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Queen</a:t>
            </a:r>
            <a:r>
              <a:rPr lang="zh-TW" altLang="zh-CN" dirty="0"/>
              <a:t>王后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4907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468" y="488504"/>
            <a:ext cx="5904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Queen:Maybe the Knave wrote it.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Knave:I didn't. There</a:t>
            </a:r>
            <a:r>
              <a:rPr lang="en-US" altLang="zh-CN" baseline="30000" dirty="0" smtClean="0"/>
              <a:t>’</a:t>
            </a:r>
            <a:r>
              <a:rPr lang="en-US" altLang="zh-CN" dirty="0" smtClean="0"/>
              <a:t>s no name signed!King:Didn't you? It only makes the matter worse.You did a bad thing or you'd have signed your name like an honest man.</a:t>
            </a:r>
            <a:endParaRPr lang="zh-CN" altLang="zh-CN" dirty="0"/>
          </a:p>
        </p:txBody>
      </p:sp>
      <p:pic>
        <p:nvPicPr>
          <p:cNvPr id="5" name="Picutre 44"/>
          <p:cNvPicPr/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/>
        </p:blipFill>
        <p:spPr>
          <a:xfrm>
            <a:off x="536476" y="2242830"/>
            <a:ext cx="5832648" cy="69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3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4664" y="344488"/>
            <a:ext cx="6192688" cy="6697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Queen: Read </a:t>
            </a:r>
            <a:r>
              <a:rPr lang="en-US" altLang="zh-CN" dirty="0"/>
              <a:t>the letter to us, right now</a:t>
            </a:r>
            <a:r>
              <a:rPr lang="en-US" altLang="zh-CN" dirty="0" smtClean="0"/>
              <a:t>!(</a:t>
            </a:r>
            <a:r>
              <a:rPr lang="en-US" altLang="zh-CN" dirty="0"/>
              <a:t>The White Rabbit reads it, but it is just a poem.)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King</a:t>
            </a:r>
            <a:r>
              <a:rPr lang="en-US" altLang="zh-CN" dirty="0" smtClean="0"/>
              <a:t>: Oh</a:t>
            </a:r>
            <a:r>
              <a:rPr lang="en-US" altLang="zh-CN" dirty="0"/>
              <a:t>, that's a very important piece of evidence.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(turning to the jury) Now, you </a:t>
            </a:r>
            <a:r>
              <a:rPr lang="en-US" altLang="zh-CN" dirty="0" smtClean="0"/>
              <a:t>must......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Alice(WJR): </a:t>
            </a:r>
            <a:r>
              <a:rPr lang="en-US" altLang="zh-CN" dirty="0" smtClean="0"/>
              <a:t>No</a:t>
            </a:r>
            <a:r>
              <a:rPr lang="en-US" altLang="zh-CN" dirty="0"/>
              <a:t>, no! (turning to the jury) It doesn't mean anything</a:t>
            </a:r>
            <a:r>
              <a:rPr lang="en-US" altLang="zh-CN" dirty="0" smtClean="0"/>
              <a:t>.(</a:t>
            </a:r>
            <a:r>
              <a:rPr lang="en-US" altLang="zh-CN" dirty="0"/>
              <a:t>The jury is quite confused.)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King</a:t>
            </a:r>
            <a:r>
              <a:rPr lang="en-US" altLang="zh-CN" dirty="0" smtClean="0"/>
              <a:t>: Now </a:t>
            </a:r>
            <a:r>
              <a:rPr lang="en-US" altLang="zh-CN" dirty="0"/>
              <a:t>the jury must decide who the thief is.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Queen</a:t>
            </a:r>
            <a:r>
              <a:rPr lang="en-US" altLang="zh-CN" dirty="0" smtClean="0"/>
              <a:t>: No</a:t>
            </a:r>
            <a:r>
              <a:rPr lang="en-US" altLang="zh-CN" dirty="0"/>
              <a:t>! Off with the Knave's head! The jury can say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what it thinks later.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Alice(WJR): </a:t>
            </a:r>
            <a:r>
              <a:rPr lang="en-US" altLang="zh-CN" dirty="0" smtClean="0"/>
              <a:t>(</a:t>
            </a:r>
            <a:r>
              <a:rPr lang="en-US" altLang="zh-CN" dirty="0"/>
              <a:t>turning to the Queen) How foolish you are!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The jury must decide first!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Queen</a:t>
            </a:r>
            <a:r>
              <a:rPr lang="en-US" altLang="zh-CN" dirty="0" smtClean="0"/>
              <a:t>: Be </a:t>
            </a:r>
            <a:r>
              <a:rPr lang="en-US" altLang="zh-CN" dirty="0"/>
              <a:t>quiet! Off with her head!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Alice(WJR): </a:t>
            </a:r>
            <a:r>
              <a:rPr lang="en-US" altLang="zh-CN" dirty="0" smtClean="0"/>
              <a:t>I'm </a:t>
            </a:r>
            <a:r>
              <a:rPr lang="en-US" altLang="zh-CN" dirty="0"/>
              <a:t>not afraid at all. You're only a pack of cards</a:t>
            </a:r>
            <a:r>
              <a:rPr lang="en-US" altLang="zh-CN" dirty="0" smtClean="0"/>
              <a:t>! (</a:t>
            </a:r>
            <a:r>
              <a:rPr lang="en-US" altLang="zh-CN" dirty="0"/>
              <a:t>The whole pack of cards rises up. They come flying down upon Alice</a:t>
            </a:r>
            <a:r>
              <a:rPr lang="en-US" altLang="zh-CN" dirty="0" smtClean="0"/>
              <a:t>.) Ahhhhhhh! (</a:t>
            </a:r>
            <a:r>
              <a:rPr lang="en-US" altLang="zh-CN" dirty="0"/>
              <a:t>Alice wakes up and sees her sister.)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Alice(WJR): </a:t>
            </a:r>
            <a:r>
              <a:rPr lang="en-US" altLang="zh-CN" dirty="0" smtClean="0"/>
              <a:t>Oh</a:t>
            </a:r>
            <a:r>
              <a:rPr lang="en-US" altLang="zh-CN" dirty="0"/>
              <a:t>, I had a dream. It was strange but exciting.</a:t>
            </a:r>
            <a:endParaRPr lang="zh-CN" altLang="zh-CN" dirty="0"/>
          </a:p>
        </p:txBody>
      </p:sp>
      <p:pic>
        <p:nvPicPr>
          <p:cNvPr id="5" name="Picutre 49"/>
          <p:cNvPicPr/>
          <p:nvPr/>
        </p:nvPicPr>
        <p:blipFill>
          <a:blip r:embed="rId2"/>
          <a:stretch/>
        </p:blipFill>
        <p:spPr>
          <a:xfrm>
            <a:off x="404664" y="7041834"/>
            <a:ext cx="6192688" cy="25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2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80" y="560512"/>
            <a:ext cx="5760640" cy="8817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Knave</a:t>
            </a:r>
            <a:r>
              <a:rPr lang="zh-TW" altLang="zh-CN" dirty="0"/>
              <a:t>杰克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Dormouse </a:t>
            </a:r>
            <a:r>
              <a:rPr lang="zh-TW" altLang="zh-CN" dirty="0"/>
              <a:t>腫鼠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March Hare</a:t>
            </a:r>
            <a:r>
              <a:rPr lang="zh-TW" altLang="zh-CN" dirty="0"/>
              <a:t>三月兔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Act I Down the Rabbit Hole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(Alice is very bored. At that time, a white rabbit runs by her.)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White </a:t>
            </a:r>
            <a:r>
              <a:rPr lang="en-US" altLang="zh-CN" dirty="0" smtClean="0"/>
              <a:t>Rabbit:Oh</a:t>
            </a:r>
            <a:r>
              <a:rPr lang="en-US" altLang="zh-CN" dirty="0"/>
              <a:t>! Tin going to be late!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Alice(WJR): (</a:t>
            </a:r>
            <a:r>
              <a:rPr lang="en-US" altLang="zh-CN" dirty="0"/>
              <a:t>excited) A talking rabbit! I can</a:t>
            </a:r>
            <a:r>
              <a:rPr lang="en-US" altLang="zh-CN" baseline="30000" dirty="0"/>
              <a:t>f</a:t>
            </a:r>
            <a:r>
              <a:rPr lang="en-US" altLang="zh-CN" dirty="0"/>
              <a:t>t believe it</a:t>
            </a:r>
            <a:r>
              <a:rPr lang="en-US" altLang="zh-CN" dirty="0" smtClean="0"/>
              <a:t>.(</a:t>
            </a:r>
            <a:r>
              <a:rPr lang="en-US" altLang="zh-CN" dirty="0"/>
              <a:t>The White Rabbit jumps into a hole, and Alice </a:t>
            </a:r>
            <a:r>
              <a:rPr lang="en-US" altLang="zh-CN" dirty="0" smtClean="0"/>
              <a:t>follows him.)(</a:t>
            </a:r>
            <a:r>
              <a:rPr lang="en-US" altLang="zh-CN" dirty="0"/>
              <a:t>Thump! Alice is in a long hallway with many locked doors.)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Alice(WJR):(</a:t>
            </a:r>
            <a:r>
              <a:rPr lang="en-US" altLang="zh-CN" dirty="0"/>
              <a:t>curiously) Where am I? Oh, what is this</a:t>
            </a:r>
            <a:r>
              <a:rPr lang="en-US" altLang="zh-CN" dirty="0" smtClean="0"/>
              <a:t>?(</a:t>
            </a:r>
            <a:r>
              <a:rPr lang="en-US" altLang="zh-CN" dirty="0"/>
              <a:t>Alice picks up a small golden key from a glass table</a:t>
            </a:r>
            <a:r>
              <a:rPr lang="en-US" altLang="zh-CN" dirty="0" smtClean="0"/>
              <a:t>.)(</a:t>
            </a:r>
            <a:r>
              <a:rPr lang="en-US" altLang="zh-CN" dirty="0"/>
              <a:t>opening a door) The key unlocks this small door</a:t>
            </a:r>
            <a:r>
              <a:rPr lang="en-US" altLang="zh-CN" dirty="0" smtClean="0"/>
              <a:t>.(</a:t>
            </a:r>
            <a:r>
              <a:rPr lang="en-US" altLang="zh-CN" dirty="0"/>
              <a:t>looking through the doorway) What a beautiful </a:t>
            </a:r>
            <a:r>
              <a:rPr lang="en-US" altLang="zh-CN" dirty="0" smtClean="0"/>
              <a:t>garden!I </a:t>
            </a:r>
            <a:r>
              <a:rPr lang="en-US" altLang="zh-CN" dirty="0"/>
              <a:t>want to go into the garden, but I am too big</a:t>
            </a:r>
            <a:r>
              <a:rPr lang="en-US" altLang="zh-CN" dirty="0" smtClean="0"/>
              <a:t>.(</a:t>
            </a:r>
            <a:r>
              <a:rPr lang="en-US" altLang="zh-CN" dirty="0"/>
              <a:t>looking around) Oh, that bottle says "DRINK ME” on it</a:t>
            </a:r>
            <a:r>
              <a:rPr lang="en-US" altLang="zh-CN" dirty="0" smtClean="0"/>
              <a:t>.(</a:t>
            </a:r>
            <a:r>
              <a:rPr lang="en-US" altLang="zh-CN" dirty="0"/>
              <a:t>drinking from the bottle) Oh, I'm getting smaller and </a:t>
            </a:r>
            <a:r>
              <a:rPr lang="en-US" altLang="zh-CN" dirty="0" smtClean="0"/>
              <a:t>smaller!I'm </a:t>
            </a:r>
            <a:r>
              <a:rPr lang="en-US" altLang="zh-CN" dirty="0"/>
              <a:t>small enough to fit through the door, but it's locked</a:t>
            </a:r>
            <a:r>
              <a:rPr lang="en-US" altLang="zh-CN" dirty="0" smtClean="0"/>
              <a:t>!(</a:t>
            </a:r>
            <a:r>
              <a:rPr lang="en-US" altLang="zh-CN" dirty="0"/>
              <a:t>looking around again) That cake box says "EAT ME</a:t>
            </a:r>
            <a:r>
              <a:rPr lang="en-US" altLang="zh-CN" baseline="30000" dirty="0"/>
              <a:t>n</a:t>
            </a:r>
            <a:r>
              <a:rPr lang="en-US" altLang="zh-CN" dirty="0"/>
              <a:t> on </a:t>
            </a:r>
            <a:r>
              <a:rPr lang="en-US" altLang="zh-CN" dirty="0" smtClean="0"/>
              <a:t>it (eating </a:t>
            </a:r>
            <a:r>
              <a:rPr lang="en-US" altLang="zh-CN" dirty="0"/>
              <a:t>a piece of cake) Oh, no! I'm getting bigger and </a:t>
            </a:r>
            <a:r>
              <a:rPr lang="en-US" altLang="zh-CN" dirty="0" smtClean="0"/>
              <a:t>bigger!Now </a:t>
            </a:r>
            <a:r>
              <a:rPr lang="en-US" altLang="zh-CN" dirty="0"/>
              <a:t>I'm too big! I can't go into the garden!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6726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utr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69160" y="416496"/>
            <a:ext cx="1588616" cy="20882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4608" y="920552"/>
            <a:ext cx="5887144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(Alice starts crying. Soon her tears make a </a:t>
            </a:r>
            <a:r>
              <a:rPr lang="en-US" altLang="zh-CN" dirty="0" smtClean="0"/>
              <a:t>big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pool. Suddenly, the White Rabbit runs by Alice.)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(</a:t>
            </a:r>
            <a:r>
              <a:rPr lang="en-US" altLang="zh-CN" dirty="0"/>
              <a:t>softly) Please, sir	Help me</a:t>
            </a:r>
            <a:r>
              <a:rPr lang="en-US" altLang="zh-CN" dirty="0" smtClean="0"/>
              <a:t>. (</a:t>
            </a:r>
            <a:r>
              <a:rPr lang="en-US" altLang="zh-CN" dirty="0"/>
              <a:t>The White Rabbit is </a:t>
            </a:r>
            <a:r>
              <a:rPr lang="en-US" altLang="zh-CN" dirty="0" smtClean="0"/>
              <a:t>surprised.He </a:t>
            </a:r>
            <a:r>
              <a:rPr lang="en-US" altLang="zh-CN" dirty="0"/>
              <a:t>drops his gloves and fan and runs away.)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It's very hot</a:t>
            </a:r>
            <a:r>
              <a:rPr lang="en-US" altLang="zh-CN" dirty="0" smtClean="0"/>
              <a:t>!(</a:t>
            </a:r>
            <a:r>
              <a:rPr lang="en-US" altLang="zh-CN" dirty="0"/>
              <a:t>Alice picks up the gloves and fan and starts to fan herself</a:t>
            </a:r>
            <a:r>
              <a:rPr lang="en-US" altLang="zh-CN" dirty="0" smtClean="0"/>
              <a:t>.)Oh</a:t>
            </a:r>
            <a:r>
              <a:rPr lang="en-US" altLang="zh-CN" dirty="0"/>
              <a:t>, I'm growing small again!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(Alice runs to get the key, but she slips into the pool of her own tears</a:t>
            </a:r>
            <a:r>
              <a:rPr lang="en-US" altLang="zh-CN" dirty="0" smtClean="0"/>
              <a:t>.) (</a:t>
            </a:r>
            <a:r>
              <a:rPr lang="en-US" altLang="zh-CN" dirty="0"/>
              <a:t>Alice sees a little mouse splashing in the </a:t>
            </a:r>
            <a:r>
              <a:rPr lang="en-US" altLang="zh-CN" dirty="0" smtClean="0"/>
              <a:t>water.The </a:t>
            </a:r>
            <a:r>
              <a:rPr lang="en-US" altLang="zh-CN" dirty="0"/>
              <a:t>Mouse and Alice swim to the </a:t>
            </a:r>
            <a:r>
              <a:rPr lang="en-US" altLang="zh-CN" dirty="0" smtClean="0"/>
              <a:t>shore.Many </a:t>
            </a:r>
            <a:r>
              <a:rPr lang="en-US" altLang="zh-CN" dirty="0"/>
              <a:t>strange birds and animals sit on the shore . Everyone is wet.)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Dodo</a:t>
            </a:r>
            <a:r>
              <a:rPr lang="en-US" altLang="zh-CN" dirty="0" smtClean="0"/>
              <a:t>: Let's </a:t>
            </a:r>
            <a:r>
              <a:rPr lang="en-US" altLang="zh-CN" dirty="0"/>
              <a:t>have a Caucus Race! That will make us dry</a:t>
            </a:r>
            <a:r>
              <a:rPr lang="en-US" altLang="zh-CN" dirty="0" smtClean="0"/>
              <a:t>. (</a:t>
            </a:r>
            <a:r>
              <a:rPr lang="en-US" altLang="zh-CN" dirty="0"/>
              <a:t>The animals and birds run in a circle</a:t>
            </a:r>
            <a:r>
              <a:rPr lang="en-US" altLang="zh-CN" dirty="0" smtClean="0"/>
              <a:t>.) Stop</a:t>
            </a:r>
            <a:r>
              <a:rPr lang="en-US" altLang="zh-CN" dirty="0"/>
              <a:t>! The race is over! Everyone is dry now.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Alice(WJR): (</a:t>
            </a:r>
            <a:r>
              <a:rPr lang="en-US" altLang="zh-CN" dirty="0"/>
              <a:t>sadly) I miss Dinah.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Dodo</a:t>
            </a:r>
            <a:r>
              <a:rPr lang="en-US" altLang="zh-CN" dirty="0" smtClean="0"/>
              <a:t>: Who </a:t>
            </a:r>
            <a:r>
              <a:rPr lang="en-US" altLang="zh-CN" dirty="0"/>
              <a:t>is Dinah?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Alice(WJR): Dinah </a:t>
            </a:r>
            <a:r>
              <a:rPr lang="en-US" altLang="zh-CN" dirty="0"/>
              <a:t>is my cat. She is a great bird hunter </a:t>
            </a:r>
            <a:r>
              <a:rPr lang="zh-TW" altLang="zh-CN" dirty="0"/>
              <a:t>一 </a:t>
            </a:r>
            <a:r>
              <a:rPr lang="en-US" altLang="zh-CN" dirty="0"/>
              <a:t>Oh,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 am sorry.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(All the birds and animals leave • Alice is alone again.)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1173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488504"/>
            <a:ext cx="6200776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519738"/>
            <a:ext cx="7101408" cy="588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6980" tIns="431664" rIns="856980" bIns="4316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A7172A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Act II A Mad Tea Party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(The March Hare and Hatter are having tea under a tree.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They are resting their elbows on a sleeping Dormouse.)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Alice(WJR):</a:t>
            </a:r>
            <a:r>
              <a:rPr lang="en-US" altLang="zh-CN" sz="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May I sit down?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March Hare &amp; Hatter: (angrily) No, you may not. There's no room!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Alice(WJR):</a:t>
            </a:r>
            <a:r>
              <a:rPr lang="en-US" altLang="zh-CN" sz="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(sitting down) There's plenty of room!(The Hatter takes his watch and looks at it.)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Hatter:</a:t>
            </a:r>
            <a:r>
              <a:rPr lang="en-US" altLang="zh-CN" sz="4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(turning to Alice) What day is it?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Alice(WJR):</a:t>
            </a:r>
            <a:r>
              <a:rPr lang="en-US" altLang="zh-CN" sz="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It is Wednesday.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Hatter:</a:t>
            </a:r>
            <a:r>
              <a:rPr lang="en-US" altLang="zh-CN" sz="4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(sadly) Oh, my watch says Monday!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Alice(WJR):</a:t>
            </a:r>
            <a:r>
              <a:rPr lang="en-US" altLang="zh-CN" sz="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That's strange. The watch tells you the day, but it doesn't tell you the time.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67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utre 2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56" y="5025008"/>
            <a:ext cx="6172200" cy="31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88628" y="992560"/>
            <a:ext cx="5904656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Hatter: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Do 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you think so? Then does your watch tell you the year?</a:t>
            </a:r>
            <a:endParaRPr lang="en-US" altLang="zh-CN" sz="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Alice(WJR): </a:t>
            </a: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No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, but it's the same year for a very long time.</a:t>
            </a:r>
            <a:endParaRPr lang="en-US" altLang="zh-CN" sz="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Hatter</a:t>
            </a: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: And 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my watch doesn't tell the time because it's always tea-time.</a:t>
            </a:r>
            <a:endParaRPr lang="en-US" altLang="zh-CN" sz="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Alice(WJR): </a:t>
            </a: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(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saying to herself) Well, I don't really understand</a:t>
            </a: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.</a:t>
            </a:r>
            <a:endParaRPr lang="en-US" altLang="zh-CN" sz="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March Hare &amp; Hatter</a:t>
            </a:r>
            <a:r>
              <a:rPr lang="zh-CN" altLang="en-US" sz="150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宋体" pitchFamily="2" charset="-122"/>
              </a:rPr>
              <a:t>：</a:t>
            </a: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Dormouse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, we are bored. Tell us a story!</a:t>
            </a:r>
            <a:endParaRPr lang="en-US" altLang="zh-CN" sz="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Dormouse</a:t>
            </a: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:(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sleepily) Once upon a time, there were three sisters.</a:t>
            </a:r>
            <a:endParaRPr lang="en-US" altLang="zh-CN" sz="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Their names were Elsie, Lacie, and </a:t>
            </a: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Tillie.They 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were learning to draw.</a:t>
            </a:r>
            <a:endParaRPr lang="en-US" altLang="zh-CN" sz="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Alice(WJR):</a:t>
            </a:r>
            <a:r>
              <a:rPr lang="en-US" altLang="zh-CN" sz="12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What did they draw?</a:t>
            </a:r>
            <a:endParaRPr lang="en-US" altLang="zh-CN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00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2656" y="344488"/>
            <a:ext cx="583264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Dormouse</a:t>
            </a:r>
            <a:r>
              <a:rPr lang="en-US" altLang="zh-CN" dirty="0" smtClean="0"/>
              <a:t>: (</a:t>
            </a:r>
            <a:r>
              <a:rPr lang="en-US" altLang="zh-CN" dirty="0"/>
              <a:t>yawning) They drew things beginning with the letter </a:t>
            </a:r>
            <a:r>
              <a:rPr lang="en-US" altLang="zh-CN" dirty="0" smtClean="0"/>
              <a:t>M.Like </a:t>
            </a:r>
            <a:r>
              <a:rPr lang="en-US" altLang="zh-CN" dirty="0"/>
              <a:t>mousetraps, the moon, and muchness</a:t>
            </a:r>
            <a:r>
              <a:rPr lang="en-US" altLang="zh-CN" dirty="0" smtClean="0"/>
              <a:t>.(</a:t>
            </a:r>
            <a:r>
              <a:rPr lang="en-US" altLang="zh-CN" dirty="0"/>
              <a:t>The Dormouse falls asleep.)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Alice(WJR</a:t>
            </a:r>
            <a:r>
              <a:rPr lang="en-US" altLang="zh-CN" dirty="0" smtClean="0"/>
              <a:t>): What </a:t>
            </a:r>
            <a:r>
              <a:rPr lang="en-US" altLang="zh-CN" dirty="0"/>
              <a:t>is muchness? (Nobody answers</a:t>
            </a:r>
            <a:r>
              <a:rPr lang="en-US" altLang="zh-CN" dirty="0" smtClean="0"/>
              <a:t>.)I've </a:t>
            </a:r>
            <a:r>
              <a:rPr lang="en-US" altLang="zh-CN" dirty="0"/>
              <a:t>never heard of </a:t>
            </a:r>
            <a:r>
              <a:rPr lang="en-US" altLang="zh-CN" dirty="0" smtClean="0"/>
              <a:t>muchness!This </a:t>
            </a:r>
            <a:r>
              <a:rPr lang="en-US" altLang="zh-CN" dirty="0"/>
              <a:t>is a stupid tea party! (Alice gets up and walks away</a:t>
            </a:r>
            <a:r>
              <a:rPr lang="en-US" altLang="zh-CN" dirty="0" smtClean="0"/>
              <a:t>.)(</a:t>
            </a:r>
            <a:r>
              <a:rPr lang="en-US" altLang="zh-CN" dirty="0"/>
              <a:t>Alice sees a big tree with a door in it.)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Alice(WJR</a:t>
            </a:r>
            <a:r>
              <a:rPr lang="en-US" altLang="zh-CN" dirty="0" smtClean="0"/>
              <a:t>): How </a:t>
            </a:r>
            <a:r>
              <a:rPr lang="en-US" altLang="zh-CN" dirty="0"/>
              <a:t>strange! Anyway, I'll go into the door.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(Alice is back in the long hallway again</a:t>
            </a:r>
            <a:r>
              <a:rPr lang="en-US" altLang="zh-CN" dirty="0" smtClean="0"/>
              <a:t>.)(</a:t>
            </a:r>
            <a:r>
              <a:rPr lang="en-US" altLang="zh-CN" dirty="0"/>
              <a:t>excitedly) Now I can get the key, unlock the door, and go into the garden!</a:t>
            </a:r>
            <a:endParaRPr lang="zh-CN" altLang="zh-CN" dirty="0"/>
          </a:p>
        </p:txBody>
      </p:sp>
      <p:pic>
        <p:nvPicPr>
          <p:cNvPr id="5" name="Picutre 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4524" y="4176306"/>
            <a:ext cx="583264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7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2656" y="197852"/>
            <a:ext cx="6192688" cy="559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Act III Who Stole the Tarts</a:t>
            </a:r>
            <a:r>
              <a:rPr lang="en-US" altLang="zh-CN" sz="1600" dirty="0" smtClean="0"/>
              <a:t>?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(In the garden, there are the King and Queen of Hearts, many little birds and animals, and a pack of </a:t>
            </a:r>
            <a:r>
              <a:rPr lang="en-US" altLang="zh-CN" sz="1600" dirty="0" smtClean="0"/>
              <a:t>cards.The </a:t>
            </a:r>
            <a:r>
              <a:rPr lang="en-US" altLang="zh-CN" sz="1600" dirty="0"/>
              <a:t>Knave of Hearts is standing in chains before the King and </a:t>
            </a:r>
            <a:r>
              <a:rPr lang="en-US" altLang="zh-CN" sz="1600" dirty="0" smtClean="0"/>
              <a:t>Queen.The </a:t>
            </a:r>
            <a:r>
              <a:rPr lang="en-US" altLang="zh-CN" sz="1600" dirty="0"/>
              <a:t>White Rabbit is standing next to the </a:t>
            </a:r>
            <a:r>
              <a:rPr lang="en-US" altLang="zh-CN" sz="1600" dirty="0" smtClean="0"/>
              <a:t>King.In </a:t>
            </a:r>
            <a:r>
              <a:rPr lang="en-US" altLang="zh-CN" sz="1600" dirty="0"/>
              <a:t>the middle of the room, there is a large dish of tarts.)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Alice(WJR</a:t>
            </a:r>
            <a:r>
              <a:rPr lang="en-US" altLang="zh-CN" sz="1600" dirty="0" smtClean="0"/>
              <a:t>): Ah-ha</a:t>
            </a:r>
            <a:r>
              <a:rPr lang="en-US" altLang="zh-CN" sz="1600" dirty="0"/>
              <a:t>! This must be a </a:t>
            </a:r>
            <a:r>
              <a:rPr lang="en-US" altLang="zh-CN" sz="1600" dirty="0" smtClean="0"/>
              <a:t>courtroom!Maybe </a:t>
            </a:r>
            <a:r>
              <a:rPr lang="en-US" altLang="zh-CN" sz="1600" dirty="0"/>
              <a:t>the Knave of Hearts stole some </a:t>
            </a:r>
            <a:r>
              <a:rPr lang="en-US" altLang="zh-CN" sz="1600" dirty="0" smtClean="0"/>
              <a:t>tarts.The </a:t>
            </a:r>
            <a:r>
              <a:rPr lang="en-US" altLang="zh-CN" sz="1600" dirty="0"/>
              <a:t>King must be the judge and the twelve birds and animals must be the jury.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King</a:t>
            </a:r>
            <a:r>
              <a:rPr lang="en-US" altLang="zh-CN" sz="1600" dirty="0" smtClean="0"/>
              <a:t>: (</a:t>
            </a:r>
            <a:r>
              <a:rPr lang="en-US" altLang="zh-CN" sz="1600" dirty="0"/>
              <a:t>loudly) Read the paper!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White Rabbit</a:t>
            </a:r>
            <a:r>
              <a:rPr lang="en-US" altLang="zh-CN" sz="1600" dirty="0" smtClean="0"/>
              <a:t>:(</a:t>
            </a:r>
            <a:r>
              <a:rPr lang="en-US" altLang="zh-CN" sz="1600" dirty="0"/>
              <a:t>blows his trumpet three </a:t>
            </a:r>
            <a:r>
              <a:rPr lang="en-US" altLang="zh-CN" sz="1600" dirty="0" smtClean="0"/>
              <a:t>times)The </a:t>
            </a:r>
            <a:r>
              <a:rPr lang="en-US" altLang="zh-CN" sz="1600" dirty="0"/>
              <a:t>Queen of Hearts, she made some tarts, all on a summer </a:t>
            </a:r>
            <a:r>
              <a:rPr lang="en-US" altLang="zh-CN" sz="1600" dirty="0" smtClean="0"/>
              <a:t>day;The </a:t>
            </a:r>
            <a:r>
              <a:rPr lang="en-US" altLang="zh-CN" sz="1600" dirty="0"/>
              <a:t>Knave of Hearts, he stole those tarts, and took them quite away</a:t>
            </a:r>
            <a:r>
              <a:rPr lang="en-US" altLang="zh-CN" sz="1600" dirty="0" smtClean="0"/>
              <a:t>.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Queen:Cut </a:t>
            </a:r>
            <a:r>
              <a:rPr lang="en-US" altLang="zh-CN" sz="1600" dirty="0"/>
              <a:t>off the Knave of Hearts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 head!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White </a:t>
            </a:r>
            <a:r>
              <a:rPr lang="en-US" altLang="zh-CN" sz="1600" dirty="0" smtClean="0"/>
              <a:t>Rabbit:Not </a:t>
            </a:r>
            <a:r>
              <a:rPr lang="en-US" altLang="zh-CN" sz="1600" dirty="0"/>
              <a:t>yet, not yet! We have to call people and ask them questions.</a:t>
            </a:r>
            <a:endParaRPr lang="zh-CN" altLang="zh-CN" sz="1600" dirty="0"/>
          </a:p>
        </p:txBody>
      </p:sp>
      <p:pic>
        <p:nvPicPr>
          <p:cNvPr id="5" name="Picutre 3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32657" y="5791948"/>
            <a:ext cx="6192687" cy="37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7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utre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9176" y="334492"/>
            <a:ext cx="5688632" cy="27878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5140" y="3224808"/>
            <a:ext cx="6336704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(The White Rabbit blows his trumpet three times and shouts a name.)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The Hatter!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(The Hatter comes in with a teacup and some bread- and-butter.)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King: Take </a:t>
            </a:r>
            <a:r>
              <a:rPr lang="en-US" altLang="zh-CN" dirty="0"/>
              <a:t>off your hat!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Hatter</a:t>
            </a:r>
            <a:r>
              <a:rPr lang="en-US" altLang="zh-CN" dirty="0" smtClean="0"/>
              <a:t>: (</a:t>
            </a:r>
            <a:r>
              <a:rPr lang="en-US" altLang="zh-CN" dirty="0"/>
              <a:t>shivering) It's not mine.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King</a:t>
            </a:r>
            <a:r>
              <a:rPr lang="en-US" altLang="zh-CN" dirty="0" smtClean="0"/>
              <a:t>: (</a:t>
            </a:r>
            <a:r>
              <a:rPr lang="en-US" altLang="zh-CN" dirty="0"/>
              <a:t>angrily) Stolen!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Hatter</a:t>
            </a:r>
            <a:r>
              <a:rPr lang="en-US" altLang="zh-CN" dirty="0" smtClean="0"/>
              <a:t>: (</a:t>
            </a:r>
            <a:r>
              <a:rPr lang="en-US" altLang="zh-CN" dirty="0"/>
              <a:t>nervously) No, no! I keep hats to sell. I'm a hatter.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King</a:t>
            </a:r>
            <a:r>
              <a:rPr lang="en-US" altLang="zh-CN" dirty="0" smtClean="0"/>
              <a:t>: (</a:t>
            </a:r>
            <a:r>
              <a:rPr lang="en-US" altLang="zh-CN" dirty="0"/>
              <a:t>angrily) Don't be afraid, or Ill cut off your head</a:t>
            </a:r>
            <a:r>
              <a:rPr lang="en-US" altLang="zh-CN" dirty="0" smtClean="0"/>
              <a:t>!(</a:t>
            </a:r>
            <a:r>
              <a:rPr lang="en-US" altLang="zh-CN" dirty="0"/>
              <a:t>The Hatter says something, but nobody could understand him</a:t>
            </a:r>
            <a:r>
              <a:rPr lang="en-US" altLang="zh-CN" dirty="0" smtClean="0"/>
              <a:t>.)You </a:t>
            </a:r>
            <a:r>
              <a:rPr lang="en-US" altLang="zh-CN" dirty="0"/>
              <a:t>can go.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(Alice is getting bigger again.)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Dormouse: Oh</a:t>
            </a:r>
            <a:r>
              <a:rPr lang="en-US" altLang="zh-CN" dirty="0"/>
              <a:t>, I can't breathe! You're growing too fast.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Alice(WJR): </a:t>
            </a:r>
            <a:r>
              <a:rPr lang="en-US" altLang="zh-CN" dirty="0" smtClean="0"/>
              <a:t>I </a:t>
            </a:r>
            <a:r>
              <a:rPr lang="en-US" altLang="zh-CN" dirty="0"/>
              <a:t>can't help it! (The Dormouse suddenly falls asleep.)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King</a:t>
            </a:r>
            <a:r>
              <a:rPr lang="en-US" altLang="zh-CN" dirty="0" smtClean="0"/>
              <a:t>: Call </a:t>
            </a:r>
            <a:r>
              <a:rPr lang="en-US" altLang="zh-CN" dirty="0"/>
              <a:t>the next person!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White Rabbit</a:t>
            </a:r>
            <a:r>
              <a:rPr lang="en-US" altLang="zh-CN" dirty="0" smtClean="0"/>
              <a:t>: Alice!</a:t>
            </a:r>
          </a:p>
        </p:txBody>
      </p:sp>
    </p:spTree>
    <p:extLst>
      <p:ext uri="{BB962C8B-B14F-4D97-AF65-F5344CB8AC3E}">
        <p14:creationId xmlns:p14="http://schemas.microsoft.com/office/powerpoint/2010/main" val="145597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utre 37"/>
          <p:cNvPicPr/>
          <p:nvPr/>
        </p:nvPicPr>
        <p:blipFill rotWithShape="1">
          <a:blip r:embed="rId2"/>
          <a:srcRect l="-29" t="7" r="13" b="7"/>
          <a:stretch/>
        </p:blipFill>
        <p:spPr>
          <a:xfrm>
            <a:off x="836712" y="416496"/>
            <a:ext cx="5212800" cy="316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5842" y="3728863"/>
            <a:ext cx="585454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Act IV Alice's Evidence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(Alice is standing in front of the King and Queen.)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King:What </a:t>
            </a:r>
            <a:r>
              <a:rPr lang="en-US" altLang="zh-CN" dirty="0"/>
              <a:t>do you know about these tarts?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Alice(WJR</a:t>
            </a:r>
            <a:r>
              <a:rPr lang="en-US" altLang="zh-CN" dirty="0" smtClean="0"/>
              <a:t>): Nothing.(</a:t>
            </a:r>
            <a:r>
              <a:rPr lang="en-US" altLang="zh-CN" dirty="0"/>
              <a:t>The King looks at Alice carefully.)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King:Rule </a:t>
            </a:r>
            <a:r>
              <a:rPr lang="en-US" altLang="zh-CN" dirty="0"/>
              <a:t>forty-two! All people over a mile high </a:t>
            </a:r>
            <a:r>
              <a:rPr lang="en-US" altLang="zh-CN" dirty="0" smtClean="0"/>
              <a:t>mustleave </a:t>
            </a:r>
            <a:r>
              <a:rPr lang="en-US" altLang="zh-CN" dirty="0"/>
              <a:t>the court.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Alice(WJR</a:t>
            </a:r>
            <a:r>
              <a:rPr lang="en-US" altLang="zh-CN" dirty="0" smtClean="0"/>
              <a:t>): I'm </a:t>
            </a:r>
            <a:r>
              <a:rPr lang="en-US" altLang="zh-CN" dirty="0"/>
              <a:t>not a mile high, so I'm not leaving! You made that rule just now.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King:That's </a:t>
            </a:r>
            <a:r>
              <a:rPr lang="en-US" altLang="zh-CN" dirty="0"/>
              <a:t>the oldest rule in the book.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Alice(WJR</a:t>
            </a:r>
            <a:r>
              <a:rPr lang="en-US" altLang="zh-CN" dirty="0" smtClean="0"/>
              <a:t>): Then </a:t>
            </a:r>
            <a:r>
              <a:rPr lang="en-US" altLang="zh-CN" dirty="0"/>
              <a:t>it should be Rule Number One</a:t>
            </a:r>
            <a:r>
              <a:rPr lang="en-US" altLang="zh-CN" dirty="0" smtClean="0"/>
              <a:t>!</a:t>
            </a:r>
            <a:r>
              <a:rPr lang="zh-CN" altLang="zh-CN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The King's face goes white, but he says nothing.)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White Rabbit</a:t>
            </a:r>
            <a:r>
              <a:rPr lang="en-US" altLang="zh-CN" dirty="0" smtClean="0"/>
              <a:t>:(</a:t>
            </a:r>
            <a:r>
              <a:rPr lang="en-US" altLang="zh-CN" dirty="0"/>
              <a:t>waving a piece of paper) Oh, we've just found this letter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40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1269</Words>
  <Application>Microsoft Office PowerPoint</Application>
  <PresentationFormat>A4 纸张(210x297 毫米)</PresentationFormat>
  <Paragraphs>91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8</cp:revision>
  <dcterms:created xsi:type="dcterms:W3CDTF">2020-12-20T11:41:07Z</dcterms:created>
  <dcterms:modified xsi:type="dcterms:W3CDTF">2020-12-21T14:28:28Z</dcterms:modified>
</cp:coreProperties>
</file>