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2" r:id="rId2"/>
    <p:sldMasterId id="2147483784" r:id="rId3"/>
    <p:sldMasterId id="2147483796" r:id="rId4"/>
    <p:sldMasterId id="2147483808" r:id="rId5"/>
  </p:sldMasterIdLst>
  <p:notesMasterIdLst>
    <p:notesMasterId r:id="rId31"/>
  </p:notesMasterIdLst>
  <p:sldIdLst>
    <p:sldId id="256" r:id="rId6"/>
    <p:sldId id="259" r:id="rId7"/>
    <p:sldId id="260" r:id="rId8"/>
    <p:sldId id="261" r:id="rId9"/>
    <p:sldId id="262" r:id="rId10"/>
    <p:sldId id="263" r:id="rId11"/>
    <p:sldId id="267" r:id="rId12"/>
    <p:sldId id="268" r:id="rId13"/>
    <p:sldId id="269" r:id="rId14"/>
    <p:sldId id="270" r:id="rId15"/>
    <p:sldId id="264" r:id="rId16"/>
    <p:sldId id="271" r:id="rId17"/>
    <p:sldId id="272" r:id="rId18"/>
    <p:sldId id="273" r:id="rId19"/>
    <p:sldId id="265" r:id="rId20"/>
    <p:sldId id="274" r:id="rId21"/>
    <p:sldId id="275" r:id="rId22"/>
    <p:sldId id="278" r:id="rId23"/>
    <p:sldId id="266" r:id="rId24"/>
    <p:sldId id="276" r:id="rId25"/>
    <p:sldId id="277" r:id="rId26"/>
    <p:sldId id="279" r:id="rId27"/>
    <p:sldId id="280" r:id="rId28"/>
    <p:sldId id="281" r:id="rId29"/>
    <p:sldId id="282"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75" autoAdjust="0"/>
    <p:restoredTop sz="94660" autoAdjust="0"/>
  </p:normalViewPr>
  <p:slideViewPr>
    <p:cSldViewPr snapToGrid="0">
      <p:cViewPr varScale="1">
        <p:scale>
          <a:sx n="85" d="100"/>
          <a:sy n="85" d="100"/>
        </p:scale>
        <p:origin x="96" y="162"/>
      </p:cViewPr>
      <p:guideLst>
        <p:guide orient="horz" pos="2160"/>
        <p:guide pos="2880"/>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t>2018/5/18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t>‹#›</a:t>
            </a:fld>
            <a:endParaRPr lang="zh-CN" altLang="en-US"/>
          </a:p>
        </p:txBody>
      </p:sp>
    </p:spTree>
    <p:extLst>
      <p:ext uri="{BB962C8B-B14F-4D97-AF65-F5344CB8AC3E}">
        <p14:creationId xmlns:p14="http://schemas.microsoft.com/office/powerpoint/2010/main" val="147313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9838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 xmlns:a16="http://schemas.microsoft.com/office/drawing/2014/main" id="{8E337AA5-012B-44E7-8575-150AE8DC525F}"/>
              </a:ext>
            </a:extLst>
          </p:cNvPr>
          <p:cNvSpPr>
            <a:spLocks noGrp="1"/>
          </p:cNvSpPr>
          <p:nvPr>
            <p:ph type="dt" sz="half" idx="10"/>
          </p:nvPr>
        </p:nvSpPr>
        <p:spPr/>
        <p:txBody>
          <a:bodyPr/>
          <a:lstStyle>
            <a:lvl1pPr>
              <a:defRPr/>
            </a:lvl1pPr>
          </a:lstStyle>
          <a:p>
            <a:pPr>
              <a:defRPr/>
            </a:pPr>
            <a:fld id="{E96EC1F9-23AE-46C2-9F9A-EB678431C4E9}" type="datetimeFigureOut">
              <a:rPr lang="zh-CN" altLang="en-US"/>
              <a:pPr>
                <a:defRPr/>
              </a:pPr>
              <a:t>2018/5/18</a:t>
            </a:fld>
            <a:endParaRPr lang="zh-CN" altLang="en-US"/>
          </a:p>
        </p:txBody>
      </p:sp>
      <p:sp>
        <p:nvSpPr>
          <p:cNvPr id="5" name="页脚占位符 4">
            <a:extLst>
              <a:ext uri="{FF2B5EF4-FFF2-40B4-BE49-F238E27FC236}">
                <a16:creationId xmlns="" xmlns:a16="http://schemas.microsoft.com/office/drawing/2014/main" id="{67188F6A-E77B-4F78-B123-940ABADA47B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3F379E67-3A17-438A-A38E-F8B512D1F6A2}"/>
              </a:ext>
            </a:extLst>
          </p:cNvPr>
          <p:cNvSpPr>
            <a:spLocks noGrp="1"/>
          </p:cNvSpPr>
          <p:nvPr>
            <p:ph type="sldNum" sz="quarter" idx="12"/>
          </p:nvPr>
        </p:nvSpPr>
        <p:spPr/>
        <p:txBody>
          <a:bodyPr/>
          <a:lstStyle>
            <a:lvl1pPr>
              <a:defRPr/>
            </a:lvl1pPr>
          </a:lstStyle>
          <a:p>
            <a:pPr>
              <a:defRPr/>
            </a:pPr>
            <a:fld id="{2FB68061-4C23-45A5-8B50-17361C9305FA}" type="slidenum">
              <a:rPr lang="zh-CN" altLang="en-US"/>
              <a:pPr>
                <a:defRPr/>
              </a:pPr>
              <a:t>‹#›</a:t>
            </a:fld>
            <a:endParaRPr lang="zh-CN" altLang="en-US"/>
          </a:p>
        </p:txBody>
      </p:sp>
    </p:spTree>
    <p:extLst>
      <p:ext uri="{BB962C8B-B14F-4D97-AF65-F5344CB8AC3E}">
        <p14:creationId xmlns:p14="http://schemas.microsoft.com/office/powerpoint/2010/main" val="148767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A7080A9F-FDCA-40A8-B195-7CF800FD7480}"/>
              </a:ext>
            </a:extLst>
          </p:cNvPr>
          <p:cNvSpPr>
            <a:spLocks noGrp="1"/>
          </p:cNvSpPr>
          <p:nvPr>
            <p:ph type="dt" sz="half" idx="10"/>
          </p:nvPr>
        </p:nvSpPr>
        <p:spPr/>
        <p:txBody>
          <a:bodyPr/>
          <a:lstStyle>
            <a:lvl1pPr>
              <a:defRPr/>
            </a:lvl1pPr>
          </a:lstStyle>
          <a:p>
            <a:pPr>
              <a:defRPr/>
            </a:pPr>
            <a:fld id="{62206DFD-FF14-4E71-B6B1-F326971755E6}" type="datetimeFigureOut">
              <a:rPr lang="zh-CN" altLang="en-US"/>
              <a:pPr>
                <a:defRPr/>
              </a:pPr>
              <a:t>2018/5/18</a:t>
            </a:fld>
            <a:endParaRPr lang="zh-CN" altLang="en-US"/>
          </a:p>
        </p:txBody>
      </p:sp>
      <p:sp>
        <p:nvSpPr>
          <p:cNvPr id="3" name="页脚占位符 4">
            <a:extLst>
              <a:ext uri="{FF2B5EF4-FFF2-40B4-BE49-F238E27FC236}">
                <a16:creationId xmlns="" xmlns:a16="http://schemas.microsoft.com/office/drawing/2014/main" id="{648EF1B9-F6E2-4982-A50B-89BBD4758BA7}"/>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E9170386-EEB9-4C8C-B61B-031119471292}"/>
              </a:ext>
            </a:extLst>
          </p:cNvPr>
          <p:cNvSpPr>
            <a:spLocks noGrp="1"/>
          </p:cNvSpPr>
          <p:nvPr>
            <p:ph type="sldNum" sz="quarter" idx="12"/>
          </p:nvPr>
        </p:nvSpPr>
        <p:spPr/>
        <p:txBody>
          <a:bodyPr/>
          <a:lstStyle>
            <a:lvl1pPr>
              <a:defRPr/>
            </a:lvl1pPr>
          </a:lstStyle>
          <a:p>
            <a:pPr>
              <a:defRPr/>
            </a:pPr>
            <a:fld id="{5C5220C9-5398-427F-A013-579C55CC2E91}" type="slidenum">
              <a:rPr lang="zh-CN" altLang="en-US"/>
              <a:pPr>
                <a:defRPr/>
              </a:pPr>
              <a:t>‹#›</a:t>
            </a:fld>
            <a:endParaRPr lang="zh-CN" altLang="en-US"/>
          </a:p>
        </p:txBody>
      </p:sp>
    </p:spTree>
    <p:extLst>
      <p:ext uri="{BB962C8B-B14F-4D97-AF65-F5344CB8AC3E}">
        <p14:creationId xmlns:p14="http://schemas.microsoft.com/office/powerpoint/2010/main" val="327817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A34ADD6B-8C02-4ECE-B5CE-22A596E24DFE}"/>
              </a:ext>
            </a:extLst>
          </p:cNvPr>
          <p:cNvSpPr>
            <a:spLocks noGrp="1"/>
          </p:cNvSpPr>
          <p:nvPr>
            <p:ph type="dt" sz="half" idx="10"/>
          </p:nvPr>
        </p:nvSpPr>
        <p:spPr/>
        <p:txBody>
          <a:bodyPr/>
          <a:lstStyle>
            <a:lvl1pPr>
              <a:defRPr/>
            </a:lvl1pPr>
          </a:lstStyle>
          <a:p>
            <a:pPr>
              <a:defRPr/>
            </a:pPr>
            <a:fld id="{0AAE50F9-2A0E-49BA-8A1C-835C098BFE7B}" type="datetimeFigureOut">
              <a:rPr lang="zh-CN" altLang="en-US"/>
              <a:pPr>
                <a:defRPr/>
              </a:pPr>
              <a:t>2018/5/18</a:t>
            </a:fld>
            <a:endParaRPr lang="zh-CN" altLang="en-US"/>
          </a:p>
        </p:txBody>
      </p:sp>
      <p:sp>
        <p:nvSpPr>
          <p:cNvPr id="3" name="页脚占位符 4">
            <a:extLst>
              <a:ext uri="{FF2B5EF4-FFF2-40B4-BE49-F238E27FC236}">
                <a16:creationId xmlns="" xmlns:a16="http://schemas.microsoft.com/office/drawing/2014/main" id="{8847BC2D-F6B4-40C6-ABC7-CC30592CA1C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F8F1E621-6DD6-4741-898D-FD0EBEE30E31}"/>
              </a:ext>
            </a:extLst>
          </p:cNvPr>
          <p:cNvSpPr>
            <a:spLocks noGrp="1"/>
          </p:cNvSpPr>
          <p:nvPr>
            <p:ph type="sldNum" sz="quarter" idx="12"/>
          </p:nvPr>
        </p:nvSpPr>
        <p:spPr/>
        <p:txBody>
          <a:bodyPr/>
          <a:lstStyle>
            <a:lvl1pPr>
              <a:defRPr/>
            </a:lvl1pPr>
          </a:lstStyle>
          <a:p>
            <a:pPr>
              <a:defRPr/>
            </a:pPr>
            <a:fld id="{6539BC37-D643-4620-903A-0D018C61960A}" type="slidenum">
              <a:rPr lang="zh-CN" altLang="en-US"/>
              <a:pPr>
                <a:defRPr/>
              </a:pPr>
              <a:t>‹#›</a:t>
            </a:fld>
            <a:endParaRPr lang="zh-CN" altLang="en-US"/>
          </a:p>
        </p:txBody>
      </p:sp>
    </p:spTree>
    <p:extLst>
      <p:ext uri="{BB962C8B-B14F-4D97-AF65-F5344CB8AC3E}">
        <p14:creationId xmlns:p14="http://schemas.microsoft.com/office/powerpoint/2010/main" val="1579659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321204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88335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203022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236008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95464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01456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2254949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23976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BA1BF856-C8E3-4482-AEF3-518F32BBDBCA}"/>
              </a:ext>
            </a:extLst>
          </p:cNvPr>
          <p:cNvSpPr>
            <a:spLocks noGrp="1"/>
          </p:cNvSpPr>
          <p:nvPr>
            <p:ph type="dt" sz="half" idx="10"/>
          </p:nvPr>
        </p:nvSpPr>
        <p:spPr/>
        <p:txBody>
          <a:bodyPr/>
          <a:lstStyle>
            <a:lvl1pPr>
              <a:defRPr/>
            </a:lvl1pPr>
          </a:lstStyle>
          <a:p>
            <a:pPr>
              <a:defRPr/>
            </a:pPr>
            <a:fld id="{F1A4365A-F0CB-4D46-8A01-6D126008A2D6}" type="datetimeFigureOut">
              <a:rPr lang="zh-CN" altLang="en-US"/>
              <a:pPr>
                <a:defRPr/>
              </a:pPr>
              <a:t>2018/5/18</a:t>
            </a:fld>
            <a:endParaRPr lang="zh-CN" altLang="en-US"/>
          </a:p>
        </p:txBody>
      </p:sp>
      <p:sp>
        <p:nvSpPr>
          <p:cNvPr id="5" name="页脚占位符 4">
            <a:extLst>
              <a:ext uri="{FF2B5EF4-FFF2-40B4-BE49-F238E27FC236}">
                <a16:creationId xmlns="" xmlns:a16="http://schemas.microsoft.com/office/drawing/2014/main" id="{76E9559E-AF9C-4F93-9019-98D834E4561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3BD02425-476B-4AFC-B60D-03D2F7C0AC54}"/>
              </a:ext>
            </a:extLst>
          </p:cNvPr>
          <p:cNvSpPr>
            <a:spLocks noGrp="1"/>
          </p:cNvSpPr>
          <p:nvPr>
            <p:ph type="sldNum" sz="quarter" idx="12"/>
          </p:nvPr>
        </p:nvSpPr>
        <p:spPr/>
        <p:txBody>
          <a:bodyPr/>
          <a:lstStyle>
            <a:lvl1pPr>
              <a:defRPr/>
            </a:lvl1pPr>
          </a:lstStyle>
          <a:p>
            <a:pPr>
              <a:defRPr/>
            </a:pPr>
            <a:fld id="{9BA9615E-16E4-4680-8014-51B3946DD454}" type="slidenum">
              <a:rPr lang="zh-CN" altLang="en-US"/>
              <a:pPr>
                <a:defRPr/>
              </a:pPr>
              <a:t>‹#›</a:t>
            </a:fld>
            <a:endParaRPr lang="zh-CN" altLang="en-US"/>
          </a:p>
        </p:txBody>
      </p:sp>
    </p:spTree>
    <p:extLst>
      <p:ext uri="{BB962C8B-B14F-4D97-AF65-F5344CB8AC3E}">
        <p14:creationId xmlns:p14="http://schemas.microsoft.com/office/powerpoint/2010/main" val="2375571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420114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395267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45250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617109873"/>
      </p:ext>
    </p:extLst>
  </p:cSld>
  <p:clrMapOvr>
    <a:masterClrMapping/>
  </p:clrMapOvr>
  <p:transition advTm="20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2204471170"/>
      </p:ext>
    </p:extLst>
  </p:cSld>
  <p:clrMapOvr>
    <a:masterClrMapping/>
  </p:clrMapOvr>
  <p:transition advTm="2000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959490262"/>
      </p:ext>
    </p:extLst>
  </p:cSld>
  <p:clrMapOvr>
    <a:masterClrMapping/>
  </p:clrMapOvr>
  <p:transition advTm="2000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763021590"/>
      </p:ext>
    </p:extLst>
  </p:cSld>
  <p:clrMapOvr>
    <a:masterClrMapping/>
  </p:clrMapOvr>
  <p:transition advTm="2000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440757463"/>
      </p:ext>
    </p:extLst>
  </p:cSld>
  <p:clrMapOvr>
    <a:masterClrMapping/>
  </p:clrMapOvr>
  <p:transition advTm="2000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624972610"/>
      </p:ext>
    </p:extLst>
  </p:cSld>
  <p:clrMapOvr>
    <a:masterClrMapping/>
  </p:clrMapOvr>
  <p:transition advTm="20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2493057869"/>
      </p:ext>
    </p:extLst>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 xmlns:a16="http://schemas.microsoft.com/office/drawing/2014/main" id="{B532DBC6-11F1-4FCE-BA44-BF8CB0D52A21}"/>
              </a:ext>
            </a:extLst>
          </p:cNvPr>
          <p:cNvSpPr>
            <a:spLocks noGrp="1"/>
          </p:cNvSpPr>
          <p:nvPr>
            <p:ph type="dt" sz="half" idx="10"/>
          </p:nvPr>
        </p:nvSpPr>
        <p:spPr/>
        <p:txBody>
          <a:bodyPr/>
          <a:lstStyle>
            <a:lvl1pPr>
              <a:defRPr/>
            </a:lvl1pPr>
          </a:lstStyle>
          <a:p>
            <a:pPr>
              <a:defRPr/>
            </a:pPr>
            <a:fld id="{6853EE98-342B-4370-8BAE-BB21091FA911}" type="datetimeFigureOut">
              <a:rPr lang="zh-CN" altLang="en-US"/>
              <a:pPr>
                <a:defRPr/>
              </a:pPr>
              <a:t>2018/5/18</a:t>
            </a:fld>
            <a:endParaRPr lang="zh-CN" altLang="en-US"/>
          </a:p>
        </p:txBody>
      </p:sp>
      <p:sp>
        <p:nvSpPr>
          <p:cNvPr id="5" name="页脚占位符 4">
            <a:extLst>
              <a:ext uri="{FF2B5EF4-FFF2-40B4-BE49-F238E27FC236}">
                <a16:creationId xmlns="" xmlns:a16="http://schemas.microsoft.com/office/drawing/2014/main" id="{CEA764B4-ECBA-42D2-AB18-BF79AD09E9B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58DCBAC9-B03E-4988-BDE0-3F630C192010}"/>
              </a:ext>
            </a:extLst>
          </p:cNvPr>
          <p:cNvSpPr>
            <a:spLocks noGrp="1"/>
          </p:cNvSpPr>
          <p:nvPr>
            <p:ph type="sldNum" sz="quarter" idx="12"/>
          </p:nvPr>
        </p:nvSpPr>
        <p:spPr/>
        <p:txBody>
          <a:bodyPr/>
          <a:lstStyle>
            <a:lvl1pPr>
              <a:defRPr/>
            </a:lvl1pPr>
          </a:lstStyle>
          <a:p>
            <a:pPr>
              <a:defRPr/>
            </a:pPr>
            <a:fld id="{4E10049C-5E59-424C-94EE-5C1C2C0F458C}" type="slidenum">
              <a:rPr lang="zh-CN" altLang="en-US"/>
              <a:pPr>
                <a:defRPr/>
              </a:pPr>
              <a:t>‹#›</a:t>
            </a:fld>
            <a:endParaRPr lang="zh-CN" altLang="en-US"/>
          </a:p>
        </p:txBody>
      </p:sp>
    </p:spTree>
    <p:extLst>
      <p:ext uri="{BB962C8B-B14F-4D97-AF65-F5344CB8AC3E}">
        <p14:creationId xmlns:p14="http://schemas.microsoft.com/office/powerpoint/2010/main" val="24053827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8729560"/>
      </p:ext>
    </p:extLst>
  </p:cSld>
  <p:clrMapOvr>
    <a:masterClrMapping/>
  </p:clrMapOvr>
  <p:transition advTm="2000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82079955"/>
      </p:ext>
    </p:extLst>
  </p:cSld>
  <p:clrMapOvr>
    <a:masterClrMapping/>
  </p:clrMapOvr>
  <p:transition advTm="2000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449339933"/>
      </p:ext>
    </p:extLst>
  </p:cSld>
  <p:clrMapOvr>
    <a:masterClrMapping/>
  </p:clrMapOvr>
  <p:transition advTm="2000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874531153"/>
      </p:ext>
    </p:extLst>
  </p:cSld>
  <p:clrMapOvr>
    <a:masterClrMapping/>
  </p:clrMapOvr>
  <p:transition advTm="2000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203419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38718999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010277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9952856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40892650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232909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 xmlns:a16="http://schemas.microsoft.com/office/drawing/2014/main" id="{B8C4AA40-E426-44CD-87F3-5B8126C93E76}"/>
              </a:ext>
            </a:extLst>
          </p:cNvPr>
          <p:cNvSpPr>
            <a:spLocks noGrp="1"/>
          </p:cNvSpPr>
          <p:nvPr>
            <p:ph type="dt" sz="half" idx="10"/>
          </p:nvPr>
        </p:nvSpPr>
        <p:spPr/>
        <p:txBody>
          <a:bodyPr/>
          <a:lstStyle>
            <a:lvl1pPr>
              <a:defRPr/>
            </a:lvl1pPr>
          </a:lstStyle>
          <a:p>
            <a:pPr>
              <a:defRPr/>
            </a:pPr>
            <a:fld id="{21396011-453D-4BE7-9436-1188581E2634}" type="datetimeFigureOut">
              <a:rPr lang="zh-CN" altLang="en-US"/>
              <a:pPr>
                <a:defRPr/>
              </a:pPr>
              <a:t>2018/5/18</a:t>
            </a:fld>
            <a:endParaRPr lang="zh-CN" altLang="en-US"/>
          </a:p>
        </p:txBody>
      </p:sp>
      <p:sp>
        <p:nvSpPr>
          <p:cNvPr id="6" name="页脚占位符 4">
            <a:extLst>
              <a:ext uri="{FF2B5EF4-FFF2-40B4-BE49-F238E27FC236}">
                <a16:creationId xmlns="" xmlns:a16="http://schemas.microsoft.com/office/drawing/2014/main" id="{DD5BC875-DAD6-4908-B4DC-31DBCF1D413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02F35910-5CFC-4AA4-8F3D-B5401E1CFC9A}"/>
              </a:ext>
            </a:extLst>
          </p:cNvPr>
          <p:cNvSpPr>
            <a:spLocks noGrp="1"/>
          </p:cNvSpPr>
          <p:nvPr>
            <p:ph type="sldNum" sz="quarter" idx="12"/>
          </p:nvPr>
        </p:nvSpPr>
        <p:spPr/>
        <p:txBody>
          <a:bodyPr/>
          <a:lstStyle>
            <a:lvl1pPr>
              <a:defRPr/>
            </a:lvl1pPr>
          </a:lstStyle>
          <a:p>
            <a:pPr>
              <a:defRPr/>
            </a:pPr>
            <a:fld id="{62EAA43E-4E42-41FD-95EB-1864143DCD8C}" type="slidenum">
              <a:rPr lang="zh-CN" altLang="en-US"/>
              <a:pPr>
                <a:defRPr/>
              </a:pPr>
              <a:t>‹#›</a:t>
            </a:fld>
            <a:endParaRPr lang="zh-CN" altLang="en-US"/>
          </a:p>
        </p:txBody>
      </p:sp>
    </p:spTree>
    <p:extLst>
      <p:ext uri="{BB962C8B-B14F-4D97-AF65-F5344CB8AC3E}">
        <p14:creationId xmlns:p14="http://schemas.microsoft.com/office/powerpoint/2010/main" val="25366982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4964675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4559584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9368764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27356264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2018/5/18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1047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73238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78456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75842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10329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963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 xmlns:a16="http://schemas.microsoft.com/office/drawing/2014/main" id="{A9584C3A-53FA-4E72-8590-DFE0CED0F68C}"/>
              </a:ext>
            </a:extLst>
          </p:cNvPr>
          <p:cNvSpPr>
            <a:spLocks noGrp="1"/>
          </p:cNvSpPr>
          <p:nvPr>
            <p:ph type="dt" sz="half" idx="10"/>
          </p:nvPr>
        </p:nvSpPr>
        <p:spPr/>
        <p:txBody>
          <a:bodyPr/>
          <a:lstStyle>
            <a:lvl1pPr>
              <a:defRPr/>
            </a:lvl1pPr>
          </a:lstStyle>
          <a:p>
            <a:pPr>
              <a:defRPr/>
            </a:pPr>
            <a:fld id="{2DB1EC62-347D-4A98-921E-5479D47C56BC}" type="datetimeFigureOut">
              <a:rPr lang="zh-CN" altLang="en-US"/>
              <a:pPr>
                <a:defRPr/>
              </a:pPr>
              <a:t>2018/5/18</a:t>
            </a:fld>
            <a:endParaRPr lang="zh-CN" altLang="en-US"/>
          </a:p>
        </p:txBody>
      </p:sp>
      <p:sp>
        <p:nvSpPr>
          <p:cNvPr id="8" name="页脚占位符 4">
            <a:extLst>
              <a:ext uri="{FF2B5EF4-FFF2-40B4-BE49-F238E27FC236}">
                <a16:creationId xmlns="" xmlns:a16="http://schemas.microsoft.com/office/drawing/2014/main" id="{7CAB477E-6A3E-4E13-9E6B-4A9818E2D70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 xmlns:a16="http://schemas.microsoft.com/office/drawing/2014/main" id="{7BF56E63-652D-4973-AAD9-E7EDE4330EE7}"/>
              </a:ext>
            </a:extLst>
          </p:cNvPr>
          <p:cNvSpPr>
            <a:spLocks noGrp="1"/>
          </p:cNvSpPr>
          <p:nvPr>
            <p:ph type="sldNum" sz="quarter" idx="12"/>
          </p:nvPr>
        </p:nvSpPr>
        <p:spPr/>
        <p:txBody>
          <a:bodyPr/>
          <a:lstStyle>
            <a:lvl1pPr>
              <a:defRPr/>
            </a:lvl1pPr>
          </a:lstStyle>
          <a:p>
            <a:pPr>
              <a:defRPr/>
            </a:pPr>
            <a:fld id="{AC6C5647-07D8-4AFC-B347-73DA68F3AADD}" type="slidenum">
              <a:rPr lang="zh-CN" altLang="en-US"/>
              <a:pPr>
                <a:defRPr/>
              </a:pPr>
              <a:t>‹#›</a:t>
            </a:fld>
            <a:endParaRPr lang="zh-CN" altLang="en-US"/>
          </a:p>
        </p:txBody>
      </p:sp>
    </p:spTree>
    <p:extLst>
      <p:ext uri="{BB962C8B-B14F-4D97-AF65-F5344CB8AC3E}">
        <p14:creationId xmlns:p14="http://schemas.microsoft.com/office/powerpoint/2010/main" val="10120658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53798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49823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83880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44773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72979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159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 xmlns:a16="http://schemas.microsoft.com/office/drawing/2014/main" id="{7AA686C4-323C-45C1-A8AF-4F3CD4E6F0D4}"/>
              </a:ext>
            </a:extLst>
          </p:cNvPr>
          <p:cNvSpPr>
            <a:spLocks noGrp="1"/>
          </p:cNvSpPr>
          <p:nvPr>
            <p:ph type="dt" sz="half" idx="10"/>
          </p:nvPr>
        </p:nvSpPr>
        <p:spPr/>
        <p:txBody>
          <a:bodyPr/>
          <a:lstStyle>
            <a:lvl1pPr>
              <a:defRPr/>
            </a:lvl1pPr>
          </a:lstStyle>
          <a:p>
            <a:pPr>
              <a:defRPr/>
            </a:pPr>
            <a:fld id="{35EBAAC5-2BFE-4A0C-9A02-E5E659A03C10}" type="datetimeFigureOut">
              <a:rPr lang="zh-CN" altLang="en-US"/>
              <a:pPr>
                <a:defRPr/>
              </a:pPr>
              <a:t>2018/5/18</a:t>
            </a:fld>
            <a:endParaRPr lang="zh-CN" altLang="en-US"/>
          </a:p>
        </p:txBody>
      </p:sp>
      <p:sp>
        <p:nvSpPr>
          <p:cNvPr id="4" name="页脚占位符 4">
            <a:extLst>
              <a:ext uri="{FF2B5EF4-FFF2-40B4-BE49-F238E27FC236}">
                <a16:creationId xmlns="" xmlns:a16="http://schemas.microsoft.com/office/drawing/2014/main" id="{5793467F-B963-4B8D-BC58-3C705BEAC40C}"/>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 xmlns:a16="http://schemas.microsoft.com/office/drawing/2014/main" id="{6A414C2B-BBBB-45DF-8603-FCD86CEC7E05}"/>
              </a:ext>
            </a:extLst>
          </p:cNvPr>
          <p:cNvSpPr>
            <a:spLocks noGrp="1"/>
          </p:cNvSpPr>
          <p:nvPr>
            <p:ph type="sldNum" sz="quarter" idx="12"/>
          </p:nvPr>
        </p:nvSpPr>
        <p:spPr/>
        <p:txBody>
          <a:bodyPr/>
          <a:lstStyle>
            <a:lvl1pPr>
              <a:defRPr/>
            </a:lvl1pPr>
          </a:lstStyle>
          <a:p>
            <a:pPr>
              <a:defRPr/>
            </a:pPr>
            <a:fld id="{9AE887F6-2C8B-4822-A827-641DC9AD62B5}" type="slidenum">
              <a:rPr lang="zh-CN" altLang="en-US"/>
              <a:pPr>
                <a:defRPr/>
              </a:pPr>
              <a:t>‹#›</a:t>
            </a:fld>
            <a:endParaRPr lang="zh-CN" altLang="en-US"/>
          </a:p>
        </p:txBody>
      </p:sp>
    </p:spTree>
    <p:extLst>
      <p:ext uri="{BB962C8B-B14F-4D97-AF65-F5344CB8AC3E}">
        <p14:creationId xmlns:p14="http://schemas.microsoft.com/office/powerpoint/2010/main" val="350286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0BBDD63D-AB4C-46A5-97E0-3D1AD8FB19F2}"/>
              </a:ext>
            </a:extLst>
          </p:cNvPr>
          <p:cNvSpPr>
            <a:spLocks noGrp="1"/>
          </p:cNvSpPr>
          <p:nvPr>
            <p:ph type="dt" sz="half" idx="10"/>
          </p:nvPr>
        </p:nvSpPr>
        <p:spPr/>
        <p:txBody>
          <a:bodyPr/>
          <a:lstStyle>
            <a:lvl1pPr>
              <a:defRPr/>
            </a:lvl1pPr>
          </a:lstStyle>
          <a:p>
            <a:pPr>
              <a:defRPr/>
            </a:pPr>
            <a:fld id="{C69A6973-B181-4F3B-82E4-3F8DC806D93F}" type="datetimeFigureOut">
              <a:rPr lang="zh-CN" altLang="en-US"/>
              <a:pPr>
                <a:defRPr/>
              </a:pPr>
              <a:t>2018/5/18</a:t>
            </a:fld>
            <a:endParaRPr lang="zh-CN" altLang="en-US"/>
          </a:p>
        </p:txBody>
      </p:sp>
      <p:sp>
        <p:nvSpPr>
          <p:cNvPr id="3" name="页脚占位符 4">
            <a:extLst>
              <a:ext uri="{FF2B5EF4-FFF2-40B4-BE49-F238E27FC236}">
                <a16:creationId xmlns="" xmlns:a16="http://schemas.microsoft.com/office/drawing/2014/main" id="{F21B5375-8F0D-4433-B5D7-3CEC4A4BB4D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3BDC694D-4698-47BF-B224-FA4BAA8467F4}"/>
              </a:ext>
            </a:extLst>
          </p:cNvPr>
          <p:cNvSpPr>
            <a:spLocks noGrp="1"/>
          </p:cNvSpPr>
          <p:nvPr>
            <p:ph type="sldNum" sz="quarter" idx="12"/>
          </p:nvPr>
        </p:nvSpPr>
        <p:spPr/>
        <p:txBody>
          <a:bodyPr/>
          <a:lstStyle>
            <a:lvl1pPr>
              <a:defRPr/>
            </a:lvl1pPr>
          </a:lstStyle>
          <a:p>
            <a:pPr>
              <a:defRPr/>
            </a:pPr>
            <a:fld id="{F068435F-9FE8-418C-990F-B94AB6383485}" type="slidenum">
              <a:rPr lang="zh-CN" altLang="en-US"/>
              <a:pPr>
                <a:defRPr/>
              </a:pPr>
              <a:t>‹#›</a:t>
            </a:fld>
            <a:endParaRPr lang="zh-CN" altLang="en-US"/>
          </a:p>
        </p:txBody>
      </p:sp>
    </p:spTree>
    <p:extLst>
      <p:ext uri="{BB962C8B-B14F-4D97-AF65-F5344CB8AC3E}">
        <p14:creationId xmlns:p14="http://schemas.microsoft.com/office/powerpoint/2010/main" val="332736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9735D9E8-E0F0-4EB1-AAE4-5CD6C3241159}"/>
              </a:ext>
            </a:extLst>
          </p:cNvPr>
          <p:cNvSpPr>
            <a:spLocks noGrp="1"/>
          </p:cNvSpPr>
          <p:nvPr>
            <p:ph type="dt" sz="half" idx="10"/>
          </p:nvPr>
        </p:nvSpPr>
        <p:spPr/>
        <p:txBody>
          <a:bodyPr/>
          <a:lstStyle>
            <a:lvl1pPr>
              <a:defRPr/>
            </a:lvl1pPr>
          </a:lstStyle>
          <a:p>
            <a:pPr>
              <a:defRPr/>
            </a:pPr>
            <a:fld id="{127C6611-C4CB-4BA6-B035-A55273F25979}" type="datetimeFigureOut">
              <a:rPr lang="zh-CN" altLang="en-US"/>
              <a:pPr>
                <a:defRPr/>
              </a:pPr>
              <a:t>2018/5/18</a:t>
            </a:fld>
            <a:endParaRPr lang="zh-CN" altLang="en-US"/>
          </a:p>
        </p:txBody>
      </p:sp>
      <p:sp>
        <p:nvSpPr>
          <p:cNvPr id="3" name="页脚占位符 4">
            <a:extLst>
              <a:ext uri="{FF2B5EF4-FFF2-40B4-BE49-F238E27FC236}">
                <a16:creationId xmlns="" xmlns:a16="http://schemas.microsoft.com/office/drawing/2014/main" id="{0C352B22-210C-45B4-BB61-C7744802D37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42CBF046-B4F4-444E-97E1-60C7ED358505}"/>
              </a:ext>
            </a:extLst>
          </p:cNvPr>
          <p:cNvSpPr>
            <a:spLocks noGrp="1"/>
          </p:cNvSpPr>
          <p:nvPr>
            <p:ph type="sldNum" sz="quarter" idx="12"/>
          </p:nvPr>
        </p:nvSpPr>
        <p:spPr/>
        <p:txBody>
          <a:bodyPr/>
          <a:lstStyle>
            <a:lvl1pPr>
              <a:defRPr/>
            </a:lvl1pPr>
          </a:lstStyle>
          <a:p>
            <a:pPr>
              <a:defRPr/>
            </a:pPr>
            <a:fld id="{6ED60EC5-1F68-43A4-8033-85A1E47CD70C}" type="slidenum">
              <a:rPr lang="zh-CN" altLang="en-US"/>
              <a:pPr>
                <a:defRPr/>
              </a:pPr>
              <a:t>‹#›</a:t>
            </a:fld>
            <a:endParaRPr lang="zh-CN" altLang="en-US"/>
          </a:p>
        </p:txBody>
      </p:sp>
    </p:spTree>
    <p:extLst>
      <p:ext uri="{BB962C8B-B14F-4D97-AF65-F5344CB8AC3E}">
        <p14:creationId xmlns:p14="http://schemas.microsoft.com/office/powerpoint/2010/main" val="248814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E033C0E7-C2D0-4514-ACC1-BFBD181E42B9}"/>
              </a:ext>
            </a:extLst>
          </p:cNvPr>
          <p:cNvSpPr>
            <a:spLocks noGrp="1"/>
          </p:cNvSpPr>
          <p:nvPr>
            <p:ph type="dt" sz="half" idx="10"/>
          </p:nvPr>
        </p:nvSpPr>
        <p:spPr/>
        <p:txBody>
          <a:bodyPr/>
          <a:lstStyle>
            <a:lvl1pPr>
              <a:defRPr/>
            </a:lvl1pPr>
          </a:lstStyle>
          <a:p>
            <a:pPr>
              <a:defRPr/>
            </a:pPr>
            <a:fld id="{9A91152E-3773-4828-A481-3BBADD8182E6}" type="datetimeFigureOut">
              <a:rPr lang="zh-CN" altLang="en-US"/>
              <a:pPr>
                <a:defRPr/>
              </a:pPr>
              <a:t>2018/5/18</a:t>
            </a:fld>
            <a:endParaRPr lang="zh-CN" altLang="en-US"/>
          </a:p>
        </p:txBody>
      </p:sp>
      <p:sp>
        <p:nvSpPr>
          <p:cNvPr id="3" name="页脚占位符 4">
            <a:extLst>
              <a:ext uri="{FF2B5EF4-FFF2-40B4-BE49-F238E27FC236}">
                <a16:creationId xmlns="" xmlns:a16="http://schemas.microsoft.com/office/drawing/2014/main" id="{0966F2D8-210D-439F-92F1-EEB1856E54D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72772863-E515-4AE9-9C02-34A88FA6CB8E}"/>
              </a:ext>
            </a:extLst>
          </p:cNvPr>
          <p:cNvSpPr>
            <a:spLocks noGrp="1"/>
          </p:cNvSpPr>
          <p:nvPr>
            <p:ph type="sldNum" sz="quarter" idx="12"/>
          </p:nvPr>
        </p:nvSpPr>
        <p:spPr/>
        <p:txBody>
          <a:bodyPr/>
          <a:lstStyle>
            <a:lvl1pPr>
              <a:defRPr/>
            </a:lvl1pPr>
          </a:lstStyle>
          <a:p>
            <a:pPr>
              <a:defRPr/>
            </a:pPr>
            <a:fld id="{98252C27-6C02-449A-826C-B06AD7EC37CC}" type="slidenum">
              <a:rPr lang="zh-CN" altLang="en-US"/>
              <a:pPr>
                <a:defRPr/>
              </a:pPr>
              <a:t>‹#›</a:t>
            </a:fld>
            <a:endParaRPr lang="zh-CN" altLang="en-US"/>
          </a:p>
        </p:txBody>
      </p:sp>
    </p:spTree>
    <p:extLst>
      <p:ext uri="{BB962C8B-B14F-4D97-AF65-F5344CB8AC3E}">
        <p14:creationId xmlns:p14="http://schemas.microsoft.com/office/powerpoint/2010/main" val="225455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http://gzccidtr.yanj.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4.jpg"/><Relationship Id="rId2" Type="http://schemas.openxmlformats.org/officeDocument/2006/relationships/slideLayout" Target="../slideLayouts/slideLayout24.xml"/><Relationship Id="rId16"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hyperlink" Target="http://gzccidtr.yanj.cn/" TargetMode="Externa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4.jpg"/><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hyperlink" Target="http://gzccidtr.yanj.cn/" TargetMode="Externa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 xmlns:a16="http://schemas.microsoft.com/office/drawing/2014/main" id="{D153501F-CA3E-47DB-9106-540AA3E21881}"/>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 xmlns:a16="http://schemas.microsoft.com/office/drawing/2014/main" id="{05736078-2EC3-4E4F-B626-371642E322DF}"/>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DA06860-A6B7-4CE9-8CB1-6AD95E21A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pPr>
                <a:defRPr/>
              </a:pPr>
              <a:t>2018/5/18</a:t>
            </a:fld>
            <a:endParaRPr lang="zh-CN" altLang="en-US"/>
          </a:p>
        </p:txBody>
      </p:sp>
      <p:sp>
        <p:nvSpPr>
          <p:cNvPr id="5" name="页脚占位符 4">
            <a:extLst>
              <a:ext uri="{FF2B5EF4-FFF2-40B4-BE49-F238E27FC236}">
                <a16:creationId xmlns="" xmlns:a16="http://schemas.microsoft.com/office/drawing/2014/main" id="{6C7EFAB1-BDFA-4503-A421-ED46BD3C9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 xmlns:a16="http://schemas.microsoft.com/office/drawing/2014/main" id="{3382242A-247C-40EF-8CF0-896B794F3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ABE5DE4F-9B67-4806-B3E3-17D94004781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1138"/>
            <a:ext cx="12192000" cy="6858000"/>
          </a:xfrm>
          <a:prstGeom prst="rect">
            <a:avLst/>
          </a:prstGeom>
        </p:spPr>
      </p:pic>
      <p:sp>
        <p:nvSpPr>
          <p:cNvPr id="27" name="Rectangle 4">
            <a:extLst>
              <a:ext uri="{FF2B5EF4-FFF2-40B4-BE49-F238E27FC236}">
                <a16:creationId xmlns="" xmlns:a16="http://schemas.microsoft.com/office/drawing/2014/main" id="{85F99949-5A5A-48EB-A99B-7FE0EC2D9893}"/>
              </a:ext>
            </a:extLst>
          </p:cNvPr>
          <p:cNvSpPr/>
          <p:nvPr userDrawn="1"/>
        </p:nvSpPr>
        <p:spPr>
          <a:xfrm>
            <a:off x="16591" y="4869160"/>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spTree>
    <p:extLst>
      <p:ext uri="{BB962C8B-B14F-4D97-AF65-F5344CB8AC3E}">
        <p14:creationId xmlns:p14="http://schemas.microsoft.com/office/powerpoint/2010/main" val="69184558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t>2018/5/18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t>‹#›</a:t>
            </a:fld>
            <a:endParaRPr lang="zh-CN" altLang="en-US"/>
          </a:p>
        </p:txBody>
      </p:sp>
      <p:pic>
        <p:nvPicPr>
          <p:cNvPr id="10" name="图片 9" descr="图片包含 地图, 文字&#10;&#10;已生成极高可信度的说明">
            <a:extLst>
              <a:ext uri="{FF2B5EF4-FFF2-40B4-BE49-F238E27FC236}">
                <a16:creationId xmlns="" xmlns:a16="http://schemas.microsoft.com/office/drawing/2014/main" id="{A7C9D9C3-639B-428A-B344-F8EDE625218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590" y="0"/>
            <a:ext cx="12216660" cy="6137413"/>
          </a:xfrm>
          <a:prstGeom prst="rect">
            <a:avLst/>
          </a:prstGeom>
        </p:spPr>
      </p:pic>
      <p:sp>
        <p:nvSpPr>
          <p:cNvPr id="11" name="Rectangle 4">
            <a:extLst>
              <a:ext uri="{FF2B5EF4-FFF2-40B4-BE49-F238E27FC236}">
                <a16:creationId xmlns="" xmlns:a16="http://schemas.microsoft.com/office/drawing/2014/main" id="{7E467637-0C2B-424B-AB21-09B930DE044A}"/>
              </a:ext>
            </a:extLst>
          </p:cNvPr>
          <p:cNvSpPr/>
          <p:nvPr userDrawn="1"/>
        </p:nvSpPr>
        <p:spPr>
          <a:xfrm>
            <a:off x="16591" y="5805264"/>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pic>
        <p:nvPicPr>
          <p:cNvPr id="13" name="图片 12">
            <a:extLst>
              <a:ext uri="{FF2B5EF4-FFF2-40B4-BE49-F238E27FC236}">
                <a16:creationId xmlns="" xmlns:a16="http://schemas.microsoft.com/office/drawing/2014/main" id="{E5AFA694-6785-4633-8470-12BA3E71F180}"/>
              </a:ext>
            </a:extLst>
          </p:cNvPr>
          <p:cNvPicPr>
            <a:picLocks noChangeAspect="1"/>
          </p:cNvPicPr>
          <p:nvPr userDrawn="1"/>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3912" y="331914"/>
            <a:ext cx="1358774" cy="1358774"/>
          </a:xfrm>
          <a:prstGeom prst="rect">
            <a:avLst/>
          </a:prstGeom>
        </p:spPr>
      </p:pic>
      <p:pic>
        <p:nvPicPr>
          <p:cNvPr id="14" name="图片 13">
            <a:extLst>
              <a:ext uri="{FF2B5EF4-FFF2-40B4-BE49-F238E27FC236}">
                <a16:creationId xmlns="" xmlns:a16="http://schemas.microsoft.com/office/drawing/2014/main" id="{397DB0E8-32A8-4CAB-90D5-A1D55080A505}"/>
              </a:ext>
            </a:extLst>
          </p:cNvPr>
          <p:cNvPicPr>
            <a:picLocks noChangeAspect="1"/>
          </p:cNvPicPr>
          <p:nvPr userDrawn="1"/>
        </p:nvPicPr>
        <p:blipFill rotWithShape="1">
          <a:blip r:embed="rId17">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p:blipFill>
        <p:spPr>
          <a:xfrm>
            <a:off x="5303912" y="4081762"/>
            <a:ext cx="1728192" cy="1588565"/>
          </a:xfrm>
          <a:prstGeom prst="rect">
            <a:avLst/>
          </a:prstGeom>
        </p:spPr>
      </p:pic>
    </p:spTree>
    <p:extLst>
      <p:ext uri="{BB962C8B-B14F-4D97-AF65-F5344CB8AC3E}">
        <p14:creationId xmlns:p14="http://schemas.microsoft.com/office/powerpoint/2010/main" val="73406391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advTm="20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图片 22" descr="图片包含 文字, 屏幕截图&#10;&#10;已生成高可信度的说明">
            <a:extLst>
              <a:ext uri="{FF2B5EF4-FFF2-40B4-BE49-F238E27FC236}">
                <a16:creationId xmlns="" xmlns:a16="http://schemas.microsoft.com/office/drawing/2014/main" id="{2FD2FDE6-3952-4790-A588-AB4A52DCFBA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107609" cy="6858000"/>
          </a:xfrm>
          <a:prstGeom prst="rect">
            <a:avLst/>
          </a:prstGeom>
        </p:spPr>
      </p:pic>
      <p:sp>
        <p:nvSpPr>
          <p:cNvPr id="24" name="Rectangle 4">
            <a:extLst>
              <a:ext uri="{FF2B5EF4-FFF2-40B4-BE49-F238E27FC236}">
                <a16:creationId xmlns="" xmlns:a16="http://schemas.microsoft.com/office/drawing/2014/main" id="{CAD54E5E-15FF-4E0E-9110-193CC2BF8CE9}"/>
              </a:ext>
            </a:extLst>
          </p:cNvPr>
          <p:cNvSpPr/>
          <p:nvPr userDrawn="1"/>
        </p:nvSpPr>
        <p:spPr>
          <a:xfrm>
            <a:off x="16591" y="6165304"/>
            <a:ext cx="12175410" cy="686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pic>
        <p:nvPicPr>
          <p:cNvPr id="25" name="图片 24">
            <a:extLst>
              <a:ext uri="{FF2B5EF4-FFF2-40B4-BE49-F238E27FC236}">
                <a16:creationId xmlns="" xmlns:a16="http://schemas.microsoft.com/office/drawing/2014/main" id="{08B5CDB4-464F-4748-99FB-0BBAEB7F5AB8}"/>
              </a:ext>
            </a:extLst>
          </p:cNvPr>
          <p:cNvPicPr>
            <a:picLocks noChangeAspect="1"/>
          </p:cNvPicPr>
          <p:nvPr userDrawn="1"/>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93810" y="4522887"/>
            <a:ext cx="1358774" cy="1358774"/>
          </a:xfrm>
          <a:prstGeom prst="rect">
            <a:avLst/>
          </a:prstGeom>
        </p:spPr>
      </p:pic>
      <p:pic>
        <p:nvPicPr>
          <p:cNvPr id="26" name="图片 25">
            <a:extLst>
              <a:ext uri="{FF2B5EF4-FFF2-40B4-BE49-F238E27FC236}">
                <a16:creationId xmlns="" xmlns:a16="http://schemas.microsoft.com/office/drawing/2014/main" id="{9E9B77B7-4875-451A-BA9C-4EBD2360CD18}"/>
              </a:ext>
            </a:extLst>
          </p:cNvPr>
          <p:cNvPicPr>
            <a:picLocks noChangeAspect="1"/>
          </p:cNvPicPr>
          <p:nvPr userDrawn="1"/>
        </p:nvPicPr>
        <p:blipFill rotWithShape="1">
          <a:blip r:embed="rId17">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p:blipFill>
        <p:spPr>
          <a:xfrm>
            <a:off x="7977586" y="4425476"/>
            <a:ext cx="1584176" cy="1456185"/>
          </a:xfrm>
          <a:prstGeom prst="rect">
            <a:avLst/>
          </a:prstGeom>
        </p:spPr>
      </p:pic>
    </p:spTree>
    <p:extLst>
      <p:ext uri="{BB962C8B-B14F-4D97-AF65-F5344CB8AC3E}">
        <p14:creationId xmlns:p14="http://schemas.microsoft.com/office/powerpoint/2010/main" val="388537431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6E5758D-A3C3-4E88-8AC0-22500507BD7E}" type="datetimeFigureOut">
              <a:rPr lang="zh-CN" altLang="en-US" smtClean="0">
                <a:solidFill>
                  <a:prstClr val="black">
                    <a:tint val="75000"/>
                  </a:prstClr>
                </a:solidFill>
                <a:latin typeface="Calibri" panose="020F0502020204030204"/>
                <a:ea typeface="宋体" panose="02010600030101010101" pitchFamily="2" charset="-122"/>
              </a:rPr>
              <a:pPr eaLnBrk="1" fontAlgn="auto" hangingPunct="1">
                <a:spcBef>
                  <a:spcPts val="0"/>
                </a:spcBef>
                <a:spcAft>
                  <a:spcPts val="0"/>
                </a:spcAft>
              </a:pPr>
              <a:t>2018/5/18</a:t>
            </a:fld>
            <a:endParaRPr lang="zh-CN" altLang="en-US">
              <a:solidFill>
                <a:prstClr val="black">
                  <a:tint val="75000"/>
                </a:prstClr>
              </a:solidFill>
              <a:latin typeface="Calibri" panose="020F0502020204030204"/>
              <a:ea typeface="宋体" panose="02010600030101010101" pitchFamily="2" charset="-122"/>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zh-CN" altLang="en-US">
              <a:solidFill>
                <a:prstClr val="black">
                  <a:tint val="75000"/>
                </a:prstClr>
              </a:solidFill>
              <a:latin typeface="Calibri" panose="020F0502020204030204"/>
              <a:ea typeface="宋体" panose="02010600030101010101" pitchFamily="2" charset="-122"/>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AA4E786F-588D-4932-A7B2-AE3451FA4ACA}" type="slidenum">
              <a:rPr lang="zh-CN" altLang="en-US" smtClean="0">
                <a:solidFill>
                  <a:prstClr val="black">
                    <a:tint val="75000"/>
                  </a:prstClr>
                </a:solidFill>
                <a:latin typeface="Calibri" panose="020F0502020204030204"/>
                <a:ea typeface="宋体" panose="02010600030101010101" pitchFamily="2" charset="-122"/>
              </a:rPr>
              <a:pPr eaLnBrk="1" fontAlgn="auto" hangingPunct="1">
                <a:spcBef>
                  <a:spcPts val="0"/>
                </a:spcBef>
                <a:spcAft>
                  <a:spcPts val="0"/>
                </a:spcAft>
              </a:pPr>
              <a:t>‹#›</a:t>
            </a:fld>
            <a:endParaRPr lang="zh-CN" altLang="en-US">
              <a:solidFill>
                <a:prstClr val="black">
                  <a:tint val="75000"/>
                </a:prstClr>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21131909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slideLayout" Target="../slideLayouts/slideLayout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51.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slideLayout" Target="../slideLayouts/slideLayout7.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a:extLst>
              <a:ext uri="{FF2B5EF4-FFF2-40B4-BE49-F238E27FC236}">
                <a16:creationId xmlns="" xmlns:a16="http://schemas.microsoft.com/office/drawing/2014/main" id="{E53122B0-A61B-4B07-A4B2-5757934AC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a:extLst>
              <a:ext uri="{FF2B5EF4-FFF2-40B4-BE49-F238E27FC236}">
                <a16:creationId xmlns="" xmlns:a16="http://schemas.microsoft.com/office/drawing/2014/main" id="{21FC8025-173C-41CB-92FB-B9F17405F3BA}"/>
              </a:ext>
            </a:extLst>
          </p:cNvPr>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a:extLst>
              <a:ext uri="{FF2B5EF4-FFF2-40B4-BE49-F238E27FC236}">
                <a16:creationId xmlns="" xmlns:a16="http://schemas.microsoft.com/office/drawing/2014/main" id="{6078976C-BFB1-4C37-BECF-C684D347F265}"/>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a:extLst>
              <a:ext uri="{FF2B5EF4-FFF2-40B4-BE49-F238E27FC236}">
                <a16:creationId xmlns="" xmlns:a16="http://schemas.microsoft.com/office/drawing/2014/main" id="{B42C75AD-58EB-47F7-8FB6-ED429ED73DD9}"/>
              </a:ext>
            </a:extLst>
          </p:cNvPr>
          <p:cNvGrpSpPr/>
          <p:nvPr/>
        </p:nvGrpSpPr>
        <p:grpSpPr>
          <a:xfrm>
            <a:off x="475624" y="571426"/>
            <a:ext cx="1029952" cy="685949"/>
            <a:chOff x="5302250" y="2903538"/>
            <a:chExt cx="1587500" cy="1057276"/>
          </a:xfrm>
          <a:solidFill>
            <a:srgbClr val="4B649F"/>
          </a:solidFill>
        </p:grpSpPr>
        <p:sp>
          <p:nvSpPr>
            <p:cNvPr id="55" name="Freeform 84">
              <a:extLst>
                <a:ext uri="{FF2B5EF4-FFF2-40B4-BE49-F238E27FC236}">
                  <a16:creationId xmlns="" xmlns:a16="http://schemas.microsoft.com/office/drawing/2014/main" id="{6DE7FDBD-8325-4429-8D94-7B04FE7FCCC8}"/>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a:extLst>
                <a:ext uri="{FF2B5EF4-FFF2-40B4-BE49-F238E27FC236}">
                  <a16:creationId xmlns="" xmlns:a16="http://schemas.microsoft.com/office/drawing/2014/main" id="{5E28AC59-9F91-45DE-97C3-E1E5C46282E3}"/>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a:extLst>
                <a:ext uri="{FF2B5EF4-FFF2-40B4-BE49-F238E27FC236}">
                  <a16:creationId xmlns="" xmlns:a16="http://schemas.microsoft.com/office/drawing/2014/main" id="{5833BEA6-6C2F-4191-A4C1-1605F573F175}"/>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a:extLst>
                <a:ext uri="{FF2B5EF4-FFF2-40B4-BE49-F238E27FC236}">
                  <a16:creationId xmlns="" xmlns:a16="http://schemas.microsoft.com/office/drawing/2014/main" id="{6CD30ADA-6548-4B38-9F96-8C39D8BC61B6}"/>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a:extLst>
                <a:ext uri="{FF2B5EF4-FFF2-40B4-BE49-F238E27FC236}">
                  <a16:creationId xmlns="" xmlns:a16="http://schemas.microsoft.com/office/drawing/2014/main" id="{A20D7C2D-60FE-4E41-804D-4DB2C8FDD750}"/>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a:extLst>
                <a:ext uri="{FF2B5EF4-FFF2-40B4-BE49-F238E27FC236}">
                  <a16:creationId xmlns="" xmlns:a16="http://schemas.microsoft.com/office/drawing/2014/main" id="{75DFC209-933F-4AB2-B204-A699E69F1989}"/>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a:extLst>
                <a:ext uri="{FF2B5EF4-FFF2-40B4-BE49-F238E27FC236}">
                  <a16:creationId xmlns="" xmlns:a16="http://schemas.microsoft.com/office/drawing/2014/main" id="{7331CBB5-51AE-4F5B-B65C-FD94029160AC}"/>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6630" name="文本框 62">
            <a:extLst>
              <a:ext uri="{FF2B5EF4-FFF2-40B4-BE49-F238E27FC236}">
                <a16:creationId xmlns="" xmlns:a16="http://schemas.microsoft.com/office/drawing/2014/main" id="{ADDEA167-56BD-4511-BF87-6987091B6276}"/>
              </a:ext>
            </a:extLst>
          </p:cNvPr>
          <p:cNvSpPr txBox="1">
            <a:spLocks noChangeArrowheads="1"/>
          </p:cNvSpPr>
          <p:nvPr/>
        </p:nvSpPr>
        <p:spPr bwMode="auto">
          <a:xfrm>
            <a:off x="2001838" y="2633663"/>
            <a:ext cx="86487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a:solidFill>
                  <a:srgbClr val="4B649F"/>
                </a:solidFill>
              </a:rPr>
              <a:t>简洁毕业论文答辩模板</a:t>
            </a:r>
          </a:p>
        </p:txBody>
      </p:sp>
      <p:grpSp>
        <p:nvGrpSpPr>
          <p:cNvPr id="26631" name="组合 1026">
            <a:extLst>
              <a:ext uri="{FF2B5EF4-FFF2-40B4-BE49-F238E27FC236}">
                <a16:creationId xmlns="" xmlns:a16="http://schemas.microsoft.com/office/drawing/2014/main" id="{712A554A-7D16-4898-96E8-0F8C796F052E}"/>
              </a:ext>
            </a:extLst>
          </p:cNvPr>
          <p:cNvGrpSpPr>
            <a:grpSpLocks/>
          </p:cNvGrpSpPr>
          <p:nvPr/>
        </p:nvGrpSpPr>
        <p:grpSpPr bwMode="auto">
          <a:xfrm>
            <a:off x="2095500" y="3898900"/>
            <a:ext cx="315913" cy="317500"/>
            <a:chOff x="2724480" y="3856218"/>
            <a:chExt cx="317004" cy="317004"/>
          </a:xfrm>
        </p:grpSpPr>
        <p:sp>
          <p:nvSpPr>
            <p:cNvPr id="1024" name="椭圆 1023">
              <a:extLst>
                <a:ext uri="{FF2B5EF4-FFF2-40B4-BE49-F238E27FC236}">
                  <a16:creationId xmlns="" xmlns:a16="http://schemas.microsoft.com/office/drawing/2014/main" id="{74DA71F5-1759-4760-A88B-2BAF9B111C00}"/>
                </a:ext>
              </a:extLst>
            </p:cNvPr>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a:extLst>
                <a:ext uri="{FF2B5EF4-FFF2-40B4-BE49-F238E27FC236}">
                  <a16:creationId xmlns="" xmlns:a16="http://schemas.microsoft.com/office/drawing/2014/main" id="{B1530B21-583B-4794-B3BC-7B90D9CF030D}"/>
                </a:ext>
              </a:extLst>
            </p:cNvPr>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pSp>
        <p:nvGrpSpPr>
          <p:cNvPr id="26632" name="组合 1025">
            <a:extLst>
              <a:ext uri="{FF2B5EF4-FFF2-40B4-BE49-F238E27FC236}">
                <a16:creationId xmlns="" xmlns:a16="http://schemas.microsoft.com/office/drawing/2014/main" id="{05F85094-F76C-455D-964C-5ABA615D1BBF}"/>
              </a:ext>
            </a:extLst>
          </p:cNvPr>
          <p:cNvGrpSpPr>
            <a:grpSpLocks/>
          </p:cNvGrpSpPr>
          <p:nvPr/>
        </p:nvGrpSpPr>
        <p:grpSpPr bwMode="auto">
          <a:xfrm>
            <a:off x="4624388" y="3898900"/>
            <a:ext cx="315912" cy="317500"/>
            <a:chOff x="5253802" y="3856218"/>
            <a:chExt cx="317004" cy="317004"/>
          </a:xfrm>
        </p:grpSpPr>
        <p:sp>
          <p:nvSpPr>
            <p:cNvPr id="104" name="椭圆 103">
              <a:extLst>
                <a:ext uri="{FF2B5EF4-FFF2-40B4-BE49-F238E27FC236}">
                  <a16:creationId xmlns="" xmlns:a16="http://schemas.microsoft.com/office/drawing/2014/main" id="{25E592D0-FE26-47C6-84E4-23117B9A179E}"/>
                </a:ext>
              </a:extLst>
            </p:cNvPr>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a:extLst>
                <a:ext uri="{FF2B5EF4-FFF2-40B4-BE49-F238E27FC236}">
                  <a16:creationId xmlns="" xmlns:a16="http://schemas.microsoft.com/office/drawing/2014/main" id="{7939CF24-4DCB-458B-B4F1-0959E3EA360C}"/>
                </a:ext>
              </a:extLst>
            </p:cNvPr>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6633" name="文本框 1027">
            <a:extLst>
              <a:ext uri="{FF2B5EF4-FFF2-40B4-BE49-F238E27FC236}">
                <a16:creationId xmlns="" xmlns:a16="http://schemas.microsoft.com/office/drawing/2014/main" id="{B1A05911-7286-4668-90FB-C267428B695F}"/>
              </a:ext>
            </a:extLst>
          </p:cNvPr>
          <p:cNvSpPr txBox="1">
            <a:spLocks noChangeArrowheads="1"/>
          </p:cNvSpPr>
          <p:nvPr/>
        </p:nvSpPr>
        <p:spPr bwMode="auto">
          <a:xfrm>
            <a:off x="2411413" y="38465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答辩人：代用名</a:t>
            </a:r>
          </a:p>
        </p:txBody>
      </p:sp>
      <p:sp>
        <p:nvSpPr>
          <p:cNvPr id="26634" name="文本框 112">
            <a:extLst>
              <a:ext uri="{FF2B5EF4-FFF2-40B4-BE49-F238E27FC236}">
                <a16:creationId xmlns="" xmlns:a16="http://schemas.microsoft.com/office/drawing/2014/main" id="{EBF7E833-BCE1-41B2-873D-355B8AA93460}"/>
              </a:ext>
            </a:extLst>
          </p:cNvPr>
          <p:cNvSpPr txBox="1">
            <a:spLocks noChangeArrowheads="1"/>
          </p:cNvSpPr>
          <p:nvPr/>
        </p:nvSpPr>
        <p:spPr bwMode="auto">
          <a:xfrm>
            <a:off x="4940300" y="3846513"/>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指导教师：代用名</a:t>
            </a:r>
          </a:p>
        </p:txBody>
      </p:sp>
      <p:sp>
        <p:nvSpPr>
          <p:cNvPr id="26635" name="文本框 1066">
            <a:extLst>
              <a:ext uri="{FF2B5EF4-FFF2-40B4-BE49-F238E27FC236}">
                <a16:creationId xmlns="" xmlns:a16="http://schemas.microsoft.com/office/drawing/2014/main" id="{13964E5D-9B20-42CF-A4E7-8419602FB145}"/>
              </a:ext>
            </a:extLst>
          </p:cNvPr>
          <p:cNvSpPr txBox="1">
            <a:spLocks noChangeArrowheads="1"/>
          </p:cNvSpPr>
          <p:nvPr/>
        </p:nvSpPr>
        <p:spPr bwMode="auto">
          <a:xfrm>
            <a:off x="1766888" y="598488"/>
            <a:ext cx="2627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a:solidFill>
                  <a:schemeClr val="bg1"/>
                </a:solidFill>
              </a:rPr>
              <a:t>中国*****大学</a:t>
            </a:r>
          </a:p>
        </p:txBody>
      </p:sp>
      <p:sp>
        <p:nvSpPr>
          <p:cNvPr id="1068" name="矩形 1067">
            <a:extLst>
              <a:ext uri="{FF2B5EF4-FFF2-40B4-BE49-F238E27FC236}">
                <a16:creationId xmlns="" xmlns:a16="http://schemas.microsoft.com/office/drawing/2014/main" id="{A8D44B89-E37B-4873-83AF-3D5E616AD15E}"/>
              </a:ext>
            </a:extLst>
          </p:cNvPr>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a:extLst>
              <a:ext uri="{FF2B5EF4-FFF2-40B4-BE49-F238E27FC236}">
                <a16:creationId xmlns="" xmlns:a16="http://schemas.microsoft.com/office/drawing/2014/main" id="{E5230864-CDEA-4818-B7F5-8617837C022B}"/>
              </a:ext>
            </a:extLst>
          </p:cNvPr>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a:extLst>
              <a:ext uri="{FF2B5EF4-FFF2-40B4-BE49-F238E27FC236}">
                <a16:creationId xmlns="" xmlns:a16="http://schemas.microsoft.com/office/drawing/2014/main" id="{74ADE4ED-DF30-4527-BCF1-333990566E41}"/>
              </a:ext>
            </a:extLst>
          </p:cNvPr>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a:extLst>
              <a:ext uri="{FF2B5EF4-FFF2-40B4-BE49-F238E27FC236}">
                <a16:creationId xmlns="" xmlns:a16="http://schemas.microsoft.com/office/drawing/2014/main" id="{C997E3C0-00AE-4EFC-92B3-F77DA918533B}"/>
              </a:ext>
            </a:extLst>
          </p:cNvPr>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a:extLst>
              <a:ext uri="{FF2B5EF4-FFF2-40B4-BE49-F238E27FC236}">
                <a16:creationId xmlns="" xmlns:a16="http://schemas.microsoft.com/office/drawing/2014/main" id="{D4C6DB80-BA07-4BD9-9EE6-ED0AC7F54E9B}"/>
              </a:ext>
            </a:extLst>
          </p:cNvPr>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1">
            <a:extLst>
              <a:ext uri="{FF2B5EF4-FFF2-40B4-BE49-F238E27FC236}">
                <a16:creationId xmlns="" xmlns:a16="http://schemas.microsoft.com/office/drawing/2014/main" id="{B476698E-769D-43F6-82D8-8F0FD6379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3" name="组合 2">
            <a:extLst>
              <a:ext uri="{FF2B5EF4-FFF2-40B4-BE49-F238E27FC236}">
                <a16:creationId xmlns="" xmlns:a16="http://schemas.microsoft.com/office/drawing/2014/main" id="{B412A75F-CDE8-47BC-B089-F1F3E5B80A40}"/>
              </a:ext>
            </a:extLst>
          </p:cNvPr>
          <p:cNvGrpSpPr>
            <a:grpSpLocks/>
          </p:cNvGrpSpPr>
          <p:nvPr/>
        </p:nvGrpSpPr>
        <p:grpSpPr bwMode="auto">
          <a:xfrm>
            <a:off x="133350" y="125413"/>
            <a:ext cx="639763" cy="638175"/>
            <a:chOff x="1131485" y="2234042"/>
            <a:chExt cx="1607262" cy="1607262"/>
          </a:xfrm>
        </p:grpSpPr>
        <p:sp>
          <p:nvSpPr>
            <p:cNvPr id="4" name="椭圆 3">
              <a:extLst>
                <a:ext uri="{FF2B5EF4-FFF2-40B4-BE49-F238E27FC236}">
                  <a16:creationId xmlns="" xmlns:a16="http://schemas.microsoft.com/office/drawing/2014/main" id="{5C9073A8-8BAC-49AC-941D-124B28C0DB88}"/>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椭圆 4">
              <a:extLst>
                <a:ext uri="{FF2B5EF4-FFF2-40B4-BE49-F238E27FC236}">
                  <a16:creationId xmlns="" xmlns:a16="http://schemas.microsoft.com/office/drawing/2014/main" id="{5C311972-07C4-4347-863D-ACE0FEA818EF}"/>
                </a:ext>
              </a:extLst>
            </p:cNvPr>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5866" name="KSO_Shape">
              <a:extLst>
                <a:ext uri="{FF2B5EF4-FFF2-40B4-BE49-F238E27FC236}">
                  <a16:creationId xmlns="" xmlns:a16="http://schemas.microsoft.com/office/drawing/2014/main" id="{3A3176E6-35E7-43D2-84BB-47BCEBB7F8BA}"/>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35844" name="文本框 6">
            <a:extLst>
              <a:ext uri="{FF2B5EF4-FFF2-40B4-BE49-F238E27FC236}">
                <a16:creationId xmlns="" xmlns:a16="http://schemas.microsoft.com/office/drawing/2014/main" id="{D938AEAF-F4B7-4AFA-BCFC-BAAFB4099EC4}"/>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添加论文内容第一部分标题</a:t>
            </a:r>
          </a:p>
        </p:txBody>
      </p:sp>
      <p:cxnSp>
        <p:nvCxnSpPr>
          <p:cNvPr id="8" name="直接连接符 7">
            <a:extLst>
              <a:ext uri="{FF2B5EF4-FFF2-40B4-BE49-F238E27FC236}">
                <a16:creationId xmlns="" xmlns:a16="http://schemas.microsoft.com/office/drawing/2014/main" id="{0A7D700F-3090-428B-A904-296B7CADCE7B}"/>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 xmlns:a16="http://schemas.microsoft.com/office/drawing/2014/main" id="{E0CACD5C-F479-4536-9D21-E6C5E5B89D84}"/>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5847" name="文本框 9">
            <a:extLst>
              <a:ext uri="{FF2B5EF4-FFF2-40B4-BE49-F238E27FC236}">
                <a16:creationId xmlns="" xmlns:a16="http://schemas.microsoft.com/office/drawing/2014/main" id="{A943E3EF-2D14-4BB9-9245-CD5E8D5BFAF0}"/>
              </a:ext>
            </a:extLst>
          </p:cNvPr>
          <p:cNvSpPr txBox="1">
            <a:spLocks noChangeArrowheads="1"/>
          </p:cNvSpPr>
          <p:nvPr/>
        </p:nvSpPr>
        <p:spPr bwMode="auto">
          <a:xfrm>
            <a:off x="1843088" y="22939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5848" name="文本框 10">
            <a:extLst>
              <a:ext uri="{FF2B5EF4-FFF2-40B4-BE49-F238E27FC236}">
                <a16:creationId xmlns="" xmlns:a16="http://schemas.microsoft.com/office/drawing/2014/main" id="{BDC54A5D-5C5D-4727-9B0F-2A5C1B86EE65}"/>
              </a:ext>
            </a:extLst>
          </p:cNvPr>
          <p:cNvSpPr txBox="1">
            <a:spLocks noChangeArrowheads="1"/>
          </p:cNvSpPr>
          <p:nvPr/>
        </p:nvSpPr>
        <p:spPr bwMode="auto">
          <a:xfrm>
            <a:off x="4868863" y="229393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5849" name="文本框 11">
            <a:extLst>
              <a:ext uri="{FF2B5EF4-FFF2-40B4-BE49-F238E27FC236}">
                <a16:creationId xmlns="" xmlns:a16="http://schemas.microsoft.com/office/drawing/2014/main" id="{715F19D5-3D51-4563-93CC-095552EDA084}"/>
              </a:ext>
            </a:extLst>
          </p:cNvPr>
          <p:cNvSpPr txBox="1">
            <a:spLocks noChangeArrowheads="1"/>
          </p:cNvSpPr>
          <p:nvPr/>
        </p:nvSpPr>
        <p:spPr bwMode="auto">
          <a:xfrm>
            <a:off x="7904163" y="22939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5850" name="文本框 12">
            <a:extLst>
              <a:ext uri="{FF2B5EF4-FFF2-40B4-BE49-F238E27FC236}">
                <a16:creationId xmlns="" xmlns:a16="http://schemas.microsoft.com/office/drawing/2014/main" id="{59A360FE-2E8C-46BC-ACAE-2C36EFD5810D}"/>
              </a:ext>
            </a:extLst>
          </p:cNvPr>
          <p:cNvSpPr txBox="1">
            <a:spLocks noChangeArrowheads="1"/>
          </p:cNvSpPr>
          <p:nvPr/>
        </p:nvSpPr>
        <p:spPr bwMode="auto">
          <a:xfrm>
            <a:off x="1843088" y="46688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5851" name="文本框 13">
            <a:extLst>
              <a:ext uri="{FF2B5EF4-FFF2-40B4-BE49-F238E27FC236}">
                <a16:creationId xmlns="" xmlns:a16="http://schemas.microsoft.com/office/drawing/2014/main" id="{2F05CB79-2C09-4389-B2DF-645877C455E3}"/>
              </a:ext>
            </a:extLst>
          </p:cNvPr>
          <p:cNvSpPr txBox="1">
            <a:spLocks noChangeArrowheads="1"/>
          </p:cNvSpPr>
          <p:nvPr/>
        </p:nvSpPr>
        <p:spPr bwMode="auto">
          <a:xfrm>
            <a:off x="4868863" y="466883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5852" name="文本框 14">
            <a:extLst>
              <a:ext uri="{FF2B5EF4-FFF2-40B4-BE49-F238E27FC236}">
                <a16:creationId xmlns="" xmlns:a16="http://schemas.microsoft.com/office/drawing/2014/main" id="{6D9BACFC-1270-49BA-8EE6-AAED16AEF6B0}"/>
              </a:ext>
            </a:extLst>
          </p:cNvPr>
          <p:cNvSpPr txBox="1">
            <a:spLocks noChangeArrowheads="1"/>
          </p:cNvSpPr>
          <p:nvPr/>
        </p:nvSpPr>
        <p:spPr bwMode="auto">
          <a:xfrm>
            <a:off x="7904163" y="46688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grpSp>
        <p:nvGrpSpPr>
          <p:cNvPr id="16" name="组合 15">
            <a:extLst>
              <a:ext uri="{FF2B5EF4-FFF2-40B4-BE49-F238E27FC236}">
                <a16:creationId xmlns="" xmlns:a16="http://schemas.microsoft.com/office/drawing/2014/main" id="{4FFD492E-71DA-4CAA-B43C-9FC81234C8B1}"/>
              </a:ext>
            </a:extLst>
          </p:cNvPr>
          <p:cNvGrpSpPr/>
          <p:nvPr/>
        </p:nvGrpSpPr>
        <p:grpSpPr>
          <a:xfrm>
            <a:off x="2624284" y="1642299"/>
            <a:ext cx="555189" cy="552266"/>
            <a:chOff x="922338" y="1316038"/>
            <a:chExt cx="301625" cy="300037"/>
          </a:xfrm>
          <a:solidFill>
            <a:srgbClr val="4B649F"/>
          </a:solidFill>
        </p:grpSpPr>
        <p:sp>
          <p:nvSpPr>
            <p:cNvPr id="17" name="Freeform 5">
              <a:extLst>
                <a:ext uri="{FF2B5EF4-FFF2-40B4-BE49-F238E27FC236}">
                  <a16:creationId xmlns="" xmlns:a16="http://schemas.microsoft.com/office/drawing/2014/main" id="{10584191-3A18-4FE1-A5CF-3DE56D26B851}"/>
                </a:ext>
              </a:extLst>
            </p:cNvPr>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pPr eaLnBrk="1" fontAlgn="auto" hangingPunct="1">
                <a:defRPr/>
              </a:pPr>
              <a:endParaRPr lang="zh-CN" altLang="en-US" noProof="1">
                <a:solidFill>
                  <a:schemeClr val="accent1"/>
                </a:solidFill>
                <a:cs typeface="+mn-ea"/>
                <a:sym typeface="+mn-lt"/>
              </a:endParaRPr>
            </a:p>
          </p:txBody>
        </p:sp>
        <p:sp>
          <p:nvSpPr>
            <p:cNvPr id="18" name="Rectangle 6">
              <a:extLst>
                <a:ext uri="{FF2B5EF4-FFF2-40B4-BE49-F238E27FC236}">
                  <a16:creationId xmlns="" xmlns:a16="http://schemas.microsoft.com/office/drawing/2014/main" id="{14461CD8-D67D-4BBC-8AB5-8A4BA973C973}"/>
                </a:ext>
              </a:extLst>
            </p:cNvPr>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sp>
          <p:nvSpPr>
            <p:cNvPr id="19" name="Rectangle 7">
              <a:extLst>
                <a:ext uri="{FF2B5EF4-FFF2-40B4-BE49-F238E27FC236}">
                  <a16:creationId xmlns="" xmlns:a16="http://schemas.microsoft.com/office/drawing/2014/main" id="{28DE9C4B-2E73-4604-85D6-ABE994E4F6BD}"/>
                </a:ext>
              </a:extLst>
            </p:cNvPr>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sp>
          <p:nvSpPr>
            <p:cNvPr id="20" name="Rectangle 8">
              <a:extLst>
                <a:ext uri="{FF2B5EF4-FFF2-40B4-BE49-F238E27FC236}">
                  <a16:creationId xmlns="" xmlns:a16="http://schemas.microsoft.com/office/drawing/2014/main" id="{ECB3BDC5-13D3-490F-802E-E8B0297BA29A}"/>
                </a:ext>
              </a:extLst>
            </p:cNvPr>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sp>
          <p:nvSpPr>
            <p:cNvPr id="21" name="Rectangle 9">
              <a:extLst>
                <a:ext uri="{FF2B5EF4-FFF2-40B4-BE49-F238E27FC236}">
                  <a16:creationId xmlns="" xmlns:a16="http://schemas.microsoft.com/office/drawing/2014/main" id="{E509FE2E-AE12-446D-A931-5A10207B5995}"/>
                </a:ext>
              </a:extLst>
            </p:cNvPr>
            <p:cNvSpPr/>
            <p:nvPr/>
          </p:nvSpPr>
          <p:spPr>
            <a:xfrm>
              <a:off x="1046163" y="1504950"/>
              <a:ext cx="53975" cy="111125"/>
            </a:xfrm>
            <a:prstGeom prst="rect">
              <a:avLst/>
            </a:prstGeom>
            <a:grpFill/>
            <a:ln w="9525">
              <a:noFill/>
              <a:miter/>
            </a:ln>
          </p:spPr>
          <p:txBody>
            <a:bodyPr/>
            <a:lstStyle/>
            <a:p>
              <a:pPr eaLnBrk="1" fontAlgn="auto" hangingPunct="1">
                <a:defRPr/>
              </a:pPr>
              <a:endParaRPr lang="zh-CN" altLang="en-US" noProof="1">
                <a:solidFill>
                  <a:schemeClr val="accent1"/>
                </a:solidFill>
                <a:cs typeface="+mn-ea"/>
                <a:sym typeface="+mn-lt"/>
              </a:endParaRPr>
            </a:p>
          </p:txBody>
        </p:sp>
      </p:grpSp>
      <p:sp>
        <p:nvSpPr>
          <p:cNvPr id="35854" name="Freeform 15">
            <a:extLst>
              <a:ext uri="{FF2B5EF4-FFF2-40B4-BE49-F238E27FC236}">
                <a16:creationId xmlns="" xmlns:a16="http://schemas.microsoft.com/office/drawing/2014/main" id="{F2ADC246-C96F-4CC2-9677-34AC3306C8FB}"/>
              </a:ext>
            </a:extLst>
          </p:cNvPr>
          <p:cNvSpPr>
            <a:spLocks noEditPoints="1" noChangeArrowheads="1"/>
          </p:cNvSpPr>
          <p:nvPr/>
        </p:nvSpPr>
        <p:spPr bwMode="auto">
          <a:xfrm>
            <a:off x="5630863" y="1662113"/>
            <a:ext cx="552450" cy="555625"/>
          </a:xfrm>
          <a:custGeom>
            <a:avLst/>
            <a:gdLst>
              <a:gd name="T0" fmla="*/ 2147483646 w 132"/>
              <a:gd name="T1" fmla="*/ 0 h 132"/>
              <a:gd name="T2" fmla="*/ 2147483646 w 132"/>
              <a:gd name="T3" fmla="*/ 0 h 132"/>
              <a:gd name="T4" fmla="*/ 0 w 132"/>
              <a:gd name="T5" fmla="*/ 2147483646 h 132"/>
              <a:gd name="T6" fmla="*/ 0 w 132"/>
              <a:gd name="T7" fmla="*/ 2147483646 h 132"/>
              <a:gd name="T8" fmla="*/ 2147483646 w 132"/>
              <a:gd name="T9" fmla="*/ 2147483646 h 132"/>
              <a:gd name="T10" fmla="*/ 2147483646 w 132"/>
              <a:gd name="T11" fmla="*/ 2147483646 h 132"/>
              <a:gd name="T12" fmla="*/ 2147483646 w 132"/>
              <a:gd name="T13" fmla="*/ 2147483646 h 132"/>
              <a:gd name="T14" fmla="*/ 2147483646 w 132"/>
              <a:gd name="T15" fmla="*/ 2147483646 h 132"/>
              <a:gd name="T16" fmla="*/ 2147483646 w 132"/>
              <a:gd name="T17" fmla="*/ 0 h 132"/>
              <a:gd name="T18" fmla="*/ 2147483646 w 132"/>
              <a:gd name="T19" fmla="*/ 2147483646 h 132"/>
              <a:gd name="T20" fmla="*/ 2147483646 w 132"/>
              <a:gd name="T21" fmla="*/ 2147483646 h 132"/>
              <a:gd name="T22" fmla="*/ 2147483646 w 132"/>
              <a:gd name="T23" fmla="*/ 2147483646 h 132"/>
              <a:gd name="T24" fmla="*/ 2147483646 w 132"/>
              <a:gd name="T25" fmla="*/ 2147483646 h 132"/>
              <a:gd name="T26" fmla="*/ 2147483646 w 132"/>
              <a:gd name="T27" fmla="*/ 2147483646 h 132"/>
              <a:gd name="T28" fmla="*/ 2147483646 w 132"/>
              <a:gd name="T29" fmla="*/ 2147483646 h 132"/>
              <a:gd name="T30" fmla="*/ 2147483646 w 132"/>
              <a:gd name="T31" fmla="*/ 2147483646 h 132"/>
              <a:gd name="T32" fmla="*/ 2147483646 w 132"/>
              <a:gd name="T33" fmla="*/ 2147483646 h 132"/>
              <a:gd name="T34" fmla="*/ 2147483646 w 132"/>
              <a:gd name="T35" fmla="*/ 2147483646 h 132"/>
              <a:gd name="T36" fmla="*/ 2147483646 w 132"/>
              <a:gd name="T37" fmla="*/ 2147483646 h 132"/>
              <a:gd name="T38" fmla="*/ 2147483646 w 132"/>
              <a:gd name="T39" fmla="*/ 2147483646 h 132"/>
              <a:gd name="T40" fmla="*/ 2147483646 w 132"/>
              <a:gd name="T41" fmla="*/ 2147483646 h 132"/>
              <a:gd name="T42" fmla="*/ 2147483646 w 132"/>
              <a:gd name="T43" fmla="*/ 2147483646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5" name="Freeform 16">
            <a:extLst>
              <a:ext uri="{FF2B5EF4-FFF2-40B4-BE49-F238E27FC236}">
                <a16:creationId xmlns="" xmlns:a16="http://schemas.microsoft.com/office/drawing/2014/main" id="{4EB4712C-4C77-41DB-AA06-8DBBCE3DACB5}"/>
              </a:ext>
            </a:extLst>
          </p:cNvPr>
          <p:cNvSpPr>
            <a:spLocks noEditPoints="1" noChangeArrowheads="1"/>
          </p:cNvSpPr>
          <p:nvPr/>
        </p:nvSpPr>
        <p:spPr bwMode="auto">
          <a:xfrm>
            <a:off x="8743950" y="1619250"/>
            <a:ext cx="604838" cy="598488"/>
          </a:xfrm>
          <a:custGeom>
            <a:avLst/>
            <a:gdLst>
              <a:gd name="T0" fmla="*/ 2147483646 w 145"/>
              <a:gd name="T1" fmla="*/ 2147483646 h 144"/>
              <a:gd name="T2" fmla="*/ 2147483646 w 145"/>
              <a:gd name="T3" fmla="*/ 2147483646 h 144"/>
              <a:gd name="T4" fmla="*/ 2147483646 w 145"/>
              <a:gd name="T5" fmla="*/ 2147483646 h 144"/>
              <a:gd name="T6" fmla="*/ 2147483646 w 145"/>
              <a:gd name="T7" fmla="*/ 2147483646 h 144"/>
              <a:gd name="T8" fmla="*/ 2147483646 w 145"/>
              <a:gd name="T9" fmla="*/ 0 h 144"/>
              <a:gd name="T10" fmla="*/ 0 w 145"/>
              <a:gd name="T11" fmla="*/ 2147483646 h 144"/>
              <a:gd name="T12" fmla="*/ 2147483646 w 145"/>
              <a:gd name="T13" fmla="*/ 2147483646 h 144"/>
              <a:gd name="T14" fmla="*/ 2147483646 w 145"/>
              <a:gd name="T15" fmla="*/ 2147483646 h 144"/>
              <a:gd name="T16" fmla="*/ 2147483646 w 145"/>
              <a:gd name="T17" fmla="*/ 2147483646 h 144"/>
              <a:gd name="T18" fmla="*/ 2147483646 w 145"/>
              <a:gd name="T19" fmla="*/ 2147483646 h 144"/>
              <a:gd name="T20" fmla="*/ 2147483646 w 145"/>
              <a:gd name="T21" fmla="*/ 2147483646 h 144"/>
              <a:gd name="T22" fmla="*/ 2147483646 w 145"/>
              <a:gd name="T23" fmla="*/ 2147483646 h 144"/>
              <a:gd name="T24" fmla="*/ 2147483646 w 145"/>
              <a:gd name="T25" fmla="*/ 2147483646 h 144"/>
              <a:gd name="T26" fmla="*/ 2147483646 w 145"/>
              <a:gd name="T27" fmla="*/ 2147483646 h 144"/>
              <a:gd name="T28" fmla="*/ 2147483646 w 145"/>
              <a:gd name="T29" fmla="*/ 2147483646 h 144"/>
              <a:gd name="T30" fmla="*/ 2147483646 w 145"/>
              <a:gd name="T31" fmla="*/ 2147483646 h 144"/>
              <a:gd name="T32" fmla="*/ 2147483646 w 145"/>
              <a:gd name="T33" fmla="*/ 2147483646 h 144"/>
              <a:gd name="T34" fmla="*/ 2147483646 w 145"/>
              <a:gd name="T35" fmla="*/ 2147483646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6" name="Freeform 33">
            <a:extLst>
              <a:ext uri="{FF2B5EF4-FFF2-40B4-BE49-F238E27FC236}">
                <a16:creationId xmlns="" xmlns:a16="http://schemas.microsoft.com/office/drawing/2014/main" id="{3796C883-F15C-4B9F-AB80-58071DE2FD94}"/>
              </a:ext>
            </a:extLst>
          </p:cNvPr>
          <p:cNvSpPr>
            <a:spLocks noEditPoints="1" noChangeArrowheads="1"/>
          </p:cNvSpPr>
          <p:nvPr/>
        </p:nvSpPr>
        <p:spPr bwMode="auto">
          <a:xfrm>
            <a:off x="2692400" y="4062413"/>
            <a:ext cx="503238" cy="603250"/>
          </a:xfrm>
          <a:custGeom>
            <a:avLst/>
            <a:gdLst>
              <a:gd name="T0" fmla="*/ 2147483646 w 120"/>
              <a:gd name="T1" fmla="*/ 2147483646 h 144"/>
              <a:gd name="T2" fmla="*/ 2147483646 w 120"/>
              <a:gd name="T3" fmla="*/ 2147483646 h 144"/>
              <a:gd name="T4" fmla="*/ 2147483646 w 120"/>
              <a:gd name="T5" fmla="*/ 0 h 144"/>
              <a:gd name="T6" fmla="*/ 2147483646 w 120"/>
              <a:gd name="T7" fmla="*/ 2147483646 h 144"/>
              <a:gd name="T8" fmla="*/ 2147483646 w 120"/>
              <a:gd name="T9" fmla="*/ 2147483646 h 144"/>
              <a:gd name="T10" fmla="*/ 0 w 120"/>
              <a:gd name="T11" fmla="*/ 2147483646 h 144"/>
              <a:gd name="T12" fmla="*/ 0 w 120"/>
              <a:gd name="T13" fmla="*/ 2147483646 h 144"/>
              <a:gd name="T14" fmla="*/ 2147483646 w 120"/>
              <a:gd name="T15" fmla="*/ 2147483646 h 144"/>
              <a:gd name="T16" fmla="*/ 2147483646 w 120"/>
              <a:gd name="T17" fmla="*/ 2147483646 h 144"/>
              <a:gd name="T18" fmla="*/ 2147483646 w 120"/>
              <a:gd name="T19" fmla="*/ 2147483646 h 144"/>
              <a:gd name="T20" fmla="*/ 2147483646 w 120"/>
              <a:gd name="T21" fmla="*/ 2147483646 h 144"/>
              <a:gd name="T22" fmla="*/ 2147483646 w 120"/>
              <a:gd name="T23" fmla="*/ 2147483646 h 144"/>
              <a:gd name="T24" fmla="*/ 2147483646 w 120"/>
              <a:gd name="T25" fmla="*/ 2147483646 h 144"/>
              <a:gd name="T26" fmla="*/ 2147483646 w 120"/>
              <a:gd name="T27" fmla="*/ 2147483646 h 144"/>
              <a:gd name="T28" fmla="*/ 2147483646 w 120"/>
              <a:gd name="T29" fmla="*/ 2147483646 h 144"/>
              <a:gd name="T30" fmla="*/ 2147483646 w 120"/>
              <a:gd name="T31" fmla="*/ 2147483646 h 144"/>
              <a:gd name="T32" fmla="*/ 2147483646 w 120"/>
              <a:gd name="T33" fmla="*/ 2147483646 h 144"/>
              <a:gd name="T34" fmla="*/ 2147483646 w 120"/>
              <a:gd name="T35" fmla="*/ 2147483646 h 144"/>
              <a:gd name="T36" fmla="*/ 2147483646 w 120"/>
              <a:gd name="T37" fmla="*/ 2147483646 h 144"/>
              <a:gd name="T38" fmla="*/ 2147483646 w 120"/>
              <a:gd name="T39" fmla="*/ 2147483646 h 144"/>
              <a:gd name="T40" fmla="*/ 2147483646 w 120"/>
              <a:gd name="T41" fmla="*/ 2147483646 h 144"/>
              <a:gd name="T42" fmla="*/ 2147483646 w 120"/>
              <a:gd name="T43" fmla="*/ 2147483646 h 144"/>
              <a:gd name="T44" fmla="*/ 2147483646 w 120"/>
              <a:gd name="T45" fmla="*/ 2147483646 h 144"/>
              <a:gd name="T46" fmla="*/ 2147483646 w 120"/>
              <a:gd name="T47" fmla="*/ 2147483646 h 1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 name="组合 24">
            <a:extLst>
              <a:ext uri="{FF2B5EF4-FFF2-40B4-BE49-F238E27FC236}">
                <a16:creationId xmlns="" xmlns:a16="http://schemas.microsoft.com/office/drawing/2014/main" id="{87CA495F-95A9-4442-9C7A-B1CF19D6DD8E}"/>
              </a:ext>
            </a:extLst>
          </p:cNvPr>
          <p:cNvGrpSpPr/>
          <p:nvPr/>
        </p:nvGrpSpPr>
        <p:grpSpPr>
          <a:xfrm>
            <a:off x="5631535" y="3998829"/>
            <a:ext cx="753888" cy="631162"/>
            <a:chOff x="2197100" y="1916113"/>
            <a:chExt cx="409575" cy="342900"/>
          </a:xfrm>
          <a:solidFill>
            <a:srgbClr val="4B649F"/>
          </a:solidFill>
        </p:grpSpPr>
        <p:sp>
          <p:nvSpPr>
            <p:cNvPr id="26" name="Freeform 35">
              <a:extLst>
                <a:ext uri="{FF2B5EF4-FFF2-40B4-BE49-F238E27FC236}">
                  <a16:creationId xmlns="" xmlns:a16="http://schemas.microsoft.com/office/drawing/2014/main" id="{D71D76FF-B48D-441B-9064-99491F82D765}"/>
                </a:ext>
              </a:extLst>
            </p:cNvPr>
            <p:cNvSpPr/>
            <p:nvPr/>
          </p:nvSpPr>
          <p:spPr>
            <a:xfrm>
              <a:off x="2197100" y="2006600"/>
              <a:ext cx="314325" cy="252413"/>
            </a:xfrm>
            <a:custGeom>
              <a:avLst/>
              <a:gdLst/>
              <a:ahLst/>
              <a:cxnLst>
                <a:cxn ang="0">
                  <a:pos x="279444" y="188314"/>
                </a:cxn>
                <a:cxn ang="0">
                  <a:pos x="202199" y="211002"/>
                </a:cxn>
                <a:cxn ang="0">
                  <a:pos x="193111" y="211002"/>
                </a:cxn>
                <a:cxn ang="0">
                  <a:pos x="188568" y="208733"/>
                </a:cxn>
                <a:cxn ang="0">
                  <a:pos x="179480" y="208733"/>
                </a:cxn>
                <a:cxn ang="0">
                  <a:pos x="174936" y="206464"/>
                </a:cxn>
                <a:cxn ang="0">
                  <a:pos x="168120" y="206464"/>
                </a:cxn>
                <a:cxn ang="0">
                  <a:pos x="163577" y="204195"/>
                </a:cxn>
                <a:cxn ang="0">
                  <a:pos x="154489" y="201927"/>
                </a:cxn>
                <a:cxn ang="0">
                  <a:pos x="152217" y="199658"/>
                </a:cxn>
                <a:cxn ang="0">
                  <a:pos x="143130" y="195120"/>
                </a:cxn>
                <a:cxn ang="0">
                  <a:pos x="143130" y="195120"/>
                </a:cxn>
                <a:cxn ang="0">
                  <a:pos x="113595" y="172432"/>
                </a:cxn>
                <a:cxn ang="0">
                  <a:pos x="113595" y="172432"/>
                </a:cxn>
                <a:cxn ang="0">
                  <a:pos x="104507" y="163356"/>
                </a:cxn>
                <a:cxn ang="0">
                  <a:pos x="102235" y="161087"/>
                </a:cxn>
                <a:cxn ang="0">
                  <a:pos x="74973" y="81678"/>
                </a:cxn>
                <a:cxn ang="0">
                  <a:pos x="109051" y="81678"/>
                </a:cxn>
                <a:cxn ang="0">
                  <a:pos x="54526" y="0"/>
                </a:cxn>
                <a:cxn ang="0">
                  <a:pos x="0" y="81678"/>
                </a:cxn>
                <a:cxn ang="0">
                  <a:pos x="34078" y="81678"/>
                </a:cxn>
                <a:cxn ang="0">
                  <a:pos x="63613" y="176969"/>
                </a:cxn>
                <a:cxn ang="0">
                  <a:pos x="65885" y="179238"/>
                </a:cxn>
                <a:cxn ang="0">
                  <a:pos x="70429" y="188314"/>
                </a:cxn>
                <a:cxn ang="0">
                  <a:pos x="72701" y="190582"/>
                </a:cxn>
                <a:cxn ang="0">
                  <a:pos x="84060" y="201927"/>
                </a:cxn>
                <a:cxn ang="0">
                  <a:pos x="84060" y="201927"/>
                </a:cxn>
                <a:cxn ang="0">
                  <a:pos x="122683" y="231421"/>
                </a:cxn>
                <a:cxn ang="0">
                  <a:pos x="122683" y="231421"/>
                </a:cxn>
                <a:cxn ang="0">
                  <a:pos x="136314" y="238228"/>
                </a:cxn>
                <a:cxn ang="0">
                  <a:pos x="138586" y="238228"/>
                </a:cxn>
                <a:cxn ang="0">
                  <a:pos x="149945" y="242766"/>
                </a:cxn>
                <a:cxn ang="0">
                  <a:pos x="154489" y="245034"/>
                </a:cxn>
                <a:cxn ang="0">
                  <a:pos x="165849" y="247303"/>
                </a:cxn>
                <a:cxn ang="0">
                  <a:pos x="172664" y="249572"/>
                </a:cxn>
                <a:cxn ang="0">
                  <a:pos x="174936" y="249572"/>
                </a:cxn>
                <a:cxn ang="0">
                  <a:pos x="184024" y="249572"/>
                </a:cxn>
                <a:cxn ang="0">
                  <a:pos x="188568" y="251841"/>
                </a:cxn>
                <a:cxn ang="0">
                  <a:pos x="204471" y="251841"/>
                </a:cxn>
                <a:cxn ang="0">
                  <a:pos x="302163" y="220077"/>
                </a:cxn>
                <a:cxn ang="0">
                  <a:pos x="306706" y="192851"/>
                </a:cxn>
                <a:cxn ang="0">
                  <a:pos x="279444" y="188314"/>
                </a:cxn>
              </a:cxnLst>
              <a:rect l="0" t="0" r="0" b="0"/>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grpFill/>
            <a:ln w="9525">
              <a:noFill/>
            </a:ln>
          </p:spPr>
          <p:txBody>
            <a:bodyPr/>
            <a:lstStyle/>
            <a:p>
              <a:pPr eaLnBrk="1" fontAlgn="auto" hangingPunct="1">
                <a:defRPr/>
              </a:pPr>
              <a:endParaRPr lang="zh-CN" altLang="en-US" noProof="1">
                <a:solidFill>
                  <a:schemeClr val="accent1"/>
                </a:solidFill>
                <a:cs typeface="+mn-ea"/>
                <a:sym typeface="+mn-lt"/>
              </a:endParaRPr>
            </a:p>
          </p:txBody>
        </p:sp>
        <p:sp>
          <p:nvSpPr>
            <p:cNvPr id="27" name="Freeform 36">
              <a:extLst>
                <a:ext uri="{FF2B5EF4-FFF2-40B4-BE49-F238E27FC236}">
                  <a16:creationId xmlns="" xmlns:a16="http://schemas.microsoft.com/office/drawing/2014/main" id="{CFE20F2D-800E-471C-8EF1-C247FF01176E}"/>
                </a:ext>
              </a:extLst>
            </p:cNvPr>
            <p:cNvSpPr/>
            <p:nvPr/>
          </p:nvSpPr>
          <p:spPr>
            <a:xfrm>
              <a:off x="2292350" y="1916113"/>
              <a:ext cx="314325" cy="255587"/>
            </a:xfrm>
            <a:custGeom>
              <a:avLst/>
              <a:gdLst/>
              <a:ahLst/>
              <a:cxnLst>
                <a:cxn ang="0">
                  <a:pos x="279444" y="171899"/>
                </a:cxn>
                <a:cxn ang="0">
                  <a:pos x="249909" y="75636"/>
                </a:cxn>
                <a:cxn ang="0">
                  <a:pos x="247637" y="73344"/>
                </a:cxn>
                <a:cxn ang="0">
                  <a:pos x="240821" y="64176"/>
                </a:cxn>
                <a:cxn ang="0">
                  <a:pos x="240821" y="61884"/>
                </a:cxn>
                <a:cxn ang="0">
                  <a:pos x="177208" y="13752"/>
                </a:cxn>
                <a:cxn ang="0">
                  <a:pos x="174936" y="13752"/>
                </a:cxn>
                <a:cxn ang="0">
                  <a:pos x="163577" y="9168"/>
                </a:cxn>
                <a:cxn ang="0">
                  <a:pos x="159033" y="6876"/>
                </a:cxn>
                <a:cxn ang="0">
                  <a:pos x="147673" y="4584"/>
                </a:cxn>
                <a:cxn ang="0">
                  <a:pos x="140858" y="2292"/>
                </a:cxn>
                <a:cxn ang="0">
                  <a:pos x="138586" y="2292"/>
                </a:cxn>
                <a:cxn ang="0">
                  <a:pos x="129498" y="2292"/>
                </a:cxn>
                <a:cxn ang="0">
                  <a:pos x="124954" y="0"/>
                </a:cxn>
                <a:cxn ang="0">
                  <a:pos x="111323" y="0"/>
                </a:cxn>
                <a:cxn ang="0">
                  <a:pos x="109051" y="0"/>
                </a:cxn>
                <a:cxn ang="0">
                  <a:pos x="109051" y="0"/>
                </a:cxn>
                <a:cxn ang="0">
                  <a:pos x="11359" y="32088"/>
                </a:cxn>
                <a:cxn ang="0">
                  <a:pos x="6816" y="59592"/>
                </a:cxn>
                <a:cxn ang="0">
                  <a:pos x="34078" y="64176"/>
                </a:cxn>
                <a:cxn ang="0">
                  <a:pos x="109051" y="41256"/>
                </a:cxn>
                <a:cxn ang="0">
                  <a:pos x="120411" y="41256"/>
                </a:cxn>
                <a:cxn ang="0">
                  <a:pos x="124954" y="41256"/>
                </a:cxn>
                <a:cxn ang="0">
                  <a:pos x="134042" y="43548"/>
                </a:cxn>
                <a:cxn ang="0">
                  <a:pos x="138586" y="43548"/>
                </a:cxn>
                <a:cxn ang="0">
                  <a:pos x="147673" y="45840"/>
                </a:cxn>
                <a:cxn ang="0">
                  <a:pos x="149945" y="48132"/>
                </a:cxn>
                <a:cxn ang="0">
                  <a:pos x="159033" y="50424"/>
                </a:cxn>
                <a:cxn ang="0">
                  <a:pos x="159033" y="52716"/>
                </a:cxn>
                <a:cxn ang="0">
                  <a:pos x="209015" y="89388"/>
                </a:cxn>
                <a:cxn ang="0">
                  <a:pos x="209015" y="89388"/>
                </a:cxn>
                <a:cxn ang="0">
                  <a:pos x="238549" y="171899"/>
                </a:cxn>
                <a:cxn ang="0">
                  <a:pos x="204471" y="171899"/>
                </a:cxn>
                <a:cxn ang="0">
                  <a:pos x="258996" y="254411"/>
                </a:cxn>
                <a:cxn ang="0">
                  <a:pos x="313522" y="171899"/>
                </a:cxn>
                <a:cxn ang="0">
                  <a:pos x="279444" y="171899"/>
                </a:cxn>
              </a:cxnLst>
              <a:rect l="0" t="0" r="0" b="0"/>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grpFill/>
            <a:ln w="9525">
              <a:noFill/>
            </a:ln>
          </p:spPr>
          <p:txBody>
            <a:bodyPr/>
            <a:lstStyle/>
            <a:p>
              <a:pPr eaLnBrk="1" fontAlgn="auto" hangingPunct="1">
                <a:defRPr/>
              </a:pPr>
              <a:endParaRPr lang="zh-CN" altLang="en-US" noProof="1">
                <a:solidFill>
                  <a:schemeClr val="accent1"/>
                </a:solidFill>
                <a:cs typeface="+mn-ea"/>
                <a:sym typeface="+mn-lt"/>
              </a:endParaRPr>
            </a:p>
          </p:txBody>
        </p:sp>
      </p:grpSp>
      <p:sp>
        <p:nvSpPr>
          <p:cNvPr id="35858" name="Freeform 37">
            <a:extLst>
              <a:ext uri="{FF2B5EF4-FFF2-40B4-BE49-F238E27FC236}">
                <a16:creationId xmlns="" xmlns:a16="http://schemas.microsoft.com/office/drawing/2014/main" id="{48C8BDA0-E812-41C0-8E00-A6AC8FDA0235}"/>
              </a:ext>
            </a:extLst>
          </p:cNvPr>
          <p:cNvSpPr>
            <a:spLocks noChangeArrowheads="1"/>
          </p:cNvSpPr>
          <p:nvPr/>
        </p:nvSpPr>
        <p:spPr bwMode="auto">
          <a:xfrm>
            <a:off x="8656638" y="4098925"/>
            <a:ext cx="779462" cy="531813"/>
          </a:xfrm>
          <a:custGeom>
            <a:avLst/>
            <a:gdLst>
              <a:gd name="T0" fmla="*/ 2147483646 w 186"/>
              <a:gd name="T1" fmla="*/ 2147483646 h 126"/>
              <a:gd name="T2" fmla="*/ 2147483646 w 186"/>
              <a:gd name="T3" fmla="*/ 2147483646 h 126"/>
              <a:gd name="T4" fmla="*/ 2147483646 w 186"/>
              <a:gd name="T5" fmla="*/ 2147483646 h 126"/>
              <a:gd name="T6" fmla="*/ 2147483646 w 186"/>
              <a:gd name="T7" fmla="*/ 2147483646 h 126"/>
              <a:gd name="T8" fmla="*/ 2147483646 w 186"/>
              <a:gd name="T9" fmla="*/ 2147483646 h 126"/>
              <a:gd name="T10" fmla="*/ 2147483646 w 186"/>
              <a:gd name="T11" fmla="*/ 2147483646 h 126"/>
              <a:gd name="T12" fmla="*/ 2147483646 w 186"/>
              <a:gd name="T13" fmla="*/ 2147483646 h 126"/>
              <a:gd name="T14" fmla="*/ 2147483646 w 186"/>
              <a:gd name="T15" fmla="*/ 2147483646 h 126"/>
              <a:gd name="T16" fmla="*/ 2147483646 w 186"/>
              <a:gd name="T17" fmla="*/ 2147483646 h 126"/>
              <a:gd name="T18" fmla="*/ 2147483646 w 186"/>
              <a:gd name="T19" fmla="*/ 2147483646 h 126"/>
              <a:gd name="T20" fmla="*/ 2147483646 w 186"/>
              <a:gd name="T21" fmla="*/ 0 h 126"/>
              <a:gd name="T22" fmla="*/ 2147483646 w 186"/>
              <a:gd name="T23" fmla="*/ 2147483646 h 126"/>
              <a:gd name="T24" fmla="*/ 0 w 186"/>
              <a:gd name="T25" fmla="*/ 2147483646 h 126"/>
              <a:gd name="T26" fmla="*/ 2147483646 w 186"/>
              <a:gd name="T27" fmla="*/ 2147483646 h 126"/>
              <a:gd name="T28" fmla="*/ 2147483646 w 186"/>
              <a:gd name="T29" fmla="*/ 2147483646 h 126"/>
              <a:gd name="T30" fmla="*/ 2147483646 w 186"/>
              <a:gd name="T31" fmla="*/ 2147483646 h 126"/>
              <a:gd name="T32" fmla="*/ 2147483646 w 186"/>
              <a:gd name="T33" fmla="*/ 2147483646 h 126"/>
              <a:gd name="T34" fmla="*/ 2147483646 w 186"/>
              <a:gd name="T35" fmla="*/ 2147483646 h 126"/>
              <a:gd name="T36" fmla="*/ 2147483646 w 186"/>
              <a:gd name="T37" fmla="*/ 2147483646 h 126"/>
              <a:gd name="T38" fmla="*/ 2147483646 w 186"/>
              <a:gd name="T39" fmla="*/ 2147483646 h 126"/>
              <a:gd name="T40" fmla="*/ 2147483646 w 186"/>
              <a:gd name="T41" fmla="*/ 2147483646 h 126"/>
              <a:gd name="T42" fmla="*/ 2147483646 w 186"/>
              <a:gd name="T43" fmla="*/ 2147483646 h 126"/>
              <a:gd name="T44" fmla="*/ 2147483646 w 186"/>
              <a:gd name="T45" fmla="*/ 2147483646 h 126"/>
              <a:gd name="T46" fmla="*/ 2147483646 w 186"/>
              <a:gd name="T47" fmla="*/ 2147483646 h 126"/>
              <a:gd name="T48" fmla="*/ 2147483646 w 186"/>
              <a:gd name="T49" fmla="*/ 2147483646 h 126"/>
              <a:gd name="T50" fmla="*/ 2147483646 w 186"/>
              <a:gd name="T51" fmla="*/ 2147483646 h 126"/>
              <a:gd name="T52" fmla="*/ 2147483646 w 186"/>
              <a:gd name="T53" fmla="*/ 2147483646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6" h="126">
                <a:moveTo>
                  <a:pt x="135" y="9"/>
                </a:moveTo>
                <a:cubicBezTo>
                  <a:pt x="108" y="9"/>
                  <a:pt x="86" y="30"/>
                  <a:pt x="84" y="57"/>
                </a:cubicBezTo>
                <a:cubicBezTo>
                  <a:pt x="84" y="57"/>
                  <a:pt x="84" y="57"/>
                  <a:pt x="84" y="57"/>
                </a:cubicBezTo>
                <a:cubicBezTo>
                  <a:pt x="84" y="60"/>
                  <a:pt x="84" y="60"/>
                  <a:pt x="84" y="60"/>
                </a:cubicBezTo>
                <a:cubicBezTo>
                  <a:pt x="84" y="66"/>
                  <a:pt x="84" y="66"/>
                  <a:pt x="84" y="66"/>
                </a:cubicBezTo>
                <a:cubicBezTo>
                  <a:pt x="84" y="84"/>
                  <a:pt x="69" y="99"/>
                  <a:pt x="51" y="99"/>
                </a:cubicBezTo>
                <a:cubicBezTo>
                  <a:pt x="33" y="99"/>
                  <a:pt x="18" y="84"/>
                  <a:pt x="18" y="66"/>
                </a:cubicBezTo>
                <a:cubicBezTo>
                  <a:pt x="18" y="48"/>
                  <a:pt x="33" y="33"/>
                  <a:pt x="51" y="33"/>
                </a:cubicBezTo>
                <a:cubicBezTo>
                  <a:pt x="51" y="48"/>
                  <a:pt x="51" y="48"/>
                  <a:pt x="51" y="48"/>
                </a:cubicBezTo>
                <a:cubicBezTo>
                  <a:pt x="87" y="24"/>
                  <a:pt x="87" y="24"/>
                  <a:pt x="87" y="24"/>
                </a:cubicBezTo>
                <a:cubicBezTo>
                  <a:pt x="51" y="0"/>
                  <a:pt x="51" y="0"/>
                  <a:pt x="51" y="0"/>
                </a:cubicBezTo>
                <a:cubicBezTo>
                  <a:pt x="51" y="15"/>
                  <a:pt x="51" y="15"/>
                  <a:pt x="51" y="15"/>
                </a:cubicBezTo>
                <a:cubicBezTo>
                  <a:pt x="23" y="15"/>
                  <a:pt x="0" y="38"/>
                  <a:pt x="0" y="66"/>
                </a:cubicBezTo>
                <a:cubicBezTo>
                  <a:pt x="0" y="94"/>
                  <a:pt x="23" y="117"/>
                  <a:pt x="51" y="117"/>
                </a:cubicBezTo>
                <a:cubicBezTo>
                  <a:pt x="78" y="117"/>
                  <a:pt x="100" y="96"/>
                  <a:pt x="102" y="69"/>
                </a:cubicBezTo>
                <a:cubicBezTo>
                  <a:pt x="102" y="69"/>
                  <a:pt x="102" y="69"/>
                  <a:pt x="102" y="69"/>
                </a:cubicBezTo>
                <a:cubicBezTo>
                  <a:pt x="102" y="66"/>
                  <a:pt x="102" y="66"/>
                  <a:pt x="102" y="66"/>
                </a:cubicBezTo>
                <a:cubicBezTo>
                  <a:pt x="102" y="60"/>
                  <a:pt x="102" y="60"/>
                  <a:pt x="102" y="60"/>
                </a:cubicBezTo>
                <a:cubicBezTo>
                  <a:pt x="102" y="42"/>
                  <a:pt x="117" y="27"/>
                  <a:pt x="135" y="27"/>
                </a:cubicBezTo>
                <a:cubicBezTo>
                  <a:pt x="153" y="27"/>
                  <a:pt x="168" y="42"/>
                  <a:pt x="168" y="60"/>
                </a:cubicBezTo>
                <a:cubicBezTo>
                  <a:pt x="168" y="78"/>
                  <a:pt x="153" y="93"/>
                  <a:pt x="135" y="93"/>
                </a:cubicBezTo>
                <a:cubicBezTo>
                  <a:pt x="135" y="78"/>
                  <a:pt x="135" y="78"/>
                  <a:pt x="135" y="78"/>
                </a:cubicBezTo>
                <a:cubicBezTo>
                  <a:pt x="99" y="102"/>
                  <a:pt x="99" y="102"/>
                  <a:pt x="99" y="102"/>
                </a:cubicBezTo>
                <a:cubicBezTo>
                  <a:pt x="135" y="126"/>
                  <a:pt x="135" y="126"/>
                  <a:pt x="135" y="126"/>
                </a:cubicBezTo>
                <a:cubicBezTo>
                  <a:pt x="135" y="111"/>
                  <a:pt x="135" y="111"/>
                  <a:pt x="135" y="111"/>
                </a:cubicBezTo>
                <a:cubicBezTo>
                  <a:pt x="163" y="111"/>
                  <a:pt x="186" y="88"/>
                  <a:pt x="186" y="60"/>
                </a:cubicBezTo>
                <a:cubicBezTo>
                  <a:pt x="186" y="32"/>
                  <a:pt x="163" y="9"/>
                  <a:pt x="135" y="9"/>
                </a:cubicBezTo>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29" name="直接连接符 28">
            <a:extLst>
              <a:ext uri="{FF2B5EF4-FFF2-40B4-BE49-F238E27FC236}">
                <a16:creationId xmlns="" xmlns:a16="http://schemas.microsoft.com/office/drawing/2014/main" id="{472484C7-B2AA-4057-89E0-7D444C1B0378}"/>
              </a:ext>
            </a:extLst>
          </p:cNvPr>
          <p:cNvCxnSpPr/>
          <p:nvPr/>
        </p:nvCxnSpPr>
        <p:spPr>
          <a:xfrm>
            <a:off x="1843088" y="3695700"/>
            <a:ext cx="2284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2B2479CA-351B-4686-AC17-62E71A9CF3E9}"/>
              </a:ext>
            </a:extLst>
          </p:cNvPr>
          <p:cNvCxnSpPr/>
          <p:nvPr/>
        </p:nvCxnSpPr>
        <p:spPr>
          <a:xfrm>
            <a:off x="4868863" y="3695700"/>
            <a:ext cx="2282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 xmlns:a16="http://schemas.microsoft.com/office/drawing/2014/main" id="{90914A3C-F9F3-419A-8EA3-507AEE662991}"/>
              </a:ext>
            </a:extLst>
          </p:cNvPr>
          <p:cNvCxnSpPr/>
          <p:nvPr/>
        </p:nvCxnSpPr>
        <p:spPr>
          <a:xfrm>
            <a:off x="7980363" y="3695700"/>
            <a:ext cx="2282825"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任意多边形 31">
            <a:extLst>
              <a:ext uri="{FF2B5EF4-FFF2-40B4-BE49-F238E27FC236}">
                <a16:creationId xmlns="" xmlns:a16="http://schemas.microsoft.com/office/drawing/2014/main" id="{DF0E6ECC-EB76-456F-AA9F-7748D2867063}"/>
              </a:ext>
            </a:extLst>
          </p:cNvPr>
          <p:cNvSpPr/>
          <p:nvPr/>
        </p:nvSpPr>
        <p:spPr>
          <a:xfrm>
            <a:off x="0" y="2736850"/>
            <a:ext cx="844550" cy="1689100"/>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33" name="任意多边形 32">
            <a:extLst>
              <a:ext uri="{FF2B5EF4-FFF2-40B4-BE49-F238E27FC236}">
                <a16:creationId xmlns="" xmlns:a16="http://schemas.microsoft.com/office/drawing/2014/main" id="{FD8F2E1C-05A7-4EEA-919A-E5968DCC3E53}"/>
              </a:ext>
            </a:extLst>
          </p:cNvPr>
          <p:cNvSpPr/>
          <p:nvPr/>
        </p:nvSpPr>
        <p:spPr>
          <a:xfrm flipH="1">
            <a:off x="11345863" y="2736850"/>
            <a:ext cx="844550" cy="1689100"/>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F795074E-4D5B-4920-B096-1548A17B741E}"/>
              </a:ext>
            </a:extLst>
          </p:cNvPr>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867" name="文本框 2">
            <a:extLst>
              <a:ext uri="{FF2B5EF4-FFF2-40B4-BE49-F238E27FC236}">
                <a16:creationId xmlns="" xmlns:a16="http://schemas.microsoft.com/office/drawing/2014/main" id="{F64D974D-BBA7-4EB4-919A-D8AAA7256977}"/>
              </a:ext>
            </a:extLst>
          </p:cNvPr>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添加论文内容第二部分标题</a:t>
            </a:r>
          </a:p>
        </p:txBody>
      </p:sp>
      <p:sp>
        <p:nvSpPr>
          <p:cNvPr id="36868" name="文本框 4">
            <a:extLst>
              <a:ext uri="{FF2B5EF4-FFF2-40B4-BE49-F238E27FC236}">
                <a16:creationId xmlns="" xmlns:a16="http://schemas.microsoft.com/office/drawing/2014/main" id="{942E8553-187F-4C56-A558-23C91F96D313}"/>
              </a:ext>
            </a:extLst>
          </p:cNvPr>
          <p:cNvSpPr txBox="1">
            <a:spLocks noChangeArrowheads="1"/>
          </p:cNvSpPr>
          <p:nvPr/>
        </p:nvSpPr>
        <p:spPr bwMode="auto">
          <a:xfrm>
            <a:off x="5854700" y="3216275"/>
            <a:ext cx="57086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808080"/>
                </a:solidFill>
              </a:rPr>
              <a:t>培养学生综合运用、巩固与扩展所学的基础理论和专业知识，培养学生独立分析、解决实际问题能力、培养学生处理数据和信息的能力。</a:t>
            </a:r>
          </a:p>
        </p:txBody>
      </p:sp>
      <p:pic>
        <p:nvPicPr>
          <p:cNvPr id="36869" name="图片 9">
            <a:extLst>
              <a:ext uri="{FF2B5EF4-FFF2-40B4-BE49-F238E27FC236}">
                <a16:creationId xmlns="" xmlns:a16="http://schemas.microsoft.com/office/drawing/2014/main" id="{0BC081DA-9892-446F-9FBA-3992BD523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10">
            <a:extLst>
              <a:ext uri="{FF2B5EF4-FFF2-40B4-BE49-F238E27FC236}">
                <a16:creationId xmlns="" xmlns:a16="http://schemas.microsoft.com/office/drawing/2014/main" id="{70E55413-36FF-4EC2-937F-A79368F1CC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1" name="组合 11">
            <a:extLst>
              <a:ext uri="{FF2B5EF4-FFF2-40B4-BE49-F238E27FC236}">
                <a16:creationId xmlns="" xmlns:a16="http://schemas.microsoft.com/office/drawing/2014/main" id="{603B42FB-34D7-40EA-9B4C-0AC5DEB2ADB3}"/>
              </a:ext>
            </a:extLst>
          </p:cNvPr>
          <p:cNvGrpSpPr>
            <a:grpSpLocks/>
          </p:cNvGrpSpPr>
          <p:nvPr/>
        </p:nvGrpSpPr>
        <p:grpSpPr bwMode="auto">
          <a:xfrm>
            <a:off x="1519238" y="2232025"/>
            <a:ext cx="2581275" cy="2582863"/>
            <a:chOff x="3209823" y="2234042"/>
            <a:chExt cx="1607262" cy="1607262"/>
          </a:xfrm>
        </p:grpSpPr>
        <p:sp>
          <p:nvSpPr>
            <p:cNvPr id="13" name="椭圆 12">
              <a:extLst>
                <a:ext uri="{FF2B5EF4-FFF2-40B4-BE49-F238E27FC236}">
                  <a16:creationId xmlns="" xmlns:a16="http://schemas.microsoft.com/office/drawing/2014/main" id="{9915D424-BC4C-4CAE-9A4E-EA82B9714CC2}"/>
                </a:ext>
              </a:extLst>
            </p:cNvPr>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a:extLst>
                <a:ext uri="{FF2B5EF4-FFF2-40B4-BE49-F238E27FC236}">
                  <a16:creationId xmlns="" xmlns:a16="http://schemas.microsoft.com/office/drawing/2014/main" id="{343FF37E-3D8F-4329-9D0F-BD5D1B02EBF0}"/>
                </a:ext>
              </a:extLst>
            </p:cNvPr>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KSO_Shape">
              <a:extLst>
                <a:ext uri="{FF2B5EF4-FFF2-40B4-BE49-F238E27FC236}">
                  <a16:creationId xmlns="" xmlns:a16="http://schemas.microsoft.com/office/drawing/2014/main" id="{7E9E8CD1-BB63-4574-BD82-57FBC3B144C3}"/>
                </a:ext>
              </a:extLst>
            </p:cNvPr>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 xmlns:a16="http://schemas.microsoft.com/office/drawing/2014/main" id="{117583ED-6232-4D77-AA3B-A8241006D4E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 xmlns:a16="http://schemas.microsoft.com/office/drawing/2014/main" id="{B27446B8-D84F-40D3-BCC7-ED8A1BA4BF11}"/>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添加论文内容第二部分标题</a:t>
            </a:r>
          </a:p>
        </p:txBody>
      </p:sp>
      <p:cxnSp>
        <p:nvCxnSpPr>
          <p:cNvPr id="4" name="直接连接符 3">
            <a:extLst>
              <a:ext uri="{FF2B5EF4-FFF2-40B4-BE49-F238E27FC236}">
                <a16:creationId xmlns=""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7894" name="组合 5">
            <a:extLst>
              <a:ext uri="{FF2B5EF4-FFF2-40B4-BE49-F238E27FC236}">
                <a16:creationId xmlns="" xmlns:a16="http://schemas.microsoft.com/office/drawing/2014/main" id="{A5D18DF0-E7EF-441C-9DA4-AAE95DAD0127}"/>
              </a:ext>
            </a:extLst>
          </p:cNvPr>
          <p:cNvGrpSpPr>
            <a:grpSpLocks/>
          </p:cNvGrpSpPr>
          <p:nvPr/>
        </p:nvGrpSpPr>
        <p:grpSpPr bwMode="auto">
          <a:xfrm>
            <a:off x="209550" y="125413"/>
            <a:ext cx="638175" cy="638175"/>
            <a:chOff x="3209823" y="2234042"/>
            <a:chExt cx="1607262" cy="1607262"/>
          </a:xfrm>
        </p:grpSpPr>
        <p:sp>
          <p:nvSpPr>
            <p:cNvPr id="7" name="椭圆 6">
              <a:extLst>
                <a:ext uri="{FF2B5EF4-FFF2-40B4-BE49-F238E27FC236}">
                  <a16:creationId xmlns="" xmlns:a16="http://schemas.microsoft.com/office/drawing/2014/main" id="{5B8ED15A-0638-469C-907A-95E98B9A4215}"/>
                </a:ext>
              </a:extLst>
            </p:cNvPr>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730E6785-99AB-437D-9005-0102DE48E4EB}"/>
                </a:ext>
              </a:extLst>
            </p:cNvPr>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 xmlns:a16="http://schemas.microsoft.com/office/drawing/2014/main" id="{3DCB5E41-4350-4E0C-917A-F65C259CDBAF}"/>
                </a:ext>
              </a:extLst>
            </p:cNvPr>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0" name="MH_SubTitle_1">
            <a:extLst>
              <a:ext uri="{FF2B5EF4-FFF2-40B4-BE49-F238E27FC236}">
                <a16:creationId xmlns="" xmlns:a16="http://schemas.microsoft.com/office/drawing/2014/main" id="{0367479D-8632-4229-8D40-DA9967D0263E}"/>
              </a:ext>
            </a:extLst>
          </p:cNvPr>
          <p:cNvSpPr/>
          <p:nvPr>
            <p:custDataLst>
              <p:tags r:id="rId1"/>
            </p:custDataLst>
          </p:nvPr>
        </p:nvSpPr>
        <p:spPr bwMode="auto">
          <a:xfrm>
            <a:off x="1681163" y="1870075"/>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1" name="MH_SubTitle_2">
            <a:extLst>
              <a:ext uri="{FF2B5EF4-FFF2-40B4-BE49-F238E27FC236}">
                <a16:creationId xmlns="" xmlns:a16="http://schemas.microsoft.com/office/drawing/2014/main" id="{3828BDC4-80A0-4DE5-B90C-046F8385F10B}"/>
              </a:ext>
            </a:extLst>
          </p:cNvPr>
          <p:cNvSpPr/>
          <p:nvPr>
            <p:custDataLst>
              <p:tags r:id="rId2"/>
            </p:custDataLst>
          </p:nvPr>
        </p:nvSpPr>
        <p:spPr bwMode="auto">
          <a:xfrm>
            <a:off x="4705350" y="1870075"/>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2" name="MH_SubTitle_3">
            <a:extLst>
              <a:ext uri="{FF2B5EF4-FFF2-40B4-BE49-F238E27FC236}">
                <a16:creationId xmlns="" xmlns:a16="http://schemas.microsoft.com/office/drawing/2014/main" id="{DF2EBE13-18A4-4D42-A3B0-DB94EFCAAAC8}"/>
              </a:ext>
            </a:extLst>
          </p:cNvPr>
          <p:cNvSpPr/>
          <p:nvPr>
            <p:custDataLst>
              <p:tags r:id="rId3"/>
            </p:custDataLst>
          </p:nvPr>
        </p:nvSpPr>
        <p:spPr bwMode="auto">
          <a:xfrm>
            <a:off x="7729538" y="1870075"/>
            <a:ext cx="2708275"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3" name="MH_SubTitle_4">
            <a:extLst>
              <a:ext uri="{FF2B5EF4-FFF2-40B4-BE49-F238E27FC236}">
                <a16:creationId xmlns="" xmlns:a16="http://schemas.microsoft.com/office/drawing/2014/main" id="{D07E849E-43B3-4208-8F06-9B552BF449D7}"/>
              </a:ext>
            </a:extLst>
          </p:cNvPr>
          <p:cNvSpPr/>
          <p:nvPr>
            <p:custDataLst>
              <p:tags r:id="rId4"/>
            </p:custDataLst>
          </p:nvPr>
        </p:nvSpPr>
        <p:spPr bwMode="auto">
          <a:xfrm>
            <a:off x="1681163" y="4062413"/>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4" name="MH_SubTitle_5">
            <a:extLst>
              <a:ext uri="{FF2B5EF4-FFF2-40B4-BE49-F238E27FC236}">
                <a16:creationId xmlns="" xmlns:a16="http://schemas.microsoft.com/office/drawing/2014/main" id="{C8B77EBE-2F6E-43CB-A93C-4081411F0A39}"/>
              </a:ext>
            </a:extLst>
          </p:cNvPr>
          <p:cNvSpPr/>
          <p:nvPr>
            <p:custDataLst>
              <p:tags r:id="rId5"/>
            </p:custDataLst>
          </p:nvPr>
        </p:nvSpPr>
        <p:spPr bwMode="auto">
          <a:xfrm>
            <a:off x="4705350" y="4062413"/>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5" name="MH_SubTitle_6">
            <a:extLst>
              <a:ext uri="{FF2B5EF4-FFF2-40B4-BE49-F238E27FC236}">
                <a16:creationId xmlns="" xmlns:a16="http://schemas.microsoft.com/office/drawing/2014/main" id="{A21ACCC4-8218-40CE-AD43-04F5F4A9FC50}"/>
              </a:ext>
            </a:extLst>
          </p:cNvPr>
          <p:cNvSpPr/>
          <p:nvPr>
            <p:custDataLst>
              <p:tags r:id="rId6"/>
            </p:custDataLst>
          </p:nvPr>
        </p:nvSpPr>
        <p:spPr bwMode="auto">
          <a:xfrm>
            <a:off x="7729538" y="4062413"/>
            <a:ext cx="2708275"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20000"/>
              </a:lnSpc>
              <a:defRPr/>
            </a:pPr>
            <a:endParaRPr lang="ko-KR" altLang="en-US" noProof="1">
              <a:solidFill>
                <a:schemeClr val="accent1"/>
              </a:solidFill>
              <a:cs typeface="+mn-ea"/>
              <a:sym typeface="+mn-lt"/>
            </a:endParaRPr>
          </a:p>
        </p:txBody>
      </p:sp>
      <p:sp>
        <p:nvSpPr>
          <p:cNvPr id="16" name="MH_Other_1">
            <a:extLst>
              <a:ext uri="{FF2B5EF4-FFF2-40B4-BE49-F238E27FC236}">
                <a16:creationId xmlns="" xmlns:a16="http://schemas.microsoft.com/office/drawing/2014/main" id="{1241D339-0E97-42A3-8FA8-41BB71C66996}"/>
              </a:ext>
            </a:extLst>
          </p:cNvPr>
          <p:cNvSpPr/>
          <p:nvPr>
            <p:custDataLst>
              <p:tags r:id="rId7"/>
            </p:custDataLst>
          </p:nvPr>
        </p:nvSpPr>
        <p:spPr>
          <a:xfrm>
            <a:off x="3567113" y="1695450"/>
            <a:ext cx="598487" cy="539750"/>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01</a:t>
            </a:r>
            <a:endParaRPr lang="zh-CN" altLang="en-US" sz="2000" noProof="1">
              <a:solidFill>
                <a:schemeClr val="bg1"/>
              </a:solidFill>
              <a:cs typeface="+mn-ea"/>
              <a:sym typeface="+mn-lt"/>
            </a:endParaRPr>
          </a:p>
        </p:txBody>
      </p:sp>
      <p:sp>
        <p:nvSpPr>
          <p:cNvPr id="17" name="MH_Other_2">
            <a:extLst>
              <a:ext uri="{FF2B5EF4-FFF2-40B4-BE49-F238E27FC236}">
                <a16:creationId xmlns="" xmlns:a16="http://schemas.microsoft.com/office/drawing/2014/main" id="{8791271D-530B-4F48-A602-DD4B464EA15C}"/>
              </a:ext>
            </a:extLst>
          </p:cNvPr>
          <p:cNvSpPr/>
          <p:nvPr>
            <p:custDataLst>
              <p:tags r:id="rId8"/>
            </p:custDataLst>
          </p:nvPr>
        </p:nvSpPr>
        <p:spPr>
          <a:xfrm>
            <a:off x="6592888" y="1695450"/>
            <a:ext cx="596900" cy="539750"/>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02</a:t>
            </a:r>
            <a:endParaRPr lang="zh-CN" altLang="en-US" sz="2000" noProof="1">
              <a:solidFill>
                <a:schemeClr val="bg1"/>
              </a:solidFill>
              <a:cs typeface="+mn-ea"/>
              <a:sym typeface="+mn-lt"/>
            </a:endParaRPr>
          </a:p>
        </p:txBody>
      </p:sp>
      <p:sp>
        <p:nvSpPr>
          <p:cNvPr id="18" name="MH_Other_3">
            <a:extLst>
              <a:ext uri="{FF2B5EF4-FFF2-40B4-BE49-F238E27FC236}">
                <a16:creationId xmlns="" xmlns:a16="http://schemas.microsoft.com/office/drawing/2014/main" id="{D5440A36-C209-4F6B-8D8B-ED7F922C504B}"/>
              </a:ext>
            </a:extLst>
          </p:cNvPr>
          <p:cNvSpPr/>
          <p:nvPr>
            <p:custDataLst>
              <p:tags r:id="rId9"/>
            </p:custDataLst>
          </p:nvPr>
        </p:nvSpPr>
        <p:spPr>
          <a:xfrm>
            <a:off x="9617075" y="1695450"/>
            <a:ext cx="598488" cy="539750"/>
          </a:xfrm>
          <a:custGeom>
            <a:avLst/>
            <a:gdLst>
              <a:gd name="connsiteX0" fmla="*/ 28344 w 509451"/>
              <a:gd name="connsiteY0" fmla="*/ 0 h 459661"/>
              <a:gd name="connsiteX1" fmla="*/ 481108 w 509451"/>
              <a:gd name="connsiteY1" fmla="*/ 0 h 459661"/>
              <a:gd name="connsiteX2" fmla="*/ 509451 w 509451"/>
              <a:gd name="connsiteY2" fmla="*/ 28344 h 459661"/>
              <a:gd name="connsiteX3" fmla="*/ 509451 w 509451"/>
              <a:gd name="connsiteY3" fmla="*/ 332765 h 459661"/>
              <a:gd name="connsiteX4" fmla="*/ 481108 w 509451"/>
              <a:gd name="connsiteY4" fmla="*/ 361109 h 459661"/>
              <a:gd name="connsiteX5" fmla="*/ 313285 w 509451"/>
              <a:gd name="connsiteY5" fmla="*/ 361109 h 459661"/>
              <a:gd name="connsiteX6" fmla="*/ 256124 w 509451"/>
              <a:gd name="connsiteY6" fmla="*/ 459661 h 459661"/>
              <a:gd name="connsiteX7" fmla="*/ 198965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8" y="0"/>
                </a:lnTo>
                <a:cubicBezTo>
                  <a:pt x="496761" y="0"/>
                  <a:pt x="509451" y="12690"/>
                  <a:pt x="509451" y="28344"/>
                </a:cubicBezTo>
                <a:lnTo>
                  <a:pt x="509451" y="332765"/>
                </a:lnTo>
                <a:cubicBezTo>
                  <a:pt x="509451" y="348419"/>
                  <a:pt x="496761" y="361109"/>
                  <a:pt x="481108" y="361109"/>
                </a:cubicBezTo>
                <a:lnTo>
                  <a:pt x="313285" y="361109"/>
                </a:lnTo>
                <a:lnTo>
                  <a:pt x="256124" y="459661"/>
                </a:lnTo>
                <a:lnTo>
                  <a:pt x="198965"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03</a:t>
            </a:r>
            <a:endParaRPr lang="zh-CN" altLang="en-US" sz="2000" noProof="1">
              <a:solidFill>
                <a:schemeClr val="bg1"/>
              </a:solidFill>
              <a:cs typeface="+mn-ea"/>
              <a:sym typeface="+mn-lt"/>
            </a:endParaRPr>
          </a:p>
        </p:txBody>
      </p:sp>
      <p:sp>
        <p:nvSpPr>
          <p:cNvPr id="19" name="MH_Other_4">
            <a:extLst>
              <a:ext uri="{FF2B5EF4-FFF2-40B4-BE49-F238E27FC236}">
                <a16:creationId xmlns="" xmlns:a16="http://schemas.microsoft.com/office/drawing/2014/main" id="{6B937518-2345-498D-9903-00B754BB8711}"/>
              </a:ext>
            </a:extLst>
          </p:cNvPr>
          <p:cNvSpPr/>
          <p:nvPr>
            <p:custDataLst>
              <p:tags r:id="rId10"/>
            </p:custDataLst>
          </p:nvPr>
        </p:nvSpPr>
        <p:spPr>
          <a:xfrm>
            <a:off x="3567113" y="3889375"/>
            <a:ext cx="598487" cy="538163"/>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04</a:t>
            </a:r>
            <a:endParaRPr lang="zh-CN" altLang="en-US" sz="2000" noProof="1">
              <a:solidFill>
                <a:schemeClr val="bg1"/>
              </a:solidFill>
              <a:cs typeface="+mn-ea"/>
              <a:sym typeface="+mn-lt"/>
            </a:endParaRPr>
          </a:p>
        </p:txBody>
      </p:sp>
      <p:sp>
        <p:nvSpPr>
          <p:cNvPr id="20" name="MH_Other_5">
            <a:extLst>
              <a:ext uri="{FF2B5EF4-FFF2-40B4-BE49-F238E27FC236}">
                <a16:creationId xmlns="" xmlns:a16="http://schemas.microsoft.com/office/drawing/2014/main" id="{F4C38ECB-3BB1-419C-9A0D-8032F543DB2E}"/>
              </a:ext>
            </a:extLst>
          </p:cNvPr>
          <p:cNvSpPr/>
          <p:nvPr>
            <p:custDataLst>
              <p:tags r:id="rId11"/>
            </p:custDataLst>
          </p:nvPr>
        </p:nvSpPr>
        <p:spPr>
          <a:xfrm>
            <a:off x="6592888" y="3889375"/>
            <a:ext cx="596900" cy="538163"/>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05</a:t>
            </a:r>
            <a:endParaRPr lang="zh-CN" altLang="en-US" sz="2000" noProof="1">
              <a:solidFill>
                <a:schemeClr val="bg1"/>
              </a:solidFill>
              <a:cs typeface="+mn-ea"/>
              <a:sym typeface="+mn-lt"/>
            </a:endParaRPr>
          </a:p>
        </p:txBody>
      </p:sp>
      <p:sp>
        <p:nvSpPr>
          <p:cNvPr id="21" name="MH_Other_6">
            <a:extLst>
              <a:ext uri="{FF2B5EF4-FFF2-40B4-BE49-F238E27FC236}">
                <a16:creationId xmlns="" xmlns:a16="http://schemas.microsoft.com/office/drawing/2014/main" id="{CE75FA02-6C2D-402F-854A-D4FC67C93EF5}"/>
              </a:ext>
            </a:extLst>
          </p:cNvPr>
          <p:cNvSpPr/>
          <p:nvPr>
            <p:custDataLst>
              <p:tags r:id="rId12"/>
            </p:custDataLst>
          </p:nvPr>
        </p:nvSpPr>
        <p:spPr>
          <a:xfrm>
            <a:off x="9617075" y="3889375"/>
            <a:ext cx="598488" cy="538163"/>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eaLnBrk="1" fontAlgn="auto" hangingPunct="1">
              <a:defRPr/>
            </a:pPr>
            <a:r>
              <a:rPr lang="en-US" altLang="zh-CN" sz="2000" noProof="1">
                <a:solidFill>
                  <a:schemeClr val="bg1"/>
                </a:solidFill>
                <a:cs typeface="+mn-ea"/>
                <a:sym typeface="+mn-lt"/>
              </a:rPr>
              <a:t>06</a:t>
            </a:r>
            <a:endParaRPr lang="zh-CN" altLang="en-US" sz="2000" noProof="1">
              <a:solidFill>
                <a:schemeClr val="bg1"/>
              </a:solidFill>
              <a:cs typeface="+mn-ea"/>
              <a:sym typeface="+mn-lt"/>
            </a:endParaRPr>
          </a:p>
        </p:txBody>
      </p:sp>
      <p:sp>
        <p:nvSpPr>
          <p:cNvPr id="37907" name="文本框 21">
            <a:extLst>
              <a:ext uri="{FF2B5EF4-FFF2-40B4-BE49-F238E27FC236}">
                <a16:creationId xmlns="" xmlns:a16="http://schemas.microsoft.com/office/drawing/2014/main" id="{CBD05967-9D7D-4D9B-B305-593DDA8CAE02}"/>
              </a:ext>
            </a:extLst>
          </p:cNvPr>
          <p:cNvSpPr txBox="1">
            <a:spLocks noChangeArrowheads="1"/>
          </p:cNvSpPr>
          <p:nvPr/>
        </p:nvSpPr>
        <p:spPr bwMode="auto">
          <a:xfrm>
            <a:off x="1881188" y="23320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7908" name="文本框 22">
            <a:extLst>
              <a:ext uri="{FF2B5EF4-FFF2-40B4-BE49-F238E27FC236}">
                <a16:creationId xmlns="" xmlns:a16="http://schemas.microsoft.com/office/drawing/2014/main" id="{506D0DF3-0699-4E25-962C-4D1E2D48D337}"/>
              </a:ext>
            </a:extLst>
          </p:cNvPr>
          <p:cNvSpPr txBox="1">
            <a:spLocks noChangeArrowheads="1"/>
          </p:cNvSpPr>
          <p:nvPr/>
        </p:nvSpPr>
        <p:spPr bwMode="auto">
          <a:xfrm>
            <a:off x="4906963" y="233203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7909" name="文本框 23">
            <a:extLst>
              <a:ext uri="{FF2B5EF4-FFF2-40B4-BE49-F238E27FC236}">
                <a16:creationId xmlns="" xmlns:a16="http://schemas.microsoft.com/office/drawing/2014/main" id="{173E40D0-9FD9-43DA-BE35-2047B335E41F}"/>
              </a:ext>
            </a:extLst>
          </p:cNvPr>
          <p:cNvSpPr txBox="1">
            <a:spLocks noChangeArrowheads="1"/>
          </p:cNvSpPr>
          <p:nvPr/>
        </p:nvSpPr>
        <p:spPr bwMode="auto">
          <a:xfrm>
            <a:off x="7942263" y="23320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7910" name="文本框 24">
            <a:extLst>
              <a:ext uri="{FF2B5EF4-FFF2-40B4-BE49-F238E27FC236}">
                <a16:creationId xmlns="" xmlns:a16="http://schemas.microsoft.com/office/drawing/2014/main" id="{8454469B-B3D7-4DB3-B1A5-BDBF7EF48DCD}"/>
              </a:ext>
            </a:extLst>
          </p:cNvPr>
          <p:cNvSpPr txBox="1">
            <a:spLocks noChangeArrowheads="1"/>
          </p:cNvSpPr>
          <p:nvPr/>
        </p:nvSpPr>
        <p:spPr bwMode="auto">
          <a:xfrm>
            <a:off x="1881188" y="445928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7911" name="文本框 25">
            <a:extLst>
              <a:ext uri="{FF2B5EF4-FFF2-40B4-BE49-F238E27FC236}">
                <a16:creationId xmlns="" xmlns:a16="http://schemas.microsoft.com/office/drawing/2014/main" id="{39D2F74E-8E08-496D-9C67-AA3087CB4BC4}"/>
              </a:ext>
            </a:extLst>
          </p:cNvPr>
          <p:cNvSpPr txBox="1">
            <a:spLocks noChangeArrowheads="1"/>
          </p:cNvSpPr>
          <p:nvPr/>
        </p:nvSpPr>
        <p:spPr bwMode="auto">
          <a:xfrm>
            <a:off x="4906963" y="445928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
        <p:nvSpPr>
          <p:cNvPr id="37912" name="文本框 26">
            <a:extLst>
              <a:ext uri="{FF2B5EF4-FFF2-40B4-BE49-F238E27FC236}">
                <a16:creationId xmlns="" xmlns:a16="http://schemas.microsoft.com/office/drawing/2014/main" id="{9507F125-4C7E-4578-9240-94CBAD6163BD}"/>
              </a:ext>
            </a:extLst>
          </p:cNvPr>
          <p:cNvSpPr txBox="1">
            <a:spLocks noChangeArrowheads="1"/>
          </p:cNvSpPr>
          <p:nvPr/>
        </p:nvSpPr>
        <p:spPr bwMode="auto">
          <a:xfrm>
            <a:off x="7942263" y="445928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595959"/>
                </a:solidFill>
                <a:sym typeface="Arial" panose="020B0604020202020204" pitchFamily="34" charset="0"/>
              </a:rPr>
              <a:t>请在这里添加相应的文字内容请在这里添加相应的文字内容</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1">
            <a:extLst>
              <a:ext uri="{FF2B5EF4-FFF2-40B4-BE49-F238E27FC236}">
                <a16:creationId xmlns="" xmlns:a16="http://schemas.microsoft.com/office/drawing/2014/main" id="{EFCE868E-0CD9-4DF3-8684-CC1833629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文本框 2">
            <a:extLst>
              <a:ext uri="{FF2B5EF4-FFF2-40B4-BE49-F238E27FC236}">
                <a16:creationId xmlns="" xmlns:a16="http://schemas.microsoft.com/office/drawing/2014/main" id="{49D480FD-A5CB-499D-8105-3F1AA0A8EE5B}"/>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添加论文内容第二部分标题</a:t>
            </a:r>
          </a:p>
        </p:txBody>
      </p:sp>
      <p:cxnSp>
        <p:nvCxnSpPr>
          <p:cNvPr id="4" name="直接连接符 3">
            <a:extLst>
              <a:ext uri="{FF2B5EF4-FFF2-40B4-BE49-F238E27FC236}">
                <a16:creationId xmlns="" xmlns:a16="http://schemas.microsoft.com/office/drawing/2014/main" id="{986EBB9B-DCC5-4682-AB85-BDCC8FA57DCB}"/>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C431B02E-5F79-43CD-958B-D9B2EF0B99DF}"/>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8918" name="组合 5">
            <a:extLst>
              <a:ext uri="{FF2B5EF4-FFF2-40B4-BE49-F238E27FC236}">
                <a16:creationId xmlns="" xmlns:a16="http://schemas.microsoft.com/office/drawing/2014/main" id="{47479076-5B2A-442A-9C08-7B638191B0AD}"/>
              </a:ext>
            </a:extLst>
          </p:cNvPr>
          <p:cNvGrpSpPr>
            <a:grpSpLocks/>
          </p:cNvGrpSpPr>
          <p:nvPr/>
        </p:nvGrpSpPr>
        <p:grpSpPr bwMode="auto">
          <a:xfrm>
            <a:off x="209550" y="125413"/>
            <a:ext cx="638175" cy="638175"/>
            <a:chOff x="3209823" y="2234042"/>
            <a:chExt cx="1607262" cy="1607262"/>
          </a:xfrm>
        </p:grpSpPr>
        <p:sp>
          <p:nvSpPr>
            <p:cNvPr id="7" name="椭圆 6">
              <a:extLst>
                <a:ext uri="{FF2B5EF4-FFF2-40B4-BE49-F238E27FC236}">
                  <a16:creationId xmlns="" xmlns:a16="http://schemas.microsoft.com/office/drawing/2014/main" id="{9BA57846-0EF4-4FC8-904B-5C0EDED3C75A}"/>
                </a:ext>
              </a:extLst>
            </p:cNvPr>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EEFED2FD-25EF-4D58-BB73-DA5179164602}"/>
                </a:ext>
              </a:extLst>
            </p:cNvPr>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 xmlns:a16="http://schemas.microsoft.com/office/drawing/2014/main" id="{1C18438B-8B93-42B2-B72C-AE46156BDC97}"/>
                </a:ext>
              </a:extLst>
            </p:cNvPr>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0" name="矩形 9">
            <a:extLst>
              <a:ext uri="{FF2B5EF4-FFF2-40B4-BE49-F238E27FC236}">
                <a16:creationId xmlns="" xmlns:a16="http://schemas.microsoft.com/office/drawing/2014/main" id="{EE0578EF-3A33-4B37-A6C0-61C3DF465AEA}"/>
              </a:ext>
            </a:extLst>
          </p:cNvPr>
          <p:cNvSpPr/>
          <p:nvPr/>
        </p:nvSpPr>
        <p:spPr>
          <a:xfrm>
            <a:off x="0" y="1970088"/>
            <a:ext cx="12192000" cy="32512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1" name="KSO_Shape">
            <a:extLst>
              <a:ext uri="{FF2B5EF4-FFF2-40B4-BE49-F238E27FC236}">
                <a16:creationId xmlns="" xmlns:a16="http://schemas.microsoft.com/office/drawing/2014/main" id="{7FAEB45A-A1EA-460D-842F-4EA06141D76F}"/>
              </a:ext>
            </a:extLst>
          </p:cNvPr>
          <p:cNvSpPr/>
          <p:nvPr/>
        </p:nvSpPr>
        <p:spPr bwMode="auto">
          <a:xfrm>
            <a:off x="1144588" y="2436813"/>
            <a:ext cx="1260475" cy="94297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12" name="KSO_Shape">
            <a:extLst>
              <a:ext uri="{FF2B5EF4-FFF2-40B4-BE49-F238E27FC236}">
                <a16:creationId xmlns="" xmlns:a16="http://schemas.microsoft.com/office/drawing/2014/main" id="{BD194D2F-518E-46D4-AF63-07416BEAC446}"/>
              </a:ext>
            </a:extLst>
          </p:cNvPr>
          <p:cNvSpPr/>
          <p:nvPr/>
        </p:nvSpPr>
        <p:spPr bwMode="auto">
          <a:xfrm>
            <a:off x="4502150" y="2436813"/>
            <a:ext cx="471488" cy="942975"/>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38922" name="KSO_Shape">
            <a:extLst>
              <a:ext uri="{FF2B5EF4-FFF2-40B4-BE49-F238E27FC236}">
                <a16:creationId xmlns="" xmlns:a16="http://schemas.microsoft.com/office/drawing/2014/main" id="{54342657-BC55-4120-BAEE-AD7E2DE5B33C}"/>
              </a:ext>
            </a:extLst>
          </p:cNvPr>
          <p:cNvSpPr>
            <a:spLocks noChangeArrowheads="1"/>
          </p:cNvSpPr>
          <p:nvPr/>
        </p:nvSpPr>
        <p:spPr bwMode="auto">
          <a:xfrm>
            <a:off x="7070725" y="2436813"/>
            <a:ext cx="895350" cy="942975"/>
          </a:xfrm>
          <a:custGeom>
            <a:avLst/>
            <a:gdLst>
              <a:gd name="T0" fmla="*/ 2147483646 w 5831"/>
              <a:gd name="T1" fmla="*/ 2147483646 h 6140"/>
              <a:gd name="T2" fmla="*/ 2147483646 w 5831"/>
              <a:gd name="T3" fmla="*/ 2147483646 h 6140"/>
              <a:gd name="T4" fmla="*/ 2147483646 w 5831"/>
              <a:gd name="T5" fmla="*/ 0 h 6140"/>
              <a:gd name="T6" fmla="*/ 2147483646 w 5831"/>
              <a:gd name="T7" fmla="*/ 0 h 6140"/>
              <a:gd name="T8" fmla="*/ 2147483646 w 5831"/>
              <a:gd name="T9" fmla="*/ 57952110 h 6140"/>
              <a:gd name="T10" fmla="*/ 2147483646 w 5831"/>
              <a:gd name="T11" fmla="*/ 2075636179 h 6140"/>
              <a:gd name="T12" fmla="*/ 2147483646 w 5831"/>
              <a:gd name="T13" fmla="*/ 2147483646 h 6140"/>
              <a:gd name="T14" fmla="*/ 2147483646 w 5831"/>
              <a:gd name="T15" fmla="*/ 2147483646 h 6140"/>
              <a:gd name="T16" fmla="*/ 2147483646 w 5831"/>
              <a:gd name="T17" fmla="*/ 2147483646 h 6140"/>
              <a:gd name="T18" fmla="*/ 2147483646 w 5831"/>
              <a:gd name="T19" fmla="*/ 2147483646 h 6140"/>
              <a:gd name="T20" fmla="*/ 2147483646 w 5831"/>
              <a:gd name="T21" fmla="*/ 2147483646 h 6140"/>
              <a:gd name="T22" fmla="*/ 2147483646 w 5831"/>
              <a:gd name="T23" fmla="*/ 2147483646 h 6140"/>
              <a:gd name="T24" fmla="*/ 2147483646 w 5831"/>
              <a:gd name="T25" fmla="*/ 2147483646 h 6140"/>
              <a:gd name="T26" fmla="*/ 2147483646 w 5831"/>
              <a:gd name="T27" fmla="*/ 2147483646 h 6140"/>
              <a:gd name="T28" fmla="*/ 2147483646 w 5831"/>
              <a:gd name="T29" fmla="*/ 2147483646 h 6140"/>
              <a:gd name="T30" fmla="*/ 2147483646 w 5831"/>
              <a:gd name="T31" fmla="*/ 2147483646 h 6140"/>
              <a:gd name="T32" fmla="*/ 2147483646 w 5831"/>
              <a:gd name="T33" fmla="*/ 2147483646 h 6140"/>
              <a:gd name="T34" fmla="*/ 2147483646 w 5831"/>
              <a:gd name="T35" fmla="*/ 2147483646 h 6140"/>
              <a:gd name="T36" fmla="*/ 2147483646 w 5831"/>
              <a:gd name="T37" fmla="*/ 2147483646 h 6140"/>
              <a:gd name="T38" fmla="*/ 2147483646 w 5831"/>
              <a:gd name="T39" fmla="*/ 2147483646 h 6140"/>
              <a:gd name="T40" fmla="*/ 2147483646 w 5831"/>
              <a:gd name="T41" fmla="*/ 2147483646 h 6140"/>
              <a:gd name="T42" fmla="*/ 2147483646 w 5831"/>
              <a:gd name="T43" fmla="*/ 2147483646 h 6140"/>
              <a:gd name="T44" fmla="*/ 2147483646 w 5831"/>
              <a:gd name="T45" fmla="*/ 2147483646 h 6140"/>
              <a:gd name="T46" fmla="*/ 2147483646 w 5831"/>
              <a:gd name="T47" fmla="*/ 2147483646 h 6140"/>
              <a:gd name="T48" fmla="*/ 2147483646 w 5831"/>
              <a:gd name="T49" fmla="*/ 2147483646 h 6140"/>
              <a:gd name="T50" fmla="*/ 2147483646 w 5831"/>
              <a:gd name="T51" fmla="*/ 2147483646 h 6140"/>
              <a:gd name="T52" fmla="*/ 619077021 w 5831"/>
              <a:gd name="T53" fmla="*/ 2147483646 h 6140"/>
              <a:gd name="T54" fmla="*/ 474263409 w 5831"/>
              <a:gd name="T55" fmla="*/ 2147483646 h 6140"/>
              <a:gd name="T56" fmla="*/ 351164838 w 5831"/>
              <a:gd name="T57" fmla="*/ 2147483646 h 6140"/>
              <a:gd name="T58" fmla="*/ 246173650 w 5831"/>
              <a:gd name="T59" fmla="*/ 2147483646 h 6140"/>
              <a:gd name="T60" fmla="*/ 155682954 w 5831"/>
              <a:gd name="T61" fmla="*/ 2147483646 h 6140"/>
              <a:gd name="T62" fmla="*/ 86883499 w 5831"/>
              <a:gd name="T63" fmla="*/ 2147483646 h 6140"/>
              <a:gd name="T64" fmla="*/ 39822576 w 5831"/>
              <a:gd name="T65" fmla="*/ 2147483646 h 6140"/>
              <a:gd name="T66" fmla="*/ 10869343 w 5831"/>
              <a:gd name="T67" fmla="*/ 2147483646 h 6140"/>
              <a:gd name="T68" fmla="*/ 0 w 5831"/>
              <a:gd name="T69" fmla="*/ 2147483646 h 6140"/>
              <a:gd name="T70" fmla="*/ 10869343 w 5831"/>
              <a:gd name="T71" fmla="*/ 2147483646 h 6140"/>
              <a:gd name="T72" fmla="*/ 39822576 w 5831"/>
              <a:gd name="T73" fmla="*/ 2147483646 h 6140"/>
              <a:gd name="T74" fmla="*/ 86883499 w 5831"/>
              <a:gd name="T75" fmla="*/ 2147483646 h 6140"/>
              <a:gd name="T76" fmla="*/ 152051958 w 5831"/>
              <a:gd name="T77" fmla="*/ 2147483646 h 6140"/>
              <a:gd name="T78" fmla="*/ 238935456 w 5831"/>
              <a:gd name="T79" fmla="*/ 2147483646 h 6140"/>
              <a:gd name="T80" fmla="*/ 343926491 w 5831"/>
              <a:gd name="T81" fmla="*/ 2147483646 h 6140"/>
              <a:gd name="T82" fmla="*/ 474263409 w 5831"/>
              <a:gd name="T83" fmla="*/ 2147483646 h 6140"/>
              <a:gd name="T84" fmla="*/ 619077021 w 5831"/>
              <a:gd name="T85" fmla="*/ 2147483646 h 6140"/>
              <a:gd name="T86" fmla="*/ 2147483646 w 5831"/>
              <a:gd name="T87" fmla="*/ 2147483646 h 6140"/>
              <a:gd name="T88" fmla="*/ 2147483646 w 5831"/>
              <a:gd name="T89" fmla="*/ 2147483646 h 6140"/>
              <a:gd name="T90" fmla="*/ 2147483646 w 5831"/>
              <a:gd name="T91" fmla="*/ 2147483646 h 6140"/>
              <a:gd name="T92" fmla="*/ 2147483646 w 5831"/>
              <a:gd name="T93" fmla="*/ 2147483646 h 6140"/>
              <a:gd name="T94" fmla="*/ 2147483646 w 5831"/>
              <a:gd name="T95" fmla="*/ 1448966324 h 6140"/>
              <a:gd name="T96" fmla="*/ 2147483646 w 5831"/>
              <a:gd name="T97" fmla="*/ 2147483646 h 6140"/>
              <a:gd name="T98" fmla="*/ 2147483646 w 5831"/>
              <a:gd name="T99" fmla="*/ 2147483646 h 6140"/>
              <a:gd name="T100" fmla="*/ 2147483646 w 5831"/>
              <a:gd name="T101" fmla="*/ 2147483646 h 6140"/>
              <a:gd name="T102" fmla="*/ 2147483646 w 5831"/>
              <a:gd name="T103" fmla="*/ 2147483646 h 6140"/>
              <a:gd name="T104" fmla="*/ 2147483646 w 5831"/>
              <a:gd name="T105" fmla="*/ 2147483646 h 61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831" h="6140">
                <a:moveTo>
                  <a:pt x="171" y="2025"/>
                </a:moveTo>
                <a:lnTo>
                  <a:pt x="709" y="2025"/>
                </a:lnTo>
                <a:lnTo>
                  <a:pt x="709" y="2845"/>
                </a:lnTo>
                <a:lnTo>
                  <a:pt x="881" y="2845"/>
                </a:lnTo>
                <a:lnTo>
                  <a:pt x="881" y="138"/>
                </a:lnTo>
                <a:lnTo>
                  <a:pt x="881" y="0"/>
                </a:lnTo>
                <a:lnTo>
                  <a:pt x="1021" y="0"/>
                </a:lnTo>
                <a:lnTo>
                  <a:pt x="3822" y="0"/>
                </a:lnTo>
                <a:lnTo>
                  <a:pt x="3855" y="0"/>
                </a:lnTo>
                <a:lnTo>
                  <a:pt x="3886" y="16"/>
                </a:lnTo>
                <a:lnTo>
                  <a:pt x="4896" y="535"/>
                </a:lnTo>
                <a:lnTo>
                  <a:pt x="4971" y="573"/>
                </a:lnTo>
                <a:lnTo>
                  <a:pt x="4971" y="658"/>
                </a:lnTo>
                <a:lnTo>
                  <a:pt x="4971" y="2845"/>
                </a:lnTo>
                <a:lnTo>
                  <a:pt x="5140" y="2845"/>
                </a:lnTo>
                <a:lnTo>
                  <a:pt x="5140" y="2025"/>
                </a:lnTo>
                <a:lnTo>
                  <a:pt x="5697" y="2025"/>
                </a:lnTo>
                <a:lnTo>
                  <a:pt x="5712" y="2117"/>
                </a:lnTo>
                <a:lnTo>
                  <a:pt x="5726" y="2209"/>
                </a:lnTo>
                <a:lnTo>
                  <a:pt x="5739" y="2301"/>
                </a:lnTo>
                <a:lnTo>
                  <a:pt x="5752" y="2392"/>
                </a:lnTo>
                <a:lnTo>
                  <a:pt x="5764" y="2483"/>
                </a:lnTo>
                <a:lnTo>
                  <a:pt x="5774" y="2576"/>
                </a:lnTo>
                <a:lnTo>
                  <a:pt x="5784" y="2667"/>
                </a:lnTo>
                <a:lnTo>
                  <a:pt x="5793" y="2759"/>
                </a:lnTo>
                <a:lnTo>
                  <a:pt x="5802" y="2850"/>
                </a:lnTo>
                <a:lnTo>
                  <a:pt x="5809" y="2942"/>
                </a:lnTo>
                <a:lnTo>
                  <a:pt x="5815" y="3034"/>
                </a:lnTo>
                <a:lnTo>
                  <a:pt x="5820" y="3125"/>
                </a:lnTo>
                <a:lnTo>
                  <a:pt x="5824" y="3217"/>
                </a:lnTo>
                <a:lnTo>
                  <a:pt x="5827" y="3308"/>
                </a:lnTo>
                <a:lnTo>
                  <a:pt x="5830" y="3400"/>
                </a:lnTo>
                <a:lnTo>
                  <a:pt x="5831" y="3492"/>
                </a:lnTo>
                <a:lnTo>
                  <a:pt x="5831" y="3584"/>
                </a:lnTo>
                <a:lnTo>
                  <a:pt x="5831" y="3675"/>
                </a:lnTo>
                <a:lnTo>
                  <a:pt x="5829" y="3766"/>
                </a:lnTo>
                <a:lnTo>
                  <a:pt x="5825" y="3858"/>
                </a:lnTo>
                <a:lnTo>
                  <a:pt x="5821" y="3950"/>
                </a:lnTo>
                <a:lnTo>
                  <a:pt x="5816" y="4042"/>
                </a:lnTo>
                <a:lnTo>
                  <a:pt x="5810" y="4133"/>
                </a:lnTo>
                <a:lnTo>
                  <a:pt x="5802" y="4224"/>
                </a:lnTo>
                <a:lnTo>
                  <a:pt x="5793" y="4316"/>
                </a:lnTo>
                <a:lnTo>
                  <a:pt x="5783" y="4408"/>
                </a:lnTo>
                <a:lnTo>
                  <a:pt x="5772" y="4500"/>
                </a:lnTo>
                <a:lnTo>
                  <a:pt x="5759" y="4591"/>
                </a:lnTo>
                <a:lnTo>
                  <a:pt x="5745" y="4682"/>
                </a:lnTo>
                <a:lnTo>
                  <a:pt x="5730" y="4774"/>
                </a:lnTo>
                <a:lnTo>
                  <a:pt x="5714" y="4866"/>
                </a:lnTo>
                <a:lnTo>
                  <a:pt x="5697" y="4958"/>
                </a:lnTo>
                <a:lnTo>
                  <a:pt x="4971" y="4958"/>
                </a:lnTo>
                <a:lnTo>
                  <a:pt x="4971" y="6140"/>
                </a:lnTo>
                <a:lnTo>
                  <a:pt x="881" y="6140"/>
                </a:lnTo>
                <a:lnTo>
                  <a:pt x="881" y="4958"/>
                </a:lnTo>
                <a:lnTo>
                  <a:pt x="171" y="4958"/>
                </a:lnTo>
                <a:lnTo>
                  <a:pt x="150" y="4867"/>
                </a:lnTo>
                <a:lnTo>
                  <a:pt x="131" y="4777"/>
                </a:lnTo>
                <a:lnTo>
                  <a:pt x="113" y="4687"/>
                </a:lnTo>
                <a:lnTo>
                  <a:pt x="97" y="4597"/>
                </a:lnTo>
                <a:lnTo>
                  <a:pt x="81" y="4506"/>
                </a:lnTo>
                <a:lnTo>
                  <a:pt x="68" y="4415"/>
                </a:lnTo>
                <a:lnTo>
                  <a:pt x="54" y="4325"/>
                </a:lnTo>
                <a:lnTo>
                  <a:pt x="43" y="4233"/>
                </a:lnTo>
                <a:lnTo>
                  <a:pt x="33" y="4143"/>
                </a:lnTo>
                <a:lnTo>
                  <a:pt x="24" y="4052"/>
                </a:lnTo>
                <a:lnTo>
                  <a:pt x="17" y="3960"/>
                </a:lnTo>
                <a:lnTo>
                  <a:pt x="11" y="3870"/>
                </a:lnTo>
                <a:lnTo>
                  <a:pt x="6" y="3779"/>
                </a:lnTo>
                <a:lnTo>
                  <a:pt x="3" y="3687"/>
                </a:lnTo>
                <a:lnTo>
                  <a:pt x="1" y="3596"/>
                </a:lnTo>
                <a:lnTo>
                  <a:pt x="0" y="3504"/>
                </a:lnTo>
                <a:lnTo>
                  <a:pt x="1" y="3412"/>
                </a:lnTo>
                <a:lnTo>
                  <a:pt x="3" y="3320"/>
                </a:lnTo>
                <a:lnTo>
                  <a:pt x="6" y="3229"/>
                </a:lnTo>
                <a:lnTo>
                  <a:pt x="11" y="3137"/>
                </a:lnTo>
                <a:lnTo>
                  <a:pt x="16" y="3044"/>
                </a:lnTo>
                <a:lnTo>
                  <a:pt x="24" y="2953"/>
                </a:lnTo>
                <a:lnTo>
                  <a:pt x="32" y="2860"/>
                </a:lnTo>
                <a:lnTo>
                  <a:pt x="42" y="2768"/>
                </a:lnTo>
                <a:lnTo>
                  <a:pt x="54" y="2675"/>
                </a:lnTo>
                <a:lnTo>
                  <a:pt x="66" y="2583"/>
                </a:lnTo>
                <a:lnTo>
                  <a:pt x="81" y="2490"/>
                </a:lnTo>
                <a:lnTo>
                  <a:pt x="95" y="2398"/>
                </a:lnTo>
                <a:lnTo>
                  <a:pt x="112" y="2305"/>
                </a:lnTo>
                <a:lnTo>
                  <a:pt x="131" y="2212"/>
                </a:lnTo>
                <a:lnTo>
                  <a:pt x="150" y="2119"/>
                </a:lnTo>
                <a:lnTo>
                  <a:pt x="171" y="2025"/>
                </a:lnTo>
                <a:close/>
                <a:moveTo>
                  <a:pt x="4570" y="4372"/>
                </a:moveTo>
                <a:lnTo>
                  <a:pt x="1283" y="4372"/>
                </a:lnTo>
                <a:lnTo>
                  <a:pt x="1283" y="5740"/>
                </a:lnTo>
                <a:lnTo>
                  <a:pt x="4570" y="5740"/>
                </a:lnTo>
                <a:lnTo>
                  <a:pt x="4570" y="4372"/>
                </a:lnTo>
                <a:close/>
                <a:moveTo>
                  <a:pt x="1283" y="2845"/>
                </a:moveTo>
                <a:lnTo>
                  <a:pt x="4590" y="2845"/>
                </a:lnTo>
                <a:lnTo>
                  <a:pt x="4590" y="845"/>
                </a:lnTo>
                <a:lnTo>
                  <a:pt x="3790" y="400"/>
                </a:lnTo>
                <a:lnTo>
                  <a:pt x="1283" y="400"/>
                </a:lnTo>
                <a:lnTo>
                  <a:pt x="1283" y="2845"/>
                </a:lnTo>
                <a:close/>
                <a:moveTo>
                  <a:pt x="4496" y="3320"/>
                </a:moveTo>
                <a:lnTo>
                  <a:pt x="4496" y="3589"/>
                </a:lnTo>
                <a:lnTo>
                  <a:pt x="4694" y="3589"/>
                </a:lnTo>
                <a:lnTo>
                  <a:pt x="4971" y="3589"/>
                </a:lnTo>
                <a:lnTo>
                  <a:pt x="5140" y="3589"/>
                </a:lnTo>
                <a:lnTo>
                  <a:pt x="5140" y="3320"/>
                </a:lnTo>
                <a:lnTo>
                  <a:pt x="4971" y="3320"/>
                </a:lnTo>
                <a:lnTo>
                  <a:pt x="4694" y="3320"/>
                </a:lnTo>
                <a:lnTo>
                  <a:pt x="4496" y="33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 name="KSO_Shape">
            <a:extLst>
              <a:ext uri="{FF2B5EF4-FFF2-40B4-BE49-F238E27FC236}">
                <a16:creationId xmlns="" xmlns:a16="http://schemas.microsoft.com/office/drawing/2014/main" id="{EDB48086-7694-4471-98E4-BCC6B24265DA}"/>
              </a:ext>
            </a:extLst>
          </p:cNvPr>
          <p:cNvSpPr/>
          <p:nvPr/>
        </p:nvSpPr>
        <p:spPr>
          <a:xfrm flipH="1">
            <a:off x="10063163" y="2398713"/>
            <a:ext cx="1100137" cy="1004887"/>
          </a:xfrm>
          <a:custGeom>
            <a:avLst/>
            <a:gdLst/>
            <a:ahLst/>
            <a:cxnLst/>
            <a:rect l="l" t="t" r="r" b="b"/>
            <a:pathLst>
              <a:path w="1301527" h="1186978">
                <a:moveTo>
                  <a:pt x="744913" y="309576"/>
                </a:moveTo>
                <a:lnTo>
                  <a:pt x="744913" y="877403"/>
                </a:lnTo>
                <a:lnTo>
                  <a:pt x="1001726" y="719489"/>
                </a:lnTo>
                <a:lnTo>
                  <a:pt x="1259526" y="719489"/>
                </a:lnTo>
                <a:cubicBezTo>
                  <a:pt x="1282723" y="719489"/>
                  <a:pt x="1301527" y="700685"/>
                  <a:pt x="1301527" y="677488"/>
                </a:cubicBezTo>
                <a:lnTo>
                  <a:pt x="1301527" y="509490"/>
                </a:lnTo>
                <a:cubicBezTo>
                  <a:pt x="1301527" y="486293"/>
                  <a:pt x="1282723" y="467489"/>
                  <a:pt x="1259526" y="467489"/>
                </a:cubicBezTo>
                <a:lnTo>
                  <a:pt x="1001724" y="467489"/>
                </a:lnTo>
                <a:close/>
                <a:moveTo>
                  <a:pt x="486516" y="175870"/>
                </a:moveTo>
                <a:cubicBezTo>
                  <a:pt x="371649" y="278215"/>
                  <a:pt x="300385" y="427530"/>
                  <a:pt x="300385" y="593488"/>
                </a:cubicBezTo>
                <a:cubicBezTo>
                  <a:pt x="300385" y="759449"/>
                  <a:pt x="371649" y="908762"/>
                  <a:pt x="486516" y="1011109"/>
                </a:cubicBezTo>
                <a:lnTo>
                  <a:pt x="609421" y="924274"/>
                </a:lnTo>
                <a:cubicBezTo>
                  <a:pt x="509665" y="848549"/>
                  <a:pt x="446248" y="728424"/>
                  <a:pt x="446248" y="593488"/>
                </a:cubicBezTo>
                <a:cubicBezTo>
                  <a:pt x="446248" y="458553"/>
                  <a:pt x="509665" y="338428"/>
                  <a:pt x="609421" y="262704"/>
                </a:cubicBezTo>
                <a:close/>
                <a:moveTo>
                  <a:pt x="237591" y="0"/>
                </a:moveTo>
                <a:cubicBezTo>
                  <a:pt x="89700" y="153897"/>
                  <a:pt x="0" y="363218"/>
                  <a:pt x="0" y="593490"/>
                </a:cubicBezTo>
                <a:cubicBezTo>
                  <a:pt x="0" y="823760"/>
                  <a:pt x="89700" y="1033081"/>
                  <a:pt x="237589" y="1186978"/>
                </a:cubicBezTo>
                <a:lnTo>
                  <a:pt x="362934" y="1098420"/>
                </a:lnTo>
                <a:cubicBezTo>
                  <a:pt x="233669" y="969220"/>
                  <a:pt x="153719" y="790692"/>
                  <a:pt x="153719" y="593490"/>
                </a:cubicBezTo>
                <a:cubicBezTo>
                  <a:pt x="153719" y="396288"/>
                  <a:pt x="233671" y="217758"/>
                  <a:pt x="362936" y="885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38924" name="文本框 14">
            <a:extLst>
              <a:ext uri="{FF2B5EF4-FFF2-40B4-BE49-F238E27FC236}">
                <a16:creationId xmlns="" xmlns:a16="http://schemas.microsoft.com/office/drawing/2014/main" id="{3B2B6607-AF7A-43EC-9465-07CFDF1DAC50}"/>
              </a:ext>
            </a:extLst>
          </p:cNvPr>
          <p:cNvSpPr txBox="1">
            <a:spLocks noChangeArrowheads="1"/>
          </p:cNvSpPr>
          <p:nvPr/>
        </p:nvSpPr>
        <p:spPr bwMode="auto">
          <a:xfrm>
            <a:off x="60166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chemeClr val="bg1"/>
                </a:solidFill>
                <a:sym typeface="Arial" panose="020B0604020202020204" pitchFamily="34" charset="0"/>
              </a:rPr>
              <a:t>请在这里添加相应的文字内容请在这里添加相应的文字内容</a:t>
            </a:r>
          </a:p>
        </p:txBody>
      </p:sp>
      <p:sp>
        <p:nvSpPr>
          <p:cNvPr id="38925" name="文本框 15">
            <a:extLst>
              <a:ext uri="{FF2B5EF4-FFF2-40B4-BE49-F238E27FC236}">
                <a16:creationId xmlns="" xmlns:a16="http://schemas.microsoft.com/office/drawing/2014/main" id="{227AC3A2-5E30-4AD3-8C63-7F9D96A32A18}"/>
              </a:ext>
            </a:extLst>
          </p:cNvPr>
          <p:cNvSpPr txBox="1">
            <a:spLocks noChangeArrowheads="1"/>
          </p:cNvSpPr>
          <p:nvPr/>
        </p:nvSpPr>
        <p:spPr bwMode="auto">
          <a:xfrm>
            <a:off x="57467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p>
        </p:txBody>
      </p:sp>
      <p:sp>
        <p:nvSpPr>
          <p:cNvPr id="38926" name="文本框 16">
            <a:extLst>
              <a:ext uri="{FF2B5EF4-FFF2-40B4-BE49-F238E27FC236}">
                <a16:creationId xmlns="" xmlns:a16="http://schemas.microsoft.com/office/drawing/2014/main" id="{FEF71618-4E27-405C-B9A7-86FE17753109}"/>
              </a:ext>
            </a:extLst>
          </p:cNvPr>
          <p:cNvSpPr txBox="1">
            <a:spLocks noChangeArrowheads="1"/>
          </p:cNvSpPr>
          <p:nvPr/>
        </p:nvSpPr>
        <p:spPr bwMode="auto">
          <a:xfrm>
            <a:off x="361156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chemeClr val="bg1"/>
                </a:solidFill>
                <a:sym typeface="Arial" panose="020B0604020202020204" pitchFamily="34" charset="0"/>
              </a:rPr>
              <a:t>请在这里添加相应的文字内容请在这里添加相应的文字内容</a:t>
            </a:r>
          </a:p>
        </p:txBody>
      </p:sp>
      <p:sp>
        <p:nvSpPr>
          <p:cNvPr id="38927" name="文本框 17">
            <a:extLst>
              <a:ext uri="{FF2B5EF4-FFF2-40B4-BE49-F238E27FC236}">
                <a16:creationId xmlns="" xmlns:a16="http://schemas.microsoft.com/office/drawing/2014/main" id="{D05DCC6F-FE0D-4B6F-A6D7-567F108CE4D0}"/>
              </a:ext>
            </a:extLst>
          </p:cNvPr>
          <p:cNvSpPr txBox="1">
            <a:spLocks noChangeArrowheads="1"/>
          </p:cNvSpPr>
          <p:nvPr/>
        </p:nvSpPr>
        <p:spPr bwMode="auto">
          <a:xfrm>
            <a:off x="358457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p>
        </p:txBody>
      </p:sp>
      <p:sp>
        <p:nvSpPr>
          <p:cNvPr id="38928" name="文本框 18">
            <a:extLst>
              <a:ext uri="{FF2B5EF4-FFF2-40B4-BE49-F238E27FC236}">
                <a16:creationId xmlns="" xmlns:a16="http://schemas.microsoft.com/office/drawing/2014/main" id="{7A32EA33-ECB3-4282-8A83-709C464CCCDE}"/>
              </a:ext>
            </a:extLst>
          </p:cNvPr>
          <p:cNvSpPr txBox="1">
            <a:spLocks noChangeArrowheads="1"/>
          </p:cNvSpPr>
          <p:nvPr/>
        </p:nvSpPr>
        <p:spPr bwMode="auto">
          <a:xfrm>
            <a:off x="639286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chemeClr val="bg1"/>
                </a:solidFill>
                <a:sym typeface="Arial" panose="020B0604020202020204" pitchFamily="34" charset="0"/>
              </a:rPr>
              <a:t>请在这里添加相应的文字内容请在这里添加相应的文字内容</a:t>
            </a:r>
          </a:p>
        </p:txBody>
      </p:sp>
      <p:sp>
        <p:nvSpPr>
          <p:cNvPr id="38929" name="文本框 19">
            <a:extLst>
              <a:ext uri="{FF2B5EF4-FFF2-40B4-BE49-F238E27FC236}">
                <a16:creationId xmlns="" xmlns:a16="http://schemas.microsoft.com/office/drawing/2014/main" id="{F9CDD3A2-6760-41AA-84FF-F99F6DBE6505}"/>
              </a:ext>
            </a:extLst>
          </p:cNvPr>
          <p:cNvSpPr txBox="1">
            <a:spLocks noChangeArrowheads="1"/>
          </p:cNvSpPr>
          <p:nvPr/>
        </p:nvSpPr>
        <p:spPr bwMode="auto">
          <a:xfrm>
            <a:off x="636587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p>
        </p:txBody>
      </p:sp>
      <p:sp>
        <p:nvSpPr>
          <p:cNvPr id="38930" name="文本框 20">
            <a:extLst>
              <a:ext uri="{FF2B5EF4-FFF2-40B4-BE49-F238E27FC236}">
                <a16:creationId xmlns="" xmlns:a16="http://schemas.microsoft.com/office/drawing/2014/main" id="{D1A64A79-09FA-4672-8068-5C5C9AA9C7DA}"/>
              </a:ext>
            </a:extLst>
          </p:cNvPr>
          <p:cNvSpPr txBox="1">
            <a:spLocks noChangeArrowheads="1"/>
          </p:cNvSpPr>
          <p:nvPr/>
        </p:nvSpPr>
        <p:spPr bwMode="auto">
          <a:xfrm>
            <a:off x="957421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chemeClr val="bg1"/>
                </a:solidFill>
                <a:sym typeface="Arial" panose="020B0604020202020204" pitchFamily="34" charset="0"/>
              </a:rPr>
              <a:t>请在这里添加相应的文字内容请在这里添加相应的文字内容</a:t>
            </a:r>
          </a:p>
        </p:txBody>
      </p:sp>
      <p:sp>
        <p:nvSpPr>
          <p:cNvPr id="38931" name="文本框 21">
            <a:extLst>
              <a:ext uri="{FF2B5EF4-FFF2-40B4-BE49-F238E27FC236}">
                <a16:creationId xmlns="" xmlns:a16="http://schemas.microsoft.com/office/drawing/2014/main" id="{92C7372B-CB59-4EF8-9AE4-6853783638A7}"/>
              </a:ext>
            </a:extLst>
          </p:cNvPr>
          <p:cNvSpPr txBox="1">
            <a:spLocks noChangeArrowheads="1"/>
          </p:cNvSpPr>
          <p:nvPr/>
        </p:nvSpPr>
        <p:spPr bwMode="auto">
          <a:xfrm>
            <a:off x="954722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1">
            <a:extLst>
              <a:ext uri="{FF2B5EF4-FFF2-40B4-BE49-F238E27FC236}">
                <a16:creationId xmlns="" xmlns:a16="http://schemas.microsoft.com/office/drawing/2014/main" id="{21F63F90-E076-4207-8926-EC99FF7B1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文本框 2">
            <a:extLst>
              <a:ext uri="{FF2B5EF4-FFF2-40B4-BE49-F238E27FC236}">
                <a16:creationId xmlns="" xmlns:a16="http://schemas.microsoft.com/office/drawing/2014/main" id="{555BF856-24DB-49EB-9D60-4122963A61F3}"/>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添加论文内容第二部分标题</a:t>
            </a:r>
          </a:p>
        </p:txBody>
      </p:sp>
      <p:cxnSp>
        <p:nvCxnSpPr>
          <p:cNvPr id="4" name="直接连接符 3">
            <a:extLst>
              <a:ext uri="{FF2B5EF4-FFF2-40B4-BE49-F238E27FC236}">
                <a16:creationId xmlns="" xmlns:a16="http://schemas.microsoft.com/office/drawing/2014/main" id="{9BFF1A90-B3A4-495C-A694-08A05B567CE2}"/>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9CEBD6B6-1CD1-4A0E-BF49-B195B6F7AED7}"/>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9942" name="组合 5">
            <a:extLst>
              <a:ext uri="{FF2B5EF4-FFF2-40B4-BE49-F238E27FC236}">
                <a16:creationId xmlns="" xmlns:a16="http://schemas.microsoft.com/office/drawing/2014/main" id="{B884C271-F450-4595-BD4E-5EB915C35DC4}"/>
              </a:ext>
            </a:extLst>
          </p:cNvPr>
          <p:cNvGrpSpPr>
            <a:grpSpLocks/>
          </p:cNvGrpSpPr>
          <p:nvPr/>
        </p:nvGrpSpPr>
        <p:grpSpPr bwMode="auto">
          <a:xfrm>
            <a:off x="209550" y="125413"/>
            <a:ext cx="638175" cy="638175"/>
            <a:chOff x="3209823" y="2234042"/>
            <a:chExt cx="1607262" cy="1607262"/>
          </a:xfrm>
        </p:grpSpPr>
        <p:sp>
          <p:nvSpPr>
            <p:cNvPr id="7" name="椭圆 6">
              <a:extLst>
                <a:ext uri="{FF2B5EF4-FFF2-40B4-BE49-F238E27FC236}">
                  <a16:creationId xmlns="" xmlns:a16="http://schemas.microsoft.com/office/drawing/2014/main" id="{BD95C435-9795-4AD8-93CA-F01FD9DFEE7F}"/>
                </a:ext>
              </a:extLst>
            </p:cNvPr>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BFCB2CE4-A9D5-44F7-93C3-34CDA7D09ADF}"/>
                </a:ext>
              </a:extLst>
            </p:cNvPr>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 xmlns:a16="http://schemas.microsoft.com/office/drawing/2014/main" id="{73AAF2A6-85AF-4A10-9414-F743AEAF3FF3}"/>
                </a:ext>
              </a:extLst>
            </p:cNvPr>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0" name="椭圆 9">
            <a:extLst>
              <a:ext uri="{FF2B5EF4-FFF2-40B4-BE49-F238E27FC236}">
                <a16:creationId xmlns="" xmlns:a16="http://schemas.microsoft.com/office/drawing/2014/main" id="{174F8213-9764-4688-AE29-D3C9EE6F51CC}"/>
              </a:ext>
            </a:extLst>
          </p:cNvPr>
          <p:cNvSpPr/>
          <p:nvPr/>
        </p:nvSpPr>
        <p:spPr>
          <a:xfrm>
            <a:off x="1828800"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1" name="椭圆 10">
            <a:extLst>
              <a:ext uri="{FF2B5EF4-FFF2-40B4-BE49-F238E27FC236}">
                <a16:creationId xmlns="" xmlns:a16="http://schemas.microsoft.com/office/drawing/2014/main" id="{2302D242-8166-438D-95D2-C7D7E9C914DF}"/>
              </a:ext>
            </a:extLst>
          </p:cNvPr>
          <p:cNvSpPr/>
          <p:nvPr/>
        </p:nvSpPr>
        <p:spPr>
          <a:xfrm>
            <a:off x="4176713"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2" name="椭圆 11">
            <a:extLst>
              <a:ext uri="{FF2B5EF4-FFF2-40B4-BE49-F238E27FC236}">
                <a16:creationId xmlns="" xmlns:a16="http://schemas.microsoft.com/office/drawing/2014/main" id="{5E8E87D3-8E2F-44D8-8DED-4C26747F660C}"/>
              </a:ext>
            </a:extLst>
          </p:cNvPr>
          <p:cNvSpPr/>
          <p:nvPr/>
        </p:nvSpPr>
        <p:spPr>
          <a:xfrm>
            <a:off x="6524625"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3" name="椭圆 12">
            <a:extLst>
              <a:ext uri="{FF2B5EF4-FFF2-40B4-BE49-F238E27FC236}">
                <a16:creationId xmlns="" xmlns:a16="http://schemas.microsoft.com/office/drawing/2014/main" id="{B24F552F-21C5-425D-AED6-3DBE7820E5D4}"/>
              </a:ext>
            </a:extLst>
          </p:cNvPr>
          <p:cNvSpPr/>
          <p:nvPr/>
        </p:nvSpPr>
        <p:spPr>
          <a:xfrm>
            <a:off x="8926513"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cs typeface="+mn-ea"/>
              <a:sym typeface="+mn-lt"/>
            </a:endParaRPr>
          </a:p>
        </p:txBody>
      </p:sp>
      <p:sp>
        <p:nvSpPr>
          <p:cNvPr id="14" name="KSO_Shape">
            <a:extLst>
              <a:ext uri="{FF2B5EF4-FFF2-40B4-BE49-F238E27FC236}">
                <a16:creationId xmlns="" xmlns:a16="http://schemas.microsoft.com/office/drawing/2014/main" id="{6E4E168B-F664-4C62-BFEC-D5B6CBF77D60}"/>
              </a:ext>
            </a:extLst>
          </p:cNvPr>
          <p:cNvSpPr/>
          <p:nvPr/>
        </p:nvSpPr>
        <p:spPr>
          <a:xfrm>
            <a:off x="2251075" y="2962275"/>
            <a:ext cx="577850" cy="695325"/>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15" name="KSO_Shape">
            <a:extLst>
              <a:ext uri="{FF2B5EF4-FFF2-40B4-BE49-F238E27FC236}">
                <a16:creationId xmlns="" xmlns:a16="http://schemas.microsoft.com/office/drawing/2014/main" id="{CFEB2A21-7AEF-442D-8470-1350E1E6826F}"/>
              </a:ext>
            </a:extLst>
          </p:cNvPr>
          <p:cNvSpPr/>
          <p:nvPr/>
        </p:nvSpPr>
        <p:spPr bwMode="auto">
          <a:xfrm>
            <a:off x="6958013" y="2913063"/>
            <a:ext cx="695325" cy="660400"/>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16" name="KSO_Shape">
            <a:extLst>
              <a:ext uri="{FF2B5EF4-FFF2-40B4-BE49-F238E27FC236}">
                <a16:creationId xmlns="" xmlns:a16="http://schemas.microsoft.com/office/drawing/2014/main" id="{42A5CAFD-D0C4-4CAD-9530-70AE6D500B13}"/>
              </a:ext>
            </a:extLst>
          </p:cNvPr>
          <p:cNvSpPr/>
          <p:nvPr/>
        </p:nvSpPr>
        <p:spPr>
          <a:xfrm>
            <a:off x="4546600" y="2913063"/>
            <a:ext cx="695325" cy="695325"/>
          </a:xfrm>
          <a:custGeom>
            <a:avLst/>
            <a:gdLst>
              <a:gd name="connsiteX0" fmla="*/ 532395 w 1474634"/>
              <a:gd name="connsiteY0" fmla="*/ 0 h 1474633"/>
              <a:gd name="connsiteX1" fmla="*/ 942238 w 1474634"/>
              <a:gd name="connsiteY1" fmla="*/ 0 h 1474633"/>
              <a:gd name="connsiteX2" fmla="*/ 942238 w 1474634"/>
              <a:gd name="connsiteY2" fmla="*/ 224655 h 1474633"/>
              <a:gd name="connsiteX3" fmla="*/ 942239 w 1474634"/>
              <a:gd name="connsiteY3" fmla="*/ 224655 h 1474633"/>
              <a:gd name="connsiteX4" fmla="*/ 869379 w 1474634"/>
              <a:gd name="connsiteY4" fmla="*/ 275833 h 1474633"/>
              <a:gd name="connsiteX5" fmla="*/ 869379 w 1474634"/>
              <a:gd name="connsiteY5" fmla="*/ 423721 h 1474633"/>
              <a:gd name="connsiteX6" fmla="*/ 869379 w 1474634"/>
              <a:gd name="connsiteY6" fmla="*/ 425884 h 1474633"/>
              <a:gd name="connsiteX7" fmla="*/ 866300 w 1474634"/>
              <a:gd name="connsiteY7" fmla="*/ 425884 h 1474633"/>
              <a:gd name="connsiteX8" fmla="*/ 825423 w 1474634"/>
              <a:gd name="connsiteY8" fmla="*/ 454597 h 1474633"/>
              <a:gd name="connsiteX9" fmla="*/ 825423 w 1474634"/>
              <a:gd name="connsiteY9" fmla="*/ 649211 h 1474633"/>
              <a:gd name="connsiteX10" fmla="*/ 1020038 w 1474634"/>
              <a:gd name="connsiteY10" fmla="*/ 649211 h 1474633"/>
              <a:gd name="connsiteX11" fmla="*/ 1048750 w 1474634"/>
              <a:gd name="connsiteY11" fmla="*/ 608336 h 1474633"/>
              <a:gd name="connsiteX12" fmla="*/ 1048750 w 1474634"/>
              <a:gd name="connsiteY12" fmla="*/ 605257 h 1474633"/>
              <a:gd name="connsiteX13" fmla="*/ 1050912 w 1474634"/>
              <a:gd name="connsiteY13" fmla="*/ 605257 h 1474633"/>
              <a:gd name="connsiteX14" fmla="*/ 1050913 w 1474634"/>
              <a:gd name="connsiteY14" fmla="*/ 605256 h 1474633"/>
              <a:gd name="connsiteX15" fmla="*/ 1050913 w 1474634"/>
              <a:gd name="connsiteY15" fmla="*/ 605257 h 1474633"/>
              <a:gd name="connsiteX16" fmla="*/ 1249979 w 1474634"/>
              <a:gd name="connsiteY16" fmla="*/ 605257 h 1474633"/>
              <a:gd name="connsiteX17" fmla="*/ 1249979 w 1474634"/>
              <a:gd name="connsiteY17" fmla="*/ 605256 h 1474633"/>
              <a:gd name="connsiteX18" fmla="*/ 1198801 w 1474634"/>
              <a:gd name="connsiteY18" fmla="*/ 605256 h 1474633"/>
              <a:gd name="connsiteX19" fmla="*/ 1249979 w 1474634"/>
              <a:gd name="connsiteY19" fmla="*/ 532396 h 1474633"/>
              <a:gd name="connsiteX20" fmla="*/ 1249979 w 1474634"/>
              <a:gd name="connsiteY20" fmla="*/ 532395 h 1474633"/>
              <a:gd name="connsiteX21" fmla="*/ 1474634 w 1474634"/>
              <a:gd name="connsiteY21" fmla="*/ 532395 h 1474633"/>
              <a:gd name="connsiteX22" fmla="*/ 1474634 w 1474634"/>
              <a:gd name="connsiteY22" fmla="*/ 942238 h 1474633"/>
              <a:gd name="connsiteX23" fmla="*/ 1249979 w 1474634"/>
              <a:gd name="connsiteY23" fmla="*/ 942238 h 1474633"/>
              <a:gd name="connsiteX24" fmla="*/ 1249979 w 1474634"/>
              <a:gd name="connsiteY24" fmla="*/ 942239 h 1474633"/>
              <a:gd name="connsiteX25" fmla="*/ 1198801 w 1474634"/>
              <a:gd name="connsiteY25" fmla="*/ 869379 h 1474633"/>
              <a:gd name="connsiteX26" fmla="*/ 1050913 w 1474634"/>
              <a:gd name="connsiteY26" fmla="*/ 869379 h 1474633"/>
              <a:gd name="connsiteX27" fmla="*/ 1048750 w 1474634"/>
              <a:gd name="connsiteY27" fmla="*/ 869379 h 1474633"/>
              <a:gd name="connsiteX28" fmla="*/ 1048750 w 1474634"/>
              <a:gd name="connsiteY28" fmla="*/ 866300 h 1474633"/>
              <a:gd name="connsiteX29" fmla="*/ 1020037 w 1474634"/>
              <a:gd name="connsiteY29" fmla="*/ 825423 h 1474633"/>
              <a:gd name="connsiteX30" fmla="*/ 825423 w 1474634"/>
              <a:gd name="connsiteY30" fmla="*/ 825423 h 1474633"/>
              <a:gd name="connsiteX31" fmla="*/ 825423 w 1474634"/>
              <a:gd name="connsiteY31" fmla="*/ 1020037 h 1474633"/>
              <a:gd name="connsiteX32" fmla="*/ 866300 w 1474634"/>
              <a:gd name="connsiteY32" fmla="*/ 1048749 h 1474633"/>
              <a:gd name="connsiteX33" fmla="*/ 869379 w 1474634"/>
              <a:gd name="connsiteY33" fmla="*/ 1048749 h 1474633"/>
              <a:gd name="connsiteX34" fmla="*/ 869379 w 1474634"/>
              <a:gd name="connsiteY34" fmla="*/ 1050912 h 1474633"/>
              <a:gd name="connsiteX35" fmla="*/ 869379 w 1474634"/>
              <a:gd name="connsiteY35" fmla="*/ 1198800 h 1474633"/>
              <a:gd name="connsiteX36" fmla="*/ 942239 w 1474634"/>
              <a:gd name="connsiteY36" fmla="*/ 1249978 h 1474633"/>
              <a:gd name="connsiteX37" fmla="*/ 942238 w 1474634"/>
              <a:gd name="connsiteY37" fmla="*/ 1249978 h 1474633"/>
              <a:gd name="connsiteX38" fmla="*/ 942238 w 1474634"/>
              <a:gd name="connsiteY38" fmla="*/ 1474633 h 1474633"/>
              <a:gd name="connsiteX39" fmla="*/ 532395 w 1474634"/>
              <a:gd name="connsiteY39" fmla="*/ 1474633 h 1474633"/>
              <a:gd name="connsiteX40" fmla="*/ 532395 w 1474634"/>
              <a:gd name="connsiteY40" fmla="*/ 1249978 h 1474633"/>
              <a:gd name="connsiteX41" fmla="*/ 532396 w 1474634"/>
              <a:gd name="connsiteY41" fmla="*/ 1249978 h 1474633"/>
              <a:gd name="connsiteX42" fmla="*/ 605256 w 1474634"/>
              <a:gd name="connsiteY42" fmla="*/ 1198800 h 1474633"/>
              <a:gd name="connsiteX43" fmla="*/ 605256 w 1474634"/>
              <a:gd name="connsiteY43" fmla="*/ 1249978 h 1474633"/>
              <a:gd name="connsiteX44" fmla="*/ 605257 w 1474634"/>
              <a:gd name="connsiteY44" fmla="*/ 1249978 h 1474633"/>
              <a:gd name="connsiteX45" fmla="*/ 605257 w 1474634"/>
              <a:gd name="connsiteY45" fmla="*/ 1050912 h 1474633"/>
              <a:gd name="connsiteX46" fmla="*/ 605256 w 1474634"/>
              <a:gd name="connsiteY46" fmla="*/ 1050912 h 1474633"/>
              <a:gd name="connsiteX47" fmla="*/ 605257 w 1474634"/>
              <a:gd name="connsiteY47" fmla="*/ 1050911 h 1474633"/>
              <a:gd name="connsiteX48" fmla="*/ 605257 w 1474634"/>
              <a:gd name="connsiteY48" fmla="*/ 1048749 h 1474633"/>
              <a:gd name="connsiteX49" fmla="*/ 608336 w 1474634"/>
              <a:gd name="connsiteY49" fmla="*/ 1048749 h 1474633"/>
              <a:gd name="connsiteX50" fmla="*/ 649211 w 1474634"/>
              <a:gd name="connsiteY50" fmla="*/ 1020038 h 1474633"/>
              <a:gd name="connsiteX51" fmla="*/ 649211 w 1474634"/>
              <a:gd name="connsiteY51" fmla="*/ 825423 h 1474633"/>
              <a:gd name="connsiteX52" fmla="*/ 454596 w 1474634"/>
              <a:gd name="connsiteY52" fmla="*/ 825423 h 1474633"/>
              <a:gd name="connsiteX53" fmla="*/ 425884 w 1474634"/>
              <a:gd name="connsiteY53" fmla="*/ 866300 h 1474633"/>
              <a:gd name="connsiteX54" fmla="*/ 425884 w 1474634"/>
              <a:gd name="connsiteY54" fmla="*/ 869379 h 1474633"/>
              <a:gd name="connsiteX55" fmla="*/ 423721 w 1474634"/>
              <a:gd name="connsiteY55" fmla="*/ 869379 h 1474633"/>
              <a:gd name="connsiteX56" fmla="*/ 275833 w 1474634"/>
              <a:gd name="connsiteY56" fmla="*/ 869379 h 1474633"/>
              <a:gd name="connsiteX57" fmla="*/ 224655 w 1474634"/>
              <a:gd name="connsiteY57" fmla="*/ 942239 h 1474633"/>
              <a:gd name="connsiteX58" fmla="*/ 224655 w 1474634"/>
              <a:gd name="connsiteY58" fmla="*/ 942238 h 1474633"/>
              <a:gd name="connsiteX59" fmla="*/ 0 w 1474634"/>
              <a:gd name="connsiteY59" fmla="*/ 942238 h 1474633"/>
              <a:gd name="connsiteX60" fmla="*/ 0 w 1474634"/>
              <a:gd name="connsiteY60" fmla="*/ 532395 h 1474633"/>
              <a:gd name="connsiteX61" fmla="*/ 224655 w 1474634"/>
              <a:gd name="connsiteY61" fmla="*/ 532395 h 1474633"/>
              <a:gd name="connsiteX62" fmla="*/ 224655 w 1474634"/>
              <a:gd name="connsiteY62" fmla="*/ 532396 h 1474633"/>
              <a:gd name="connsiteX63" fmla="*/ 275833 w 1474634"/>
              <a:gd name="connsiteY63" fmla="*/ 605256 h 1474633"/>
              <a:gd name="connsiteX64" fmla="*/ 224655 w 1474634"/>
              <a:gd name="connsiteY64" fmla="*/ 605256 h 1474633"/>
              <a:gd name="connsiteX65" fmla="*/ 224655 w 1474634"/>
              <a:gd name="connsiteY65" fmla="*/ 605257 h 1474633"/>
              <a:gd name="connsiteX66" fmla="*/ 423721 w 1474634"/>
              <a:gd name="connsiteY66" fmla="*/ 605257 h 1474633"/>
              <a:gd name="connsiteX67" fmla="*/ 423721 w 1474634"/>
              <a:gd name="connsiteY67" fmla="*/ 605256 h 1474633"/>
              <a:gd name="connsiteX68" fmla="*/ 423722 w 1474634"/>
              <a:gd name="connsiteY68" fmla="*/ 605257 h 1474633"/>
              <a:gd name="connsiteX69" fmla="*/ 425884 w 1474634"/>
              <a:gd name="connsiteY69" fmla="*/ 605257 h 1474633"/>
              <a:gd name="connsiteX70" fmla="*/ 425884 w 1474634"/>
              <a:gd name="connsiteY70" fmla="*/ 608336 h 1474633"/>
              <a:gd name="connsiteX71" fmla="*/ 454595 w 1474634"/>
              <a:gd name="connsiteY71" fmla="*/ 649211 h 1474633"/>
              <a:gd name="connsiteX72" fmla="*/ 649211 w 1474634"/>
              <a:gd name="connsiteY72" fmla="*/ 649211 h 1474633"/>
              <a:gd name="connsiteX73" fmla="*/ 649211 w 1474634"/>
              <a:gd name="connsiteY73" fmla="*/ 454596 h 1474633"/>
              <a:gd name="connsiteX74" fmla="*/ 608336 w 1474634"/>
              <a:gd name="connsiteY74" fmla="*/ 425884 h 1474633"/>
              <a:gd name="connsiteX75" fmla="*/ 605257 w 1474634"/>
              <a:gd name="connsiteY75" fmla="*/ 425884 h 1474633"/>
              <a:gd name="connsiteX76" fmla="*/ 605257 w 1474634"/>
              <a:gd name="connsiteY76" fmla="*/ 423722 h 1474633"/>
              <a:gd name="connsiteX77" fmla="*/ 605256 w 1474634"/>
              <a:gd name="connsiteY77" fmla="*/ 423721 h 1474633"/>
              <a:gd name="connsiteX78" fmla="*/ 605257 w 1474634"/>
              <a:gd name="connsiteY78" fmla="*/ 423721 h 1474633"/>
              <a:gd name="connsiteX79" fmla="*/ 605257 w 1474634"/>
              <a:gd name="connsiteY79" fmla="*/ 224655 h 1474633"/>
              <a:gd name="connsiteX80" fmla="*/ 605256 w 1474634"/>
              <a:gd name="connsiteY80" fmla="*/ 224655 h 1474633"/>
              <a:gd name="connsiteX81" fmla="*/ 605256 w 1474634"/>
              <a:gd name="connsiteY81" fmla="*/ 275833 h 1474633"/>
              <a:gd name="connsiteX82" fmla="*/ 532396 w 1474634"/>
              <a:gd name="connsiteY82" fmla="*/ 224655 h 1474633"/>
              <a:gd name="connsiteX83" fmla="*/ 532395 w 1474634"/>
              <a:gd name="connsiteY83" fmla="*/ 224655 h 147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474634" h="1474633">
                <a:moveTo>
                  <a:pt x="532395" y="0"/>
                </a:moveTo>
                <a:lnTo>
                  <a:pt x="942238" y="0"/>
                </a:lnTo>
                <a:lnTo>
                  <a:pt x="942238" y="224655"/>
                </a:lnTo>
                <a:lnTo>
                  <a:pt x="942239" y="224655"/>
                </a:lnTo>
                <a:lnTo>
                  <a:pt x="869379" y="275833"/>
                </a:lnTo>
                <a:lnTo>
                  <a:pt x="869379" y="423721"/>
                </a:lnTo>
                <a:lnTo>
                  <a:pt x="869379" y="425884"/>
                </a:lnTo>
                <a:lnTo>
                  <a:pt x="866300" y="425884"/>
                </a:lnTo>
                <a:lnTo>
                  <a:pt x="825423" y="454597"/>
                </a:lnTo>
                <a:lnTo>
                  <a:pt x="825423" y="649211"/>
                </a:lnTo>
                <a:lnTo>
                  <a:pt x="1020038" y="649211"/>
                </a:lnTo>
                <a:lnTo>
                  <a:pt x="1048750" y="608336"/>
                </a:lnTo>
                <a:lnTo>
                  <a:pt x="1048750" y="605257"/>
                </a:lnTo>
                <a:lnTo>
                  <a:pt x="1050912" y="605257"/>
                </a:lnTo>
                <a:lnTo>
                  <a:pt x="1050913" y="605256"/>
                </a:lnTo>
                <a:lnTo>
                  <a:pt x="1050913" y="605257"/>
                </a:lnTo>
                <a:lnTo>
                  <a:pt x="1249979" y="605257"/>
                </a:lnTo>
                <a:lnTo>
                  <a:pt x="1249979" y="605256"/>
                </a:lnTo>
                <a:lnTo>
                  <a:pt x="1198801" y="605256"/>
                </a:lnTo>
                <a:lnTo>
                  <a:pt x="1249979" y="532396"/>
                </a:lnTo>
                <a:lnTo>
                  <a:pt x="1249979" y="532395"/>
                </a:lnTo>
                <a:lnTo>
                  <a:pt x="1474634" y="532395"/>
                </a:lnTo>
                <a:lnTo>
                  <a:pt x="1474634" y="942238"/>
                </a:lnTo>
                <a:lnTo>
                  <a:pt x="1249979" y="942238"/>
                </a:lnTo>
                <a:lnTo>
                  <a:pt x="1249979" y="942239"/>
                </a:lnTo>
                <a:lnTo>
                  <a:pt x="1198801" y="869379"/>
                </a:lnTo>
                <a:lnTo>
                  <a:pt x="1050913" y="869379"/>
                </a:lnTo>
                <a:lnTo>
                  <a:pt x="1048750" y="869379"/>
                </a:lnTo>
                <a:lnTo>
                  <a:pt x="1048750" y="866300"/>
                </a:lnTo>
                <a:lnTo>
                  <a:pt x="1020037" y="825423"/>
                </a:lnTo>
                <a:lnTo>
                  <a:pt x="825423" y="825423"/>
                </a:lnTo>
                <a:lnTo>
                  <a:pt x="825423" y="1020037"/>
                </a:lnTo>
                <a:lnTo>
                  <a:pt x="866300" y="1048749"/>
                </a:lnTo>
                <a:lnTo>
                  <a:pt x="869379" y="1048749"/>
                </a:lnTo>
                <a:lnTo>
                  <a:pt x="869379" y="1050912"/>
                </a:lnTo>
                <a:lnTo>
                  <a:pt x="869379" y="1198800"/>
                </a:lnTo>
                <a:lnTo>
                  <a:pt x="942239" y="1249978"/>
                </a:lnTo>
                <a:lnTo>
                  <a:pt x="942238" y="1249978"/>
                </a:lnTo>
                <a:lnTo>
                  <a:pt x="942238" y="1474633"/>
                </a:lnTo>
                <a:lnTo>
                  <a:pt x="532395" y="1474633"/>
                </a:lnTo>
                <a:lnTo>
                  <a:pt x="532395" y="1249978"/>
                </a:lnTo>
                <a:lnTo>
                  <a:pt x="532396" y="1249978"/>
                </a:lnTo>
                <a:lnTo>
                  <a:pt x="605256" y="1198800"/>
                </a:lnTo>
                <a:lnTo>
                  <a:pt x="605256" y="1249978"/>
                </a:lnTo>
                <a:lnTo>
                  <a:pt x="605257" y="1249978"/>
                </a:lnTo>
                <a:lnTo>
                  <a:pt x="605257" y="1050912"/>
                </a:lnTo>
                <a:lnTo>
                  <a:pt x="605256" y="1050912"/>
                </a:lnTo>
                <a:lnTo>
                  <a:pt x="605257" y="1050911"/>
                </a:lnTo>
                <a:lnTo>
                  <a:pt x="605257" y="1048749"/>
                </a:lnTo>
                <a:lnTo>
                  <a:pt x="608336" y="1048749"/>
                </a:lnTo>
                <a:lnTo>
                  <a:pt x="649211" y="1020038"/>
                </a:lnTo>
                <a:lnTo>
                  <a:pt x="649211" y="825423"/>
                </a:lnTo>
                <a:lnTo>
                  <a:pt x="454596" y="825423"/>
                </a:lnTo>
                <a:lnTo>
                  <a:pt x="425884" y="866300"/>
                </a:lnTo>
                <a:lnTo>
                  <a:pt x="425884" y="869379"/>
                </a:lnTo>
                <a:lnTo>
                  <a:pt x="423721" y="869379"/>
                </a:lnTo>
                <a:lnTo>
                  <a:pt x="275833" y="869379"/>
                </a:lnTo>
                <a:lnTo>
                  <a:pt x="224655" y="942239"/>
                </a:lnTo>
                <a:lnTo>
                  <a:pt x="224655" y="942238"/>
                </a:lnTo>
                <a:lnTo>
                  <a:pt x="0" y="942238"/>
                </a:lnTo>
                <a:lnTo>
                  <a:pt x="0" y="532395"/>
                </a:lnTo>
                <a:lnTo>
                  <a:pt x="224655" y="532395"/>
                </a:lnTo>
                <a:lnTo>
                  <a:pt x="224655" y="532396"/>
                </a:lnTo>
                <a:lnTo>
                  <a:pt x="275833" y="605256"/>
                </a:lnTo>
                <a:lnTo>
                  <a:pt x="224655" y="605256"/>
                </a:lnTo>
                <a:lnTo>
                  <a:pt x="224655" y="605257"/>
                </a:lnTo>
                <a:lnTo>
                  <a:pt x="423721" y="605257"/>
                </a:lnTo>
                <a:lnTo>
                  <a:pt x="423721" y="605256"/>
                </a:lnTo>
                <a:lnTo>
                  <a:pt x="423722" y="605257"/>
                </a:lnTo>
                <a:lnTo>
                  <a:pt x="425884" y="605257"/>
                </a:lnTo>
                <a:lnTo>
                  <a:pt x="425884" y="608336"/>
                </a:lnTo>
                <a:lnTo>
                  <a:pt x="454595" y="649211"/>
                </a:lnTo>
                <a:lnTo>
                  <a:pt x="649211" y="649211"/>
                </a:lnTo>
                <a:lnTo>
                  <a:pt x="649211" y="454596"/>
                </a:lnTo>
                <a:lnTo>
                  <a:pt x="608336" y="425884"/>
                </a:lnTo>
                <a:lnTo>
                  <a:pt x="605257" y="425884"/>
                </a:lnTo>
                <a:lnTo>
                  <a:pt x="605257" y="423722"/>
                </a:lnTo>
                <a:lnTo>
                  <a:pt x="605256" y="423721"/>
                </a:lnTo>
                <a:lnTo>
                  <a:pt x="605257" y="423721"/>
                </a:lnTo>
                <a:lnTo>
                  <a:pt x="605257" y="224655"/>
                </a:lnTo>
                <a:lnTo>
                  <a:pt x="605256" y="224655"/>
                </a:lnTo>
                <a:lnTo>
                  <a:pt x="605256" y="275833"/>
                </a:lnTo>
                <a:lnTo>
                  <a:pt x="532396" y="224655"/>
                </a:lnTo>
                <a:lnTo>
                  <a:pt x="532395" y="2246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17" name="KSO_Shape">
            <a:extLst>
              <a:ext uri="{FF2B5EF4-FFF2-40B4-BE49-F238E27FC236}">
                <a16:creationId xmlns="" xmlns:a16="http://schemas.microsoft.com/office/drawing/2014/main" id="{52521993-3C86-4B9E-9DD7-1DD4F2F201B4}"/>
              </a:ext>
            </a:extLst>
          </p:cNvPr>
          <p:cNvSpPr/>
          <p:nvPr/>
        </p:nvSpPr>
        <p:spPr bwMode="auto">
          <a:xfrm>
            <a:off x="9369425" y="2913063"/>
            <a:ext cx="566738" cy="695325"/>
          </a:xfrm>
          <a:custGeom>
            <a:avLst/>
            <a:gdLst>
              <a:gd name="T0" fmla="*/ 1505593 w 3702"/>
              <a:gd name="T1" fmla="*/ 281382 h 4536"/>
              <a:gd name="T2" fmla="*/ 1477447 w 3702"/>
              <a:gd name="T3" fmla="*/ 213347 h 4536"/>
              <a:gd name="T4" fmla="*/ 1428297 w 3702"/>
              <a:gd name="T5" fmla="*/ 162950 h 4536"/>
              <a:gd name="T6" fmla="*/ 1290508 w 3702"/>
              <a:gd name="T7" fmla="*/ 92394 h 4536"/>
              <a:gd name="T8" fmla="*/ 1062401 w 3702"/>
              <a:gd name="T9" fmla="*/ 31078 h 4536"/>
              <a:gd name="T10" fmla="*/ 777582 w 3702"/>
              <a:gd name="T11" fmla="*/ 0 h 4536"/>
              <a:gd name="T12" fmla="*/ 527630 w 3702"/>
              <a:gd name="T13" fmla="*/ 24358 h 4536"/>
              <a:gd name="T14" fmla="*/ 284399 w 3702"/>
              <a:gd name="T15" fmla="*/ 84415 h 4536"/>
              <a:gd name="T16" fmla="*/ 141569 w 3702"/>
              <a:gd name="T17" fmla="*/ 152870 h 4536"/>
              <a:gd name="T18" fmla="*/ 82757 w 3702"/>
              <a:gd name="T19" fmla="*/ 205787 h 4536"/>
              <a:gd name="T20" fmla="*/ 51251 w 3702"/>
              <a:gd name="T21" fmla="*/ 271303 h 4536"/>
              <a:gd name="T22" fmla="*/ 130647 w 3702"/>
              <a:gd name="T23" fmla="*/ 1803786 h 4536"/>
              <a:gd name="T24" fmla="*/ 144090 w 3702"/>
              <a:gd name="T25" fmla="*/ 1850403 h 4536"/>
              <a:gd name="T26" fmla="*/ 180217 w 3702"/>
              <a:gd name="T27" fmla="*/ 1889041 h 4536"/>
              <a:gd name="T28" fmla="*/ 257934 w 3702"/>
              <a:gd name="T29" fmla="*/ 1903320 h 4536"/>
              <a:gd name="T30" fmla="*/ 318846 w 3702"/>
              <a:gd name="T31" fmla="*/ 1868462 h 4536"/>
              <a:gd name="T32" fmla="*/ 340271 w 3702"/>
              <a:gd name="T33" fmla="*/ 1829405 h 4536"/>
              <a:gd name="T34" fmla="*/ 1209431 w 3702"/>
              <a:gd name="T35" fmla="*/ 1664355 h 4536"/>
              <a:gd name="T36" fmla="*/ 1214892 w 3702"/>
              <a:gd name="T37" fmla="*/ 1829405 h 4536"/>
              <a:gd name="T38" fmla="*/ 1235477 w 3702"/>
              <a:gd name="T39" fmla="*/ 1868462 h 4536"/>
              <a:gd name="T40" fmla="*/ 1296809 w 3702"/>
              <a:gd name="T41" fmla="*/ 1903320 h 4536"/>
              <a:gd name="T42" fmla="*/ 1374946 w 3702"/>
              <a:gd name="T43" fmla="*/ 1889041 h 4536"/>
              <a:gd name="T44" fmla="*/ 1410653 w 3702"/>
              <a:gd name="T45" fmla="*/ 1850403 h 4536"/>
              <a:gd name="T46" fmla="*/ 1424516 w 3702"/>
              <a:gd name="T47" fmla="*/ 1803786 h 4536"/>
              <a:gd name="T48" fmla="*/ 1097268 w 3702"/>
              <a:gd name="T49" fmla="*/ 146991 h 4536"/>
              <a:gd name="T50" fmla="*/ 1129195 w 3702"/>
              <a:gd name="T51" fmla="*/ 158330 h 4536"/>
              <a:gd name="T52" fmla="*/ 1144318 w 3702"/>
              <a:gd name="T53" fmla="*/ 189828 h 4536"/>
              <a:gd name="T54" fmla="*/ 1135496 w 3702"/>
              <a:gd name="T55" fmla="*/ 223006 h 4536"/>
              <a:gd name="T56" fmla="*/ 1103149 w 3702"/>
              <a:gd name="T57" fmla="*/ 241065 h 4536"/>
              <a:gd name="T58" fmla="*/ 432690 w 3702"/>
              <a:gd name="T59" fmla="*/ 235185 h 4536"/>
              <a:gd name="T60" fmla="*/ 411686 w 3702"/>
              <a:gd name="T61" fmla="*/ 207467 h 4536"/>
              <a:gd name="T62" fmla="*/ 414626 w 3702"/>
              <a:gd name="T63" fmla="*/ 172609 h 4536"/>
              <a:gd name="T64" fmla="*/ 441512 w 3702"/>
              <a:gd name="T65" fmla="*/ 149091 h 4536"/>
              <a:gd name="T66" fmla="*/ 197021 w 3702"/>
              <a:gd name="T67" fmla="*/ 412414 h 4536"/>
              <a:gd name="T68" fmla="*/ 225167 w 3702"/>
              <a:gd name="T69" fmla="*/ 354458 h 4536"/>
              <a:gd name="T70" fmla="*/ 1266983 w 3702"/>
              <a:gd name="T71" fmla="*/ 336399 h 4536"/>
              <a:gd name="T72" fmla="*/ 1329156 w 3702"/>
              <a:gd name="T73" fmla="*/ 354458 h 4536"/>
              <a:gd name="T74" fmla="*/ 1357302 w 3702"/>
              <a:gd name="T75" fmla="*/ 412414 h 4536"/>
              <a:gd name="T76" fmla="*/ 1416954 w 3702"/>
              <a:gd name="T77" fmla="*/ 880265 h 4536"/>
              <a:gd name="T78" fmla="*/ 1382927 w 3702"/>
              <a:gd name="T79" fmla="*/ 920162 h 4536"/>
              <a:gd name="T80" fmla="*/ 171816 w 3702"/>
              <a:gd name="T81" fmla="*/ 920162 h 4536"/>
              <a:gd name="T82" fmla="*/ 137789 w 3702"/>
              <a:gd name="T83" fmla="*/ 880265 h 4536"/>
              <a:gd name="T84" fmla="*/ 374298 w 3702"/>
              <a:gd name="T85" fmla="*/ 1343495 h 4536"/>
              <a:gd name="T86" fmla="*/ 361695 w 3702"/>
              <a:gd name="T87" fmla="*/ 1374153 h 4536"/>
              <a:gd name="T88" fmla="*/ 330609 w 3702"/>
              <a:gd name="T89" fmla="*/ 1386753 h 4536"/>
              <a:gd name="T90" fmla="*/ 129387 w 3702"/>
              <a:gd name="T91" fmla="*/ 1379193 h 4536"/>
              <a:gd name="T92" fmla="*/ 110903 w 3702"/>
              <a:gd name="T93" fmla="*/ 1351895 h 4536"/>
              <a:gd name="T94" fmla="*/ 113424 w 3702"/>
              <a:gd name="T95" fmla="*/ 1251101 h 4536"/>
              <a:gd name="T96" fmla="*/ 136528 w 3702"/>
              <a:gd name="T97" fmla="*/ 1228003 h 4536"/>
              <a:gd name="T98" fmla="*/ 339430 w 3702"/>
              <a:gd name="T99" fmla="*/ 1225063 h 4536"/>
              <a:gd name="T100" fmla="*/ 367156 w 3702"/>
              <a:gd name="T101" fmla="*/ 1243542 h 4536"/>
              <a:gd name="T102" fmla="*/ 1444680 w 3702"/>
              <a:gd name="T103" fmla="*/ 1343495 h 4536"/>
              <a:gd name="T104" fmla="*/ 1434598 w 3702"/>
              <a:gd name="T105" fmla="*/ 1370794 h 4536"/>
              <a:gd name="T106" fmla="*/ 1405612 w 3702"/>
              <a:gd name="T107" fmla="*/ 1386753 h 4536"/>
              <a:gd name="T108" fmla="*/ 1203130 w 3702"/>
              <a:gd name="T109" fmla="*/ 1381713 h 4536"/>
              <a:gd name="T110" fmla="*/ 1182126 w 3702"/>
              <a:gd name="T111" fmla="*/ 1356095 h 4536"/>
              <a:gd name="T112" fmla="*/ 1182126 w 3702"/>
              <a:gd name="T113" fmla="*/ 1255301 h 4536"/>
              <a:gd name="T114" fmla="*/ 1203130 w 3702"/>
              <a:gd name="T115" fmla="*/ 1229683 h 4536"/>
              <a:gd name="T116" fmla="*/ 1405612 w 3702"/>
              <a:gd name="T117" fmla="*/ 1224643 h 4536"/>
              <a:gd name="T118" fmla="*/ 1434598 w 3702"/>
              <a:gd name="T119" fmla="*/ 1240182 h 4536"/>
              <a:gd name="T120" fmla="*/ 1444680 w 3702"/>
              <a:gd name="T121" fmla="*/ 1343495 h 4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702" h="4536">
                <a:moveTo>
                  <a:pt x="1832" y="0"/>
                </a:moveTo>
                <a:lnTo>
                  <a:pt x="1832" y="0"/>
                </a:lnTo>
                <a:lnTo>
                  <a:pt x="1851" y="0"/>
                </a:lnTo>
                <a:lnTo>
                  <a:pt x="1869" y="0"/>
                </a:lnTo>
                <a:lnTo>
                  <a:pt x="1832" y="0"/>
                </a:lnTo>
                <a:close/>
                <a:moveTo>
                  <a:pt x="3584" y="670"/>
                </a:moveTo>
                <a:lnTo>
                  <a:pt x="3584" y="670"/>
                </a:lnTo>
                <a:lnTo>
                  <a:pt x="3579" y="646"/>
                </a:lnTo>
                <a:lnTo>
                  <a:pt x="3573" y="624"/>
                </a:lnTo>
                <a:lnTo>
                  <a:pt x="3566" y="604"/>
                </a:lnTo>
                <a:lnTo>
                  <a:pt x="3558" y="583"/>
                </a:lnTo>
                <a:lnTo>
                  <a:pt x="3549" y="563"/>
                </a:lnTo>
                <a:lnTo>
                  <a:pt x="3539" y="544"/>
                </a:lnTo>
                <a:lnTo>
                  <a:pt x="3528" y="526"/>
                </a:lnTo>
                <a:lnTo>
                  <a:pt x="3517" y="508"/>
                </a:lnTo>
                <a:lnTo>
                  <a:pt x="3504" y="490"/>
                </a:lnTo>
                <a:lnTo>
                  <a:pt x="3492" y="475"/>
                </a:lnTo>
                <a:lnTo>
                  <a:pt x="3478" y="459"/>
                </a:lnTo>
                <a:lnTo>
                  <a:pt x="3463" y="444"/>
                </a:lnTo>
                <a:lnTo>
                  <a:pt x="3448" y="429"/>
                </a:lnTo>
                <a:lnTo>
                  <a:pt x="3433" y="415"/>
                </a:lnTo>
                <a:lnTo>
                  <a:pt x="3416" y="401"/>
                </a:lnTo>
                <a:lnTo>
                  <a:pt x="3400" y="388"/>
                </a:lnTo>
                <a:lnTo>
                  <a:pt x="3363" y="364"/>
                </a:lnTo>
                <a:lnTo>
                  <a:pt x="3326" y="340"/>
                </a:lnTo>
                <a:lnTo>
                  <a:pt x="3286" y="318"/>
                </a:lnTo>
                <a:lnTo>
                  <a:pt x="3246" y="297"/>
                </a:lnTo>
                <a:lnTo>
                  <a:pt x="3204" y="277"/>
                </a:lnTo>
                <a:lnTo>
                  <a:pt x="3161" y="257"/>
                </a:lnTo>
                <a:lnTo>
                  <a:pt x="3072" y="220"/>
                </a:lnTo>
                <a:lnTo>
                  <a:pt x="3024" y="201"/>
                </a:lnTo>
                <a:lnTo>
                  <a:pt x="2969" y="183"/>
                </a:lnTo>
                <a:lnTo>
                  <a:pt x="2907" y="163"/>
                </a:lnTo>
                <a:lnTo>
                  <a:pt x="2840" y="144"/>
                </a:lnTo>
                <a:lnTo>
                  <a:pt x="2768" y="125"/>
                </a:lnTo>
                <a:lnTo>
                  <a:pt x="2692" y="108"/>
                </a:lnTo>
                <a:lnTo>
                  <a:pt x="2612" y="90"/>
                </a:lnTo>
                <a:lnTo>
                  <a:pt x="2529" y="74"/>
                </a:lnTo>
                <a:lnTo>
                  <a:pt x="2444" y="58"/>
                </a:lnTo>
                <a:lnTo>
                  <a:pt x="2359" y="45"/>
                </a:lnTo>
                <a:lnTo>
                  <a:pt x="2272" y="33"/>
                </a:lnTo>
                <a:lnTo>
                  <a:pt x="2185" y="22"/>
                </a:lnTo>
                <a:lnTo>
                  <a:pt x="2098" y="13"/>
                </a:lnTo>
                <a:lnTo>
                  <a:pt x="2014" y="7"/>
                </a:lnTo>
                <a:lnTo>
                  <a:pt x="1931" y="2"/>
                </a:lnTo>
                <a:lnTo>
                  <a:pt x="1851" y="0"/>
                </a:lnTo>
                <a:lnTo>
                  <a:pt x="1771" y="2"/>
                </a:lnTo>
                <a:lnTo>
                  <a:pt x="1688" y="7"/>
                </a:lnTo>
                <a:lnTo>
                  <a:pt x="1603" y="13"/>
                </a:lnTo>
                <a:lnTo>
                  <a:pt x="1517" y="22"/>
                </a:lnTo>
                <a:lnTo>
                  <a:pt x="1430" y="33"/>
                </a:lnTo>
                <a:lnTo>
                  <a:pt x="1343" y="45"/>
                </a:lnTo>
                <a:lnTo>
                  <a:pt x="1256" y="58"/>
                </a:lnTo>
                <a:lnTo>
                  <a:pt x="1172" y="74"/>
                </a:lnTo>
                <a:lnTo>
                  <a:pt x="1089" y="90"/>
                </a:lnTo>
                <a:lnTo>
                  <a:pt x="1009" y="108"/>
                </a:lnTo>
                <a:lnTo>
                  <a:pt x="933" y="125"/>
                </a:lnTo>
                <a:lnTo>
                  <a:pt x="861" y="144"/>
                </a:lnTo>
                <a:lnTo>
                  <a:pt x="794" y="163"/>
                </a:lnTo>
                <a:lnTo>
                  <a:pt x="732" y="183"/>
                </a:lnTo>
                <a:lnTo>
                  <a:pt x="677" y="201"/>
                </a:lnTo>
                <a:lnTo>
                  <a:pt x="630" y="220"/>
                </a:lnTo>
                <a:lnTo>
                  <a:pt x="541" y="257"/>
                </a:lnTo>
                <a:lnTo>
                  <a:pt x="497" y="277"/>
                </a:lnTo>
                <a:lnTo>
                  <a:pt x="455" y="297"/>
                </a:lnTo>
                <a:lnTo>
                  <a:pt x="414" y="318"/>
                </a:lnTo>
                <a:lnTo>
                  <a:pt x="375" y="340"/>
                </a:lnTo>
                <a:lnTo>
                  <a:pt x="337" y="364"/>
                </a:lnTo>
                <a:lnTo>
                  <a:pt x="302" y="388"/>
                </a:lnTo>
                <a:lnTo>
                  <a:pt x="285" y="401"/>
                </a:lnTo>
                <a:lnTo>
                  <a:pt x="268" y="416"/>
                </a:lnTo>
                <a:lnTo>
                  <a:pt x="253" y="429"/>
                </a:lnTo>
                <a:lnTo>
                  <a:pt x="237" y="444"/>
                </a:lnTo>
                <a:lnTo>
                  <a:pt x="223" y="459"/>
                </a:lnTo>
                <a:lnTo>
                  <a:pt x="210" y="475"/>
                </a:lnTo>
                <a:lnTo>
                  <a:pt x="197" y="490"/>
                </a:lnTo>
                <a:lnTo>
                  <a:pt x="185" y="508"/>
                </a:lnTo>
                <a:lnTo>
                  <a:pt x="173" y="526"/>
                </a:lnTo>
                <a:lnTo>
                  <a:pt x="163" y="544"/>
                </a:lnTo>
                <a:lnTo>
                  <a:pt x="153" y="563"/>
                </a:lnTo>
                <a:lnTo>
                  <a:pt x="144" y="583"/>
                </a:lnTo>
                <a:lnTo>
                  <a:pt x="135" y="604"/>
                </a:lnTo>
                <a:lnTo>
                  <a:pt x="129" y="624"/>
                </a:lnTo>
                <a:lnTo>
                  <a:pt x="122" y="646"/>
                </a:lnTo>
                <a:lnTo>
                  <a:pt x="116" y="670"/>
                </a:lnTo>
                <a:lnTo>
                  <a:pt x="0" y="2054"/>
                </a:lnTo>
                <a:lnTo>
                  <a:pt x="0" y="3963"/>
                </a:lnTo>
                <a:lnTo>
                  <a:pt x="310" y="3963"/>
                </a:lnTo>
                <a:lnTo>
                  <a:pt x="310" y="4262"/>
                </a:lnTo>
                <a:lnTo>
                  <a:pt x="310" y="4279"/>
                </a:lnTo>
                <a:lnTo>
                  <a:pt x="311" y="4295"/>
                </a:lnTo>
                <a:lnTo>
                  <a:pt x="313" y="4311"/>
                </a:lnTo>
                <a:lnTo>
                  <a:pt x="315" y="4326"/>
                </a:lnTo>
                <a:lnTo>
                  <a:pt x="319" y="4342"/>
                </a:lnTo>
                <a:lnTo>
                  <a:pt x="322" y="4356"/>
                </a:lnTo>
                <a:lnTo>
                  <a:pt x="326" y="4369"/>
                </a:lnTo>
                <a:lnTo>
                  <a:pt x="332" y="4382"/>
                </a:lnTo>
                <a:lnTo>
                  <a:pt x="337" y="4394"/>
                </a:lnTo>
                <a:lnTo>
                  <a:pt x="343" y="4406"/>
                </a:lnTo>
                <a:lnTo>
                  <a:pt x="350" y="4418"/>
                </a:lnTo>
                <a:lnTo>
                  <a:pt x="357" y="4429"/>
                </a:lnTo>
                <a:lnTo>
                  <a:pt x="365" y="4439"/>
                </a:lnTo>
                <a:lnTo>
                  <a:pt x="373" y="4449"/>
                </a:lnTo>
                <a:lnTo>
                  <a:pt x="381" y="4459"/>
                </a:lnTo>
                <a:lnTo>
                  <a:pt x="390" y="4468"/>
                </a:lnTo>
                <a:lnTo>
                  <a:pt x="409" y="4483"/>
                </a:lnTo>
                <a:lnTo>
                  <a:pt x="429" y="4498"/>
                </a:lnTo>
                <a:lnTo>
                  <a:pt x="450" y="4510"/>
                </a:lnTo>
                <a:lnTo>
                  <a:pt x="472" y="4519"/>
                </a:lnTo>
                <a:lnTo>
                  <a:pt x="495" y="4526"/>
                </a:lnTo>
                <a:lnTo>
                  <a:pt x="519" y="4532"/>
                </a:lnTo>
                <a:lnTo>
                  <a:pt x="542" y="4535"/>
                </a:lnTo>
                <a:lnTo>
                  <a:pt x="566" y="4536"/>
                </a:lnTo>
                <a:lnTo>
                  <a:pt x="590" y="4535"/>
                </a:lnTo>
                <a:lnTo>
                  <a:pt x="614" y="4532"/>
                </a:lnTo>
                <a:lnTo>
                  <a:pt x="637" y="4526"/>
                </a:lnTo>
                <a:lnTo>
                  <a:pt x="661" y="4519"/>
                </a:lnTo>
                <a:lnTo>
                  <a:pt x="683" y="4510"/>
                </a:lnTo>
                <a:lnTo>
                  <a:pt x="703" y="4498"/>
                </a:lnTo>
                <a:lnTo>
                  <a:pt x="723" y="4483"/>
                </a:lnTo>
                <a:lnTo>
                  <a:pt x="743" y="4468"/>
                </a:lnTo>
                <a:lnTo>
                  <a:pt x="752" y="4459"/>
                </a:lnTo>
                <a:lnTo>
                  <a:pt x="759" y="4449"/>
                </a:lnTo>
                <a:lnTo>
                  <a:pt x="768" y="4439"/>
                </a:lnTo>
                <a:lnTo>
                  <a:pt x="775" y="4429"/>
                </a:lnTo>
                <a:lnTo>
                  <a:pt x="783" y="4418"/>
                </a:lnTo>
                <a:lnTo>
                  <a:pt x="789" y="4406"/>
                </a:lnTo>
                <a:lnTo>
                  <a:pt x="795" y="4394"/>
                </a:lnTo>
                <a:lnTo>
                  <a:pt x="800" y="4382"/>
                </a:lnTo>
                <a:lnTo>
                  <a:pt x="806" y="4369"/>
                </a:lnTo>
                <a:lnTo>
                  <a:pt x="810" y="4356"/>
                </a:lnTo>
                <a:lnTo>
                  <a:pt x="813" y="4342"/>
                </a:lnTo>
                <a:lnTo>
                  <a:pt x="817" y="4326"/>
                </a:lnTo>
                <a:lnTo>
                  <a:pt x="820" y="4311"/>
                </a:lnTo>
                <a:lnTo>
                  <a:pt x="821" y="4295"/>
                </a:lnTo>
                <a:lnTo>
                  <a:pt x="822" y="4279"/>
                </a:lnTo>
                <a:lnTo>
                  <a:pt x="822" y="4262"/>
                </a:lnTo>
                <a:lnTo>
                  <a:pt x="822" y="3963"/>
                </a:lnTo>
                <a:lnTo>
                  <a:pt x="2879" y="3963"/>
                </a:lnTo>
                <a:lnTo>
                  <a:pt x="2879" y="4262"/>
                </a:lnTo>
                <a:lnTo>
                  <a:pt x="2879" y="4279"/>
                </a:lnTo>
                <a:lnTo>
                  <a:pt x="2880" y="4295"/>
                </a:lnTo>
                <a:lnTo>
                  <a:pt x="2882" y="4311"/>
                </a:lnTo>
                <a:lnTo>
                  <a:pt x="2884" y="4326"/>
                </a:lnTo>
                <a:lnTo>
                  <a:pt x="2887" y="4342"/>
                </a:lnTo>
                <a:lnTo>
                  <a:pt x="2892" y="4356"/>
                </a:lnTo>
                <a:lnTo>
                  <a:pt x="2896" y="4369"/>
                </a:lnTo>
                <a:lnTo>
                  <a:pt x="2901" y="4382"/>
                </a:lnTo>
                <a:lnTo>
                  <a:pt x="2906" y="4394"/>
                </a:lnTo>
                <a:lnTo>
                  <a:pt x="2913" y="4406"/>
                </a:lnTo>
                <a:lnTo>
                  <a:pt x="2919" y="4418"/>
                </a:lnTo>
                <a:lnTo>
                  <a:pt x="2926" y="4429"/>
                </a:lnTo>
                <a:lnTo>
                  <a:pt x="2934" y="4439"/>
                </a:lnTo>
                <a:lnTo>
                  <a:pt x="2941" y="4449"/>
                </a:lnTo>
                <a:lnTo>
                  <a:pt x="2950" y="4459"/>
                </a:lnTo>
                <a:lnTo>
                  <a:pt x="2959" y="4468"/>
                </a:lnTo>
                <a:lnTo>
                  <a:pt x="2978" y="4483"/>
                </a:lnTo>
                <a:lnTo>
                  <a:pt x="2997" y="4498"/>
                </a:lnTo>
                <a:lnTo>
                  <a:pt x="3019" y="4510"/>
                </a:lnTo>
                <a:lnTo>
                  <a:pt x="3041" y="4519"/>
                </a:lnTo>
                <a:lnTo>
                  <a:pt x="3064" y="4526"/>
                </a:lnTo>
                <a:lnTo>
                  <a:pt x="3087" y="4532"/>
                </a:lnTo>
                <a:lnTo>
                  <a:pt x="3112" y="4535"/>
                </a:lnTo>
                <a:lnTo>
                  <a:pt x="3135" y="4536"/>
                </a:lnTo>
                <a:lnTo>
                  <a:pt x="3159" y="4535"/>
                </a:lnTo>
                <a:lnTo>
                  <a:pt x="3183" y="4532"/>
                </a:lnTo>
                <a:lnTo>
                  <a:pt x="3206" y="4526"/>
                </a:lnTo>
                <a:lnTo>
                  <a:pt x="3229" y="4519"/>
                </a:lnTo>
                <a:lnTo>
                  <a:pt x="3251" y="4510"/>
                </a:lnTo>
                <a:lnTo>
                  <a:pt x="3273" y="4498"/>
                </a:lnTo>
                <a:lnTo>
                  <a:pt x="3293" y="4483"/>
                </a:lnTo>
                <a:lnTo>
                  <a:pt x="3312" y="4468"/>
                </a:lnTo>
                <a:lnTo>
                  <a:pt x="3320" y="4459"/>
                </a:lnTo>
                <a:lnTo>
                  <a:pt x="3329" y="4449"/>
                </a:lnTo>
                <a:lnTo>
                  <a:pt x="3337" y="4439"/>
                </a:lnTo>
                <a:lnTo>
                  <a:pt x="3345" y="4429"/>
                </a:lnTo>
                <a:lnTo>
                  <a:pt x="3351" y="4418"/>
                </a:lnTo>
                <a:lnTo>
                  <a:pt x="3358" y="4406"/>
                </a:lnTo>
                <a:lnTo>
                  <a:pt x="3364" y="4394"/>
                </a:lnTo>
                <a:lnTo>
                  <a:pt x="3370" y="4382"/>
                </a:lnTo>
                <a:lnTo>
                  <a:pt x="3374" y="4369"/>
                </a:lnTo>
                <a:lnTo>
                  <a:pt x="3379" y="4356"/>
                </a:lnTo>
                <a:lnTo>
                  <a:pt x="3383" y="4342"/>
                </a:lnTo>
                <a:lnTo>
                  <a:pt x="3386" y="4326"/>
                </a:lnTo>
                <a:lnTo>
                  <a:pt x="3389" y="4311"/>
                </a:lnTo>
                <a:lnTo>
                  <a:pt x="3391" y="4295"/>
                </a:lnTo>
                <a:lnTo>
                  <a:pt x="3392" y="4279"/>
                </a:lnTo>
                <a:lnTo>
                  <a:pt x="3392" y="4262"/>
                </a:lnTo>
                <a:lnTo>
                  <a:pt x="3392" y="3963"/>
                </a:lnTo>
                <a:lnTo>
                  <a:pt x="3702" y="3963"/>
                </a:lnTo>
                <a:lnTo>
                  <a:pt x="3702" y="2054"/>
                </a:lnTo>
                <a:lnTo>
                  <a:pt x="3584" y="670"/>
                </a:lnTo>
                <a:close/>
                <a:moveTo>
                  <a:pt x="1089" y="350"/>
                </a:moveTo>
                <a:lnTo>
                  <a:pt x="2612" y="350"/>
                </a:lnTo>
                <a:lnTo>
                  <a:pt x="2626" y="350"/>
                </a:lnTo>
                <a:lnTo>
                  <a:pt x="2638" y="352"/>
                </a:lnTo>
                <a:lnTo>
                  <a:pt x="2650" y="355"/>
                </a:lnTo>
                <a:lnTo>
                  <a:pt x="2661" y="360"/>
                </a:lnTo>
                <a:lnTo>
                  <a:pt x="2671" y="364"/>
                </a:lnTo>
                <a:lnTo>
                  <a:pt x="2681" y="371"/>
                </a:lnTo>
                <a:lnTo>
                  <a:pt x="2688" y="377"/>
                </a:lnTo>
                <a:lnTo>
                  <a:pt x="2696" y="385"/>
                </a:lnTo>
                <a:lnTo>
                  <a:pt x="2703" y="393"/>
                </a:lnTo>
                <a:lnTo>
                  <a:pt x="2708" y="401"/>
                </a:lnTo>
                <a:lnTo>
                  <a:pt x="2714" y="411"/>
                </a:lnTo>
                <a:lnTo>
                  <a:pt x="2717" y="421"/>
                </a:lnTo>
                <a:lnTo>
                  <a:pt x="2720" y="431"/>
                </a:lnTo>
                <a:lnTo>
                  <a:pt x="2723" y="441"/>
                </a:lnTo>
                <a:lnTo>
                  <a:pt x="2724" y="452"/>
                </a:lnTo>
                <a:lnTo>
                  <a:pt x="2725" y="462"/>
                </a:lnTo>
                <a:lnTo>
                  <a:pt x="2724" y="473"/>
                </a:lnTo>
                <a:lnTo>
                  <a:pt x="2723" y="483"/>
                </a:lnTo>
                <a:lnTo>
                  <a:pt x="2720" y="494"/>
                </a:lnTo>
                <a:lnTo>
                  <a:pt x="2717" y="504"/>
                </a:lnTo>
                <a:lnTo>
                  <a:pt x="2714" y="513"/>
                </a:lnTo>
                <a:lnTo>
                  <a:pt x="2708" y="522"/>
                </a:lnTo>
                <a:lnTo>
                  <a:pt x="2703" y="531"/>
                </a:lnTo>
                <a:lnTo>
                  <a:pt x="2696" y="540"/>
                </a:lnTo>
                <a:lnTo>
                  <a:pt x="2688" y="546"/>
                </a:lnTo>
                <a:lnTo>
                  <a:pt x="2681" y="554"/>
                </a:lnTo>
                <a:lnTo>
                  <a:pt x="2671" y="560"/>
                </a:lnTo>
                <a:lnTo>
                  <a:pt x="2661" y="565"/>
                </a:lnTo>
                <a:lnTo>
                  <a:pt x="2650" y="568"/>
                </a:lnTo>
                <a:lnTo>
                  <a:pt x="2638" y="572"/>
                </a:lnTo>
                <a:lnTo>
                  <a:pt x="2626" y="574"/>
                </a:lnTo>
                <a:lnTo>
                  <a:pt x="2612" y="575"/>
                </a:lnTo>
                <a:lnTo>
                  <a:pt x="1089" y="575"/>
                </a:lnTo>
                <a:lnTo>
                  <a:pt x="1075" y="574"/>
                </a:lnTo>
                <a:lnTo>
                  <a:pt x="1063" y="572"/>
                </a:lnTo>
                <a:lnTo>
                  <a:pt x="1051" y="568"/>
                </a:lnTo>
                <a:lnTo>
                  <a:pt x="1040" y="565"/>
                </a:lnTo>
                <a:lnTo>
                  <a:pt x="1030" y="560"/>
                </a:lnTo>
                <a:lnTo>
                  <a:pt x="1020" y="554"/>
                </a:lnTo>
                <a:lnTo>
                  <a:pt x="1012" y="546"/>
                </a:lnTo>
                <a:lnTo>
                  <a:pt x="1005" y="540"/>
                </a:lnTo>
                <a:lnTo>
                  <a:pt x="998" y="531"/>
                </a:lnTo>
                <a:lnTo>
                  <a:pt x="992" y="522"/>
                </a:lnTo>
                <a:lnTo>
                  <a:pt x="987" y="513"/>
                </a:lnTo>
                <a:lnTo>
                  <a:pt x="984" y="504"/>
                </a:lnTo>
                <a:lnTo>
                  <a:pt x="980" y="494"/>
                </a:lnTo>
                <a:lnTo>
                  <a:pt x="978" y="483"/>
                </a:lnTo>
                <a:lnTo>
                  <a:pt x="977" y="473"/>
                </a:lnTo>
                <a:lnTo>
                  <a:pt x="976" y="462"/>
                </a:lnTo>
                <a:lnTo>
                  <a:pt x="977" y="452"/>
                </a:lnTo>
                <a:lnTo>
                  <a:pt x="978" y="441"/>
                </a:lnTo>
                <a:lnTo>
                  <a:pt x="980" y="431"/>
                </a:lnTo>
                <a:lnTo>
                  <a:pt x="984" y="421"/>
                </a:lnTo>
                <a:lnTo>
                  <a:pt x="987" y="411"/>
                </a:lnTo>
                <a:lnTo>
                  <a:pt x="992" y="401"/>
                </a:lnTo>
                <a:lnTo>
                  <a:pt x="998" y="393"/>
                </a:lnTo>
                <a:lnTo>
                  <a:pt x="1005" y="385"/>
                </a:lnTo>
                <a:lnTo>
                  <a:pt x="1012" y="377"/>
                </a:lnTo>
                <a:lnTo>
                  <a:pt x="1020" y="371"/>
                </a:lnTo>
                <a:lnTo>
                  <a:pt x="1030" y="364"/>
                </a:lnTo>
                <a:lnTo>
                  <a:pt x="1040" y="360"/>
                </a:lnTo>
                <a:lnTo>
                  <a:pt x="1051" y="355"/>
                </a:lnTo>
                <a:lnTo>
                  <a:pt x="1063" y="352"/>
                </a:lnTo>
                <a:lnTo>
                  <a:pt x="1075" y="350"/>
                </a:lnTo>
                <a:lnTo>
                  <a:pt x="1089" y="350"/>
                </a:lnTo>
                <a:close/>
                <a:moveTo>
                  <a:pt x="325" y="2008"/>
                </a:moveTo>
                <a:lnTo>
                  <a:pt x="466" y="1004"/>
                </a:lnTo>
                <a:lnTo>
                  <a:pt x="469" y="982"/>
                </a:lnTo>
                <a:lnTo>
                  <a:pt x="474" y="961"/>
                </a:lnTo>
                <a:lnTo>
                  <a:pt x="479" y="940"/>
                </a:lnTo>
                <a:lnTo>
                  <a:pt x="486" y="921"/>
                </a:lnTo>
                <a:lnTo>
                  <a:pt x="493" y="903"/>
                </a:lnTo>
                <a:lnTo>
                  <a:pt x="501" y="886"/>
                </a:lnTo>
                <a:lnTo>
                  <a:pt x="511" y="871"/>
                </a:lnTo>
                <a:lnTo>
                  <a:pt x="523" y="857"/>
                </a:lnTo>
                <a:lnTo>
                  <a:pt x="536" y="844"/>
                </a:lnTo>
                <a:lnTo>
                  <a:pt x="551" y="833"/>
                </a:lnTo>
                <a:lnTo>
                  <a:pt x="567" y="825"/>
                </a:lnTo>
                <a:lnTo>
                  <a:pt x="586" y="816"/>
                </a:lnTo>
                <a:lnTo>
                  <a:pt x="608" y="810"/>
                </a:lnTo>
                <a:lnTo>
                  <a:pt x="631" y="806"/>
                </a:lnTo>
                <a:lnTo>
                  <a:pt x="656" y="803"/>
                </a:lnTo>
                <a:lnTo>
                  <a:pt x="685" y="801"/>
                </a:lnTo>
                <a:lnTo>
                  <a:pt x="3016" y="801"/>
                </a:lnTo>
                <a:lnTo>
                  <a:pt x="3045" y="803"/>
                </a:lnTo>
                <a:lnTo>
                  <a:pt x="3070" y="806"/>
                </a:lnTo>
                <a:lnTo>
                  <a:pt x="3094" y="810"/>
                </a:lnTo>
                <a:lnTo>
                  <a:pt x="3115" y="816"/>
                </a:lnTo>
                <a:lnTo>
                  <a:pt x="3134" y="825"/>
                </a:lnTo>
                <a:lnTo>
                  <a:pt x="3150" y="833"/>
                </a:lnTo>
                <a:lnTo>
                  <a:pt x="3164" y="844"/>
                </a:lnTo>
                <a:lnTo>
                  <a:pt x="3178" y="857"/>
                </a:lnTo>
                <a:lnTo>
                  <a:pt x="3190" y="871"/>
                </a:lnTo>
                <a:lnTo>
                  <a:pt x="3200" y="886"/>
                </a:lnTo>
                <a:lnTo>
                  <a:pt x="3207" y="903"/>
                </a:lnTo>
                <a:lnTo>
                  <a:pt x="3215" y="921"/>
                </a:lnTo>
                <a:lnTo>
                  <a:pt x="3222" y="940"/>
                </a:lnTo>
                <a:lnTo>
                  <a:pt x="3227" y="961"/>
                </a:lnTo>
                <a:lnTo>
                  <a:pt x="3231" y="982"/>
                </a:lnTo>
                <a:lnTo>
                  <a:pt x="3235" y="1004"/>
                </a:lnTo>
                <a:lnTo>
                  <a:pt x="3375" y="2008"/>
                </a:lnTo>
                <a:lnTo>
                  <a:pt x="3378" y="2027"/>
                </a:lnTo>
                <a:lnTo>
                  <a:pt x="3378" y="2044"/>
                </a:lnTo>
                <a:lnTo>
                  <a:pt x="3378" y="2062"/>
                </a:lnTo>
                <a:lnTo>
                  <a:pt x="3377" y="2080"/>
                </a:lnTo>
                <a:lnTo>
                  <a:pt x="3373" y="2096"/>
                </a:lnTo>
                <a:lnTo>
                  <a:pt x="3369" y="2112"/>
                </a:lnTo>
                <a:lnTo>
                  <a:pt x="3363" y="2127"/>
                </a:lnTo>
                <a:lnTo>
                  <a:pt x="3356" y="2141"/>
                </a:lnTo>
                <a:lnTo>
                  <a:pt x="3347" y="2153"/>
                </a:lnTo>
                <a:lnTo>
                  <a:pt x="3336" y="2165"/>
                </a:lnTo>
                <a:lnTo>
                  <a:pt x="3323" y="2175"/>
                </a:lnTo>
                <a:lnTo>
                  <a:pt x="3308" y="2184"/>
                </a:lnTo>
                <a:lnTo>
                  <a:pt x="3292" y="2191"/>
                </a:lnTo>
                <a:lnTo>
                  <a:pt x="3272" y="2196"/>
                </a:lnTo>
                <a:lnTo>
                  <a:pt x="3251" y="2199"/>
                </a:lnTo>
                <a:lnTo>
                  <a:pt x="3227" y="2201"/>
                </a:lnTo>
                <a:lnTo>
                  <a:pt x="474" y="2201"/>
                </a:lnTo>
                <a:lnTo>
                  <a:pt x="450" y="2199"/>
                </a:lnTo>
                <a:lnTo>
                  <a:pt x="429" y="2196"/>
                </a:lnTo>
                <a:lnTo>
                  <a:pt x="409" y="2191"/>
                </a:lnTo>
                <a:lnTo>
                  <a:pt x="392" y="2184"/>
                </a:lnTo>
                <a:lnTo>
                  <a:pt x="378" y="2175"/>
                </a:lnTo>
                <a:lnTo>
                  <a:pt x="365" y="2165"/>
                </a:lnTo>
                <a:lnTo>
                  <a:pt x="354" y="2153"/>
                </a:lnTo>
                <a:lnTo>
                  <a:pt x="345" y="2141"/>
                </a:lnTo>
                <a:lnTo>
                  <a:pt x="337" y="2127"/>
                </a:lnTo>
                <a:lnTo>
                  <a:pt x="332" y="2112"/>
                </a:lnTo>
                <a:lnTo>
                  <a:pt x="328" y="2096"/>
                </a:lnTo>
                <a:lnTo>
                  <a:pt x="324" y="2080"/>
                </a:lnTo>
                <a:lnTo>
                  <a:pt x="323" y="2062"/>
                </a:lnTo>
                <a:lnTo>
                  <a:pt x="323" y="2044"/>
                </a:lnTo>
                <a:lnTo>
                  <a:pt x="324" y="2027"/>
                </a:lnTo>
                <a:lnTo>
                  <a:pt x="325" y="2008"/>
                </a:lnTo>
                <a:close/>
                <a:moveTo>
                  <a:pt x="891" y="3199"/>
                </a:moveTo>
                <a:lnTo>
                  <a:pt x="891" y="3199"/>
                </a:lnTo>
                <a:lnTo>
                  <a:pt x="890" y="3208"/>
                </a:lnTo>
                <a:lnTo>
                  <a:pt x="889" y="3219"/>
                </a:lnTo>
                <a:lnTo>
                  <a:pt x="887" y="3229"/>
                </a:lnTo>
                <a:lnTo>
                  <a:pt x="883" y="3238"/>
                </a:lnTo>
                <a:lnTo>
                  <a:pt x="878" y="3248"/>
                </a:lnTo>
                <a:lnTo>
                  <a:pt x="874" y="3257"/>
                </a:lnTo>
                <a:lnTo>
                  <a:pt x="867" y="3264"/>
                </a:lnTo>
                <a:lnTo>
                  <a:pt x="861" y="3272"/>
                </a:lnTo>
                <a:lnTo>
                  <a:pt x="853" y="3279"/>
                </a:lnTo>
                <a:lnTo>
                  <a:pt x="845" y="3284"/>
                </a:lnTo>
                <a:lnTo>
                  <a:pt x="836" y="3290"/>
                </a:lnTo>
                <a:lnTo>
                  <a:pt x="828" y="3294"/>
                </a:lnTo>
                <a:lnTo>
                  <a:pt x="818" y="3297"/>
                </a:lnTo>
                <a:lnTo>
                  <a:pt x="808" y="3301"/>
                </a:lnTo>
                <a:lnTo>
                  <a:pt x="798" y="3302"/>
                </a:lnTo>
                <a:lnTo>
                  <a:pt x="787" y="3302"/>
                </a:lnTo>
                <a:lnTo>
                  <a:pt x="366" y="3302"/>
                </a:lnTo>
                <a:lnTo>
                  <a:pt x="355" y="3302"/>
                </a:lnTo>
                <a:lnTo>
                  <a:pt x="345" y="3301"/>
                </a:lnTo>
                <a:lnTo>
                  <a:pt x="335" y="3297"/>
                </a:lnTo>
                <a:lnTo>
                  <a:pt x="325" y="3294"/>
                </a:lnTo>
                <a:lnTo>
                  <a:pt x="317" y="3290"/>
                </a:lnTo>
                <a:lnTo>
                  <a:pt x="308" y="3284"/>
                </a:lnTo>
                <a:lnTo>
                  <a:pt x="300" y="3279"/>
                </a:lnTo>
                <a:lnTo>
                  <a:pt x="292" y="3272"/>
                </a:lnTo>
                <a:lnTo>
                  <a:pt x="286" y="3264"/>
                </a:lnTo>
                <a:lnTo>
                  <a:pt x="279" y="3257"/>
                </a:lnTo>
                <a:lnTo>
                  <a:pt x="275" y="3248"/>
                </a:lnTo>
                <a:lnTo>
                  <a:pt x="270" y="3238"/>
                </a:lnTo>
                <a:lnTo>
                  <a:pt x="266" y="3229"/>
                </a:lnTo>
                <a:lnTo>
                  <a:pt x="264" y="3219"/>
                </a:lnTo>
                <a:lnTo>
                  <a:pt x="263" y="3208"/>
                </a:lnTo>
                <a:lnTo>
                  <a:pt x="262" y="3199"/>
                </a:lnTo>
                <a:lnTo>
                  <a:pt x="262" y="3019"/>
                </a:lnTo>
                <a:lnTo>
                  <a:pt x="263" y="3008"/>
                </a:lnTo>
                <a:lnTo>
                  <a:pt x="264" y="2998"/>
                </a:lnTo>
                <a:lnTo>
                  <a:pt x="266" y="2989"/>
                </a:lnTo>
                <a:lnTo>
                  <a:pt x="270" y="2979"/>
                </a:lnTo>
                <a:lnTo>
                  <a:pt x="275" y="2970"/>
                </a:lnTo>
                <a:lnTo>
                  <a:pt x="279" y="2961"/>
                </a:lnTo>
                <a:lnTo>
                  <a:pt x="286" y="2953"/>
                </a:lnTo>
                <a:lnTo>
                  <a:pt x="292" y="2946"/>
                </a:lnTo>
                <a:lnTo>
                  <a:pt x="300" y="2939"/>
                </a:lnTo>
                <a:lnTo>
                  <a:pt x="308" y="2933"/>
                </a:lnTo>
                <a:lnTo>
                  <a:pt x="317" y="2928"/>
                </a:lnTo>
                <a:lnTo>
                  <a:pt x="325" y="2924"/>
                </a:lnTo>
                <a:lnTo>
                  <a:pt x="335" y="2919"/>
                </a:lnTo>
                <a:lnTo>
                  <a:pt x="345" y="2917"/>
                </a:lnTo>
                <a:lnTo>
                  <a:pt x="355" y="2916"/>
                </a:lnTo>
                <a:lnTo>
                  <a:pt x="366" y="2915"/>
                </a:lnTo>
                <a:lnTo>
                  <a:pt x="787" y="2915"/>
                </a:lnTo>
                <a:lnTo>
                  <a:pt x="798" y="2916"/>
                </a:lnTo>
                <a:lnTo>
                  <a:pt x="808" y="2917"/>
                </a:lnTo>
                <a:lnTo>
                  <a:pt x="818" y="2919"/>
                </a:lnTo>
                <a:lnTo>
                  <a:pt x="828" y="2924"/>
                </a:lnTo>
                <a:lnTo>
                  <a:pt x="836" y="2928"/>
                </a:lnTo>
                <a:lnTo>
                  <a:pt x="845" y="2933"/>
                </a:lnTo>
                <a:lnTo>
                  <a:pt x="853" y="2939"/>
                </a:lnTo>
                <a:lnTo>
                  <a:pt x="861" y="2946"/>
                </a:lnTo>
                <a:lnTo>
                  <a:pt x="867" y="2953"/>
                </a:lnTo>
                <a:lnTo>
                  <a:pt x="874" y="2961"/>
                </a:lnTo>
                <a:lnTo>
                  <a:pt x="878" y="2970"/>
                </a:lnTo>
                <a:lnTo>
                  <a:pt x="883" y="2979"/>
                </a:lnTo>
                <a:lnTo>
                  <a:pt x="887" y="2989"/>
                </a:lnTo>
                <a:lnTo>
                  <a:pt x="889" y="2998"/>
                </a:lnTo>
                <a:lnTo>
                  <a:pt x="890" y="3008"/>
                </a:lnTo>
                <a:lnTo>
                  <a:pt x="891" y="3019"/>
                </a:lnTo>
                <a:lnTo>
                  <a:pt x="891" y="3199"/>
                </a:lnTo>
                <a:close/>
                <a:moveTo>
                  <a:pt x="3439" y="3199"/>
                </a:moveTo>
                <a:lnTo>
                  <a:pt x="3439" y="3199"/>
                </a:lnTo>
                <a:lnTo>
                  <a:pt x="3439" y="3208"/>
                </a:lnTo>
                <a:lnTo>
                  <a:pt x="3437" y="3219"/>
                </a:lnTo>
                <a:lnTo>
                  <a:pt x="3435" y="3229"/>
                </a:lnTo>
                <a:lnTo>
                  <a:pt x="3431" y="3238"/>
                </a:lnTo>
                <a:lnTo>
                  <a:pt x="3427" y="3248"/>
                </a:lnTo>
                <a:lnTo>
                  <a:pt x="3422" y="3257"/>
                </a:lnTo>
                <a:lnTo>
                  <a:pt x="3415" y="3264"/>
                </a:lnTo>
                <a:lnTo>
                  <a:pt x="3408" y="3272"/>
                </a:lnTo>
                <a:lnTo>
                  <a:pt x="3402" y="3279"/>
                </a:lnTo>
                <a:lnTo>
                  <a:pt x="3393" y="3284"/>
                </a:lnTo>
                <a:lnTo>
                  <a:pt x="3384" y="3290"/>
                </a:lnTo>
                <a:lnTo>
                  <a:pt x="3375" y="3294"/>
                </a:lnTo>
                <a:lnTo>
                  <a:pt x="3366" y="3297"/>
                </a:lnTo>
                <a:lnTo>
                  <a:pt x="3356" y="3301"/>
                </a:lnTo>
                <a:lnTo>
                  <a:pt x="3346" y="3302"/>
                </a:lnTo>
                <a:lnTo>
                  <a:pt x="3335" y="3302"/>
                </a:lnTo>
                <a:lnTo>
                  <a:pt x="2914" y="3302"/>
                </a:lnTo>
                <a:lnTo>
                  <a:pt x="2903" y="3302"/>
                </a:lnTo>
                <a:lnTo>
                  <a:pt x="2893" y="3301"/>
                </a:lnTo>
                <a:lnTo>
                  <a:pt x="2883" y="3297"/>
                </a:lnTo>
                <a:lnTo>
                  <a:pt x="2873" y="3294"/>
                </a:lnTo>
                <a:lnTo>
                  <a:pt x="2864" y="3290"/>
                </a:lnTo>
                <a:lnTo>
                  <a:pt x="2856" y="3284"/>
                </a:lnTo>
                <a:lnTo>
                  <a:pt x="2848" y="3279"/>
                </a:lnTo>
                <a:lnTo>
                  <a:pt x="2840" y="3272"/>
                </a:lnTo>
                <a:lnTo>
                  <a:pt x="2834" y="3264"/>
                </a:lnTo>
                <a:lnTo>
                  <a:pt x="2827" y="3257"/>
                </a:lnTo>
                <a:lnTo>
                  <a:pt x="2823" y="3248"/>
                </a:lnTo>
                <a:lnTo>
                  <a:pt x="2818" y="3238"/>
                </a:lnTo>
                <a:lnTo>
                  <a:pt x="2814" y="3229"/>
                </a:lnTo>
                <a:lnTo>
                  <a:pt x="2812" y="3219"/>
                </a:lnTo>
                <a:lnTo>
                  <a:pt x="2810" y="3208"/>
                </a:lnTo>
                <a:lnTo>
                  <a:pt x="2809" y="3199"/>
                </a:lnTo>
                <a:lnTo>
                  <a:pt x="2809" y="3019"/>
                </a:lnTo>
                <a:lnTo>
                  <a:pt x="2810" y="3008"/>
                </a:lnTo>
                <a:lnTo>
                  <a:pt x="2812" y="2998"/>
                </a:lnTo>
                <a:lnTo>
                  <a:pt x="2814" y="2989"/>
                </a:lnTo>
                <a:lnTo>
                  <a:pt x="2818" y="2979"/>
                </a:lnTo>
                <a:lnTo>
                  <a:pt x="2823" y="2970"/>
                </a:lnTo>
                <a:lnTo>
                  <a:pt x="2827" y="2961"/>
                </a:lnTo>
                <a:lnTo>
                  <a:pt x="2834" y="2953"/>
                </a:lnTo>
                <a:lnTo>
                  <a:pt x="2840" y="2946"/>
                </a:lnTo>
                <a:lnTo>
                  <a:pt x="2848" y="2939"/>
                </a:lnTo>
                <a:lnTo>
                  <a:pt x="2856" y="2933"/>
                </a:lnTo>
                <a:lnTo>
                  <a:pt x="2864" y="2928"/>
                </a:lnTo>
                <a:lnTo>
                  <a:pt x="2873" y="2924"/>
                </a:lnTo>
                <a:lnTo>
                  <a:pt x="2883" y="2919"/>
                </a:lnTo>
                <a:lnTo>
                  <a:pt x="2893" y="2917"/>
                </a:lnTo>
                <a:lnTo>
                  <a:pt x="2903" y="2916"/>
                </a:lnTo>
                <a:lnTo>
                  <a:pt x="2914" y="2915"/>
                </a:lnTo>
                <a:lnTo>
                  <a:pt x="3335" y="2915"/>
                </a:lnTo>
                <a:lnTo>
                  <a:pt x="3346" y="2916"/>
                </a:lnTo>
                <a:lnTo>
                  <a:pt x="3356" y="2917"/>
                </a:lnTo>
                <a:lnTo>
                  <a:pt x="3366" y="2919"/>
                </a:lnTo>
                <a:lnTo>
                  <a:pt x="3375" y="2924"/>
                </a:lnTo>
                <a:lnTo>
                  <a:pt x="3384" y="2928"/>
                </a:lnTo>
                <a:lnTo>
                  <a:pt x="3393" y="2933"/>
                </a:lnTo>
                <a:lnTo>
                  <a:pt x="3402" y="2939"/>
                </a:lnTo>
                <a:lnTo>
                  <a:pt x="3408" y="2946"/>
                </a:lnTo>
                <a:lnTo>
                  <a:pt x="3415" y="2953"/>
                </a:lnTo>
                <a:lnTo>
                  <a:pt x="3422" y="2961"/>
                </a:lnTo>
                <a:lnTo>
                  <a:pt x="3427" y="2970"/>
                </a:lnTo>
                <a:lnTo>
                  <a:pt x="3431" y="2979"/>
                </a:lnTo>
                <a:lnTo>
                  <a:pt x="3435" y="2989"/>
                </a:lnTo>
                <a:lnTo>
                  <a:pt x="3437" y="2998"/>
                </a:lnTo>
                <a:lnTo>
                  <a:pt x="3439" y="3008"/>
                </a:lnTo>
                <a:lnTo>
                  <a:pt x="3439" y="3019"/>
                </a:lnTo>
                <a:lnTo>
                  <a:pt x="3439" y="319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cxnSp>
        <p:nvCxnSpPr>
          <p:cNvPr id="18" name="直接连接符 17">
            <a:extLst>
              <a:ext uri="{FF2B5EF4-FFF2-40B4-BE49-F238E27FC236}">
                <a16:creationId xmlns="" xmlns:a16="http://schemas.microsoft.com/office/drawing/2014/main" id="{3842FAF1-8441-4251-88AC-CF4731E799C0}"/>
              </a:ext>
            </a:extLst>
          </p:cNvPr>
          <p:cNvCxnSpPr/>
          <p:nvPr/>
        </p:nvCxnSpPr>
        <p:spPr>
          <a:xfrm>
            <a:off x="1758950"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 xmlns:a16="http://schemas.microsoft.com/office/drawing/2014/main" id="{5C03D6A7-6AB8-4AB7-B3AD-9767A3DA6AA9}"/>
              </a:ext>
            </a:extLst>
          </p:cNvPr>
          <p:cNvCxnSpPr/>
          <p:nvPr/>
        </p:nvCxnSpPr>
        <p:spPr>
          <a:xfrm>
            <a:off x="4176713"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530CAEC2-932F-4057-8F21-FC661D01A0A9}"/>
              </a:ext>
            </a:extLst>
          </p:cNvPr>
          <p:cNvCxnSpPr/>
          <p:nvPr/>
        </p:nvCxnSpPr>
        <p:spPr>
          <a:xfrm>
            <a:off x="6454775"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FA4B4BD6-367B-4AA7-88CC-33659A110B1B}"/>
              </a:ext>
            </a:extLst>
          </p:cNvPr>
          <p:cNvCxnSpPr/>
          <p:nvPr/>
        </p:nvCxnSpPr>
        <p:spPr>
          <a:xfrm>
            <a:off x="8872538"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sp>
        <p:nvSpPr>
          <p:cNvPr id="39955" name="文本框 21">
            <a:extLst>
              <a:ext uri="{FF2B5EF4-FFF2-40B4-BE49-F238E27FC236}">
                <a16:creationId xmlns="" xmlns:a16="http://schemas.microsoft.com/office/drawing/2014/main" id="{2CAF2265-12CF-4F17-8A12-A619FA50A343}"/>
              </a:ext>
            </a:extLst>
          </p:cNvPr>
          <p:cNvSpPr txBox="1">
            <a:spLocks noChangeArrowheads="1"/>
          </p:cNvSpPr>
          <p:nvPr/>
        </p:nvSpPr>
        <p:spPr bwMode="auto">
          <a:xfrm>
            <a:off x="1882775" y="4191000"/>
            <a:ext cx="1417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4800" b="1">
                <a:solidFill>
                  <a:srgbClr val="4B649F"/>
                </a:solidFill>
                <a:sym typeface="Arial" panose="020B0604020202020204" pitchFamily="34" charset="0"/>
              </a:rPr>
              <a:t>30%</a:t>
            </a:r>
            <a:endParaRPr lang="zh-CN" altLang="en-US" sz="4800" b="1">
              <a:solidFill>
                <a:srgbClr val="4B649F"/>
              </a:solidFill>
              <a:sym typeface="Arial" panose="020B0604020202020204" pitchFamily="34" charset="0"/>
            </a:endParaRPr>
          </a:p>
        </p:txBody>
      </p:sp>
      <p:sp>
        <p:nvSpPr>
          <p:cNvPr id="39956" name="文本框 22">
            <a:extLst>
              <a:ext uri="{FF2B5EF4-FFF2-40B4-BE49-F238E27FC236}">
                <a16:creationId xmlns="" xmlns:a16="http://schemas.microsoft.com/office/drawing/2014/main" id="{BBB5C3EB-074F-4E48-9395-915E156838DA}"/>
              </a:ext>
            </a:extLst>
          </p:cNvPr>
          <p:cNvSpPr txBox="1">
            <a:spLocks noChangeArrowheads="1"/>
          </p:cNvSpPr>
          <p:nvPr/>
        </p:nvSpPr>
        <p:spPr bwMode="auto">
          <a:xfrm>
            <a:off x="4249738" y="4191000"/>
            <a:ext cx="141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4800" b="1">
                <a:solidFill>
                  <a:srgbClr val="4B649F"/>
                </a:solidFill>
                <a:sym typeface="Arial" panose="020B0604020202020204" pitchFamily="34" charset="0"/>
              </a:rPr>
              <a:t>70%</a:t>
            </a:r>
            <a:endParaRPr lang="zh-CN" altLang="en-US" sz="4800" b="1">
              <a:solidFill>
                <a:srgbClr val="4B649F"/>
              </a:solidFill>
              <a:sym typeface="Arial" panose="020B0604020202020204" pitchFamily="34" charset="0"/>
            </a:endParaRPr>
          </a:p>
        </p:txBody>
      </p:sp>
      <p:sp>
        <p:nvSpPr>
          <p:cNvPr id="39957" name="文本框 23">
            <a:extLst>
              <a:ext uri="{FF2B5EF4-FFF2-40B4-BE49-F238E27FC236}">
                <a16:creationId xmlns="" xmlns:a16="http://schemas.microsoft.com/office/drawing/2014/main" id="{A7393117-A58D-47BF-845A-F1D54CDE739A}"/>
              </a:ext>
            </a:extLst>
          </p:cNvPr>
          <p:cNvSpPr txBox="1">
            <a:spLocks noChangeArrowheads="1"/>
          </p:cNvSpPr>
          <p:nvPr/>
        </p:nvSpPr>
        <p:spPr bwMode="auto">
          <a:xfrm>
            <a:off x="6561138" y="4191000"/>
            <a:ext cx="141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4800" b="1">
                <a:solidFill>
                  <a:srgbClr val="4B649F"/>
                </a:solidFill>
                <a:sym typeface="Arial" panose="020B0604020202020204" pitchFamily="34" charset="0"/>
              </a:rPr>
              <a:t>85%</a:t>
            </a:r>
            <a:endParaRPr lang="zh-CN" altLang="en-US" sz="4800" b="1">
              <a:solidFill>
                <a:srgbClr val="4B649F"/>
              </a:solidFill>
              <a:sym typeface="Arial" panose="020B0604020202020204" pitchFamily="34" charset="0"/>
            </a:endParaRPr>
          </a:p>
        </p:txBody>
      </p:sp>
      <p:sp>
        <p:nvSpPr>
          <p:cNvPr id="39958" name="文本框 24">
            <a:extLst>
              <a:ext uri="{FF2B5EF4-FFF2-40B4-BE49-F238E27FC236}">
                <a16:creationId xmlns="" xmlns:a16="http://schemas.microsoft.com/office/drawing/2014/main" id="{63A690F0-61CE-4A73-BD7E-BAA9A5455DFA}"/>
              </a:ext>
            </a:extLst>
          </p:cNvPr>
          <p:cNvSpPr txBox="1">
            <a:spLocks noChangeArrowheads="1"/>
          </p:cNvSpPr>
          <p:nvPr/>
        </p:nvSpPr>
        <p:spPr bwMode="auto">
          <a:xfrm>
            <a:off x="8947150" y="4191000"/>
            <a:ext cx="1417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4800" b="1">
                <a:solidFill>
                  <a:srgbClr val="4B649F"/>
                </a:solidFill>
                <a:sym typeface="Arial" panose="020B0604020202020204" pitchFamily="34" charset="0"/>
              </a:rPr>
              <a:t>60%</a:t>
            </a:r>
            <a:endParaRPr lang="zh-CN" altLang="en-US" sz="4800" b="1">
              <a:solidFill>
                <a:srgbClr val="4B649F"/>
              </a:solidFill>
              <a:sym typeface="Arial" panose="020B0604020202020204" pitchFamily="34" charset="0"/>
            </a:endParaRPr>
          </a:p>
        </p:txBody>
      </p:sp>
      <p:sp>
        <p:nvSpPr>
          <p:cNvPr id="39959" name="文本框 25">
            <a:extLst>
              <a:ext uri="{FF2B5EF4-FFF2-40B4-BE49-F238E27FC236}">
                <a16:creationId xmlns="" xmlns:a16="http://schemas.microsoft.com/office/drawing/2014/main" id="{11A59A93-22D1-42C9-80C5-6218D9205581}"/>
              </a:ext>
            </a:extLst>
          </p:cNvPr>
          <p:cNvSpPr txBox="1">
            <a:spLocks noChangeArrowheads="1"/>
          </p:cNvSpPr>
          <p:nvPr/>
        </p:nvSpPr>
        <p:spPr bwMode="auto">
          <a:xfrm>
            <a:off x="1536700" y="5021263"/>
            <a:ext cx="20081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rgbClr val="808080"/>
                </a:solidFill>
                <a:sym typeface="Arial" panose="020B0604020202020204" pitchFamily="34" charset="0"/>
              </a:rPr>
              <a:t>请在这里添加相应的文字内容请在这里添加相应的文字内容</a:t>
            </a:r>
          </a:p>
        </p:txBody>
      </p:sp>
      <p:sp>
        <p:nvSpPr>
          <p:cNvPr id="39960" name="文本框 26">
            <a:extLst>
              <a:ext uri="{FF2B5EF4-FFF2-40B4-BE49-F238E27FC236}">
                <a16:creationId xmlns="" xmlns:a16="http://schemas.microsoft.com/office/drawing/2014/main" id="{63D69837-6C99-48C2-B037-9295E69F67CF}"/>
              </a:ext>
            </a:extLst>
          </p:cNvPr>
          <p:cNvSpPr txBox="1">
            <a:spLocks noChangeArrowheads="1"/>
          </p:cNvSpPr>
          <p:nvPr/>
        </p:nvSpPr>
        <p:spPr bwMode="auto">
          <a:xfrm>
            <a:off x="3890963" y="5021263"/>
            <a:ext cx="20081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rgbClr val="808080"/>
                </a:solidFill>
                <a:sym typeface="Arial" panose="020B0604020202020204" pitchFamily="34" charset="0"/>
              </a:rPr>
              <a:t>请在这里添加相应的文字内容请在这里添加相应的文字内容</a:t>
            </a:r>
          </a:p>
        </p:txBody>
      </p:sp>
      <p:sp>
        <p:nvSpPr>
          <p:cNvPr id="39961" name="文本框 27">
            <a:extLst>
              <a:ext uri="{FF2B5EF4-FFF2-40B4-BE49-F238E27FC236}">
                <a16:creationId xmlns="" xmlns:a16="http://schemas.microsoft.com/office/drawing/2014/main" id="{9910BAB7-0AB3-4948-A53B-A8F5D0BF130B}"/>
              </a:ext>
            </a:extLst>
          </p:cNvPr>
          <p:cNvSpPr txBox="1">
            <a:spLocks noChangeArrowheads="1"/>
          </p:cNvSpPr>
          <p:nvPr/>
        </p:nvSpPr>
        <p:spPr bwMode="auto">
          <a:xfrm>
            <a:off x="6230938" y="5021263"/>
            <a:ext cx="20081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rgbClr val="808080"/>
                </a:solidFill>
                <a:sym typeface="Arial" panose="020B0604020202020204" pitchFamily="34" charset="0"/>
              </a:rPr>
              <a:t>请在这里添加相应的文字内容请在这里添加相应的文字内容</a:t>
            </a:r>
          </a:p>
        </p:txBody>
      </p:sp>
      <p:sp>
        <p:nvSpPr>
          <p:cNvPr id="39962" name="文本框 28">
            <a:extLst>
              <a:ext uri="{FF2B5EF4-FFF2-40B4-BE49-F238E27FC236}">
                <a16:creationId xmlns="" xmlns:a16="http://schemas.microsoft.com/office/drawing/2014/main" id="{06C9153F-965D-4053-A003-E848D595E017}"/>
              </a:ext>
            </a:extLst>
          </p:cNvPr>
          <p:cNvSpPr txBox="1">
            <a:spLocks noChangeArrowheads="1"/>
          </p:cNvSpPr>
          <p:nvPr/>
        </p:nvSpPr>
        <p:spPr bwMode="auto">
          <a:xfrm>
            <a:off x="8639175" y="5021263"/>
            <a:ext cx="20081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400">
                <a:solidFill>
                  <a:srgbClr val="808080"/>
                </a:solidFill>
                <a:sym typeface="Arial" panose="020B0604020202020204" pitchFamily="34" charset="0"/>
              </a:rPr>
              <a:t>请在这里添加相应的文字内容请在这里添加相应的文字内容</a:t>
            </a:r>
          </a:p>
        </p:txBody>
      </p:sp>
      <p:sp>
        <p:nvSpPr>
          <p:cNvPr id="39963" name="文本框 29">
            <a:extLst>
              <a:ext uri="{FF2B5EF4-FFF2-40B4-BE49-F238E27FC236}">
                <a16:creationId xmlns="" xmlns:a16="http://schemas.microsoft.com/office/drawing/2014/main" id="{68B19A1D-1CE7-4637-9D1A-BCC34F74A941}"/>
              </a:ext>
            </a:extLst>
          </p:cNvPr>
          <p:cNvSpPr txBox="1">
            <a:spLocks noChangeArrowheads="1"/>
          </p:cNvSpPr>
          <p:nvPr/>
        </p:nvSpPr>
        <p:spPr bwMode="auto">
          <a:xfrm>
            <a:off x="1512888" y="1955800"/>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p>
        </p:txBody>
      </p:sp>
      <p:sp>
        <p:nvSpPr>
          <p:cNvPr id="39964" name="文本框 30">
            <a:extLst>
              <a:ext uri="{FF2B5EF4-FFF2-40B4-BE49-F238E27FC236}">
                <a16:creationId xmlns="" xmlns:a16="http://schemas.microsoft.com/office/drawing/2014/main" id="{C2F40BA6-5F1F-490B-BB1E-726E4F302700}"/>
              </a:ext>
            </a:extLst>
          </p:cNvPr>
          <p:cNvSpPr txBox="1">
            <a:spLocks noChangeArrowheads="1"/>
          </p:cNvSpPr>
          <p:nvPr/>
        </p:nvSpPr>
        <p:spPr bwMode="auto">
          <a:xfrm>
            <a:off x="3868738" y="19558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p>
        </p:txBody>
      </p:sp>
      <p:sp>
        <p:nvSpPr>
          <p:cNvPr id="39965" name="文本框 31">
            <a:extLst>
              <a:ext uri="{FF2B5EF4-FFF2-40B4-BE49-F238E27FC236}">
                <a16:creationId xmlns="" xmlns:a16="http://schemas.microsoft.com/office/drawing/2014/main" id="{D9CCECD8-3014-45DD-B31B-F41AFAB56AA2}"/>
              </a:ext>
            </a:extLst>
          </p:cNvPr>
          <p:cNvSpPr txBox="1">
            <a:spLocks noChangeArrowheads="1"/>
          </p:cNvSpPr>
          <p:nvPr/>
        </p:nvSpPr>
        <p:spPr bwMode="auto">
          <a:xfrm>
            <a:off x="6208713" y="19558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p>
        </p:txBody>
      </p:sp>
      <p:sp>
        <p:nvSpPr>
          <p:cNvPr id="39966" name="文本框 32">
            <a:extLst>
              <a:ext uri="{FF2B5EF4-FFF2-40B4-BE49-F238E27FC236}">
                <a16:creationId xmlns="" xmlns:a16="http://schemas.microsoft.com/office/drawing/2014/main" id="{FD1027CD-D057-408F-A7DD-F345CF86FCE4}"/>
              </a:ext>
            </a:extLst>
          </p:cNvPr>
          <p:cNvSpPr txBox="1">
            <a:spLocks noChangeArrowheads="1"/>
          </p:cNvSpPr>
          <p:nvPr/>
        </p:nvSpPr>
        <p:spPr bwMode="auto">
          <a:xfrm>
            <a:off x="8605838" y="19558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D73BD8D-7B00-439F-94BF-D4DA8C494A87}"/>
              </a:ext>
            </a:extLst>
          </p:cNvPr>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963" name="文本框 2">
            <a:extLst>
              <a:ext uri="{FF2B5EF4-FFF2-40B4-BE49-F238E27FC236}">
                <a16:creationId xmlns="" xmlns:a16="http://schemas.microsoft.com/office/drawing/2014/main" id="{34144BC0-D50D-497C-990B-6AB98A0E87E1}"/>
              </a:ext>
            </a:extLst>
          </p:cNvPr>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添加论文内容第三部分标题</a:t>
            </a:r>
          </a:p>
        </p:txBody>
      </p:sp>
      <p:sp>
        <p:nvSpPr>
          <p:cNvPr id="40964" name="文本框 4">
            <a:extLst>
              <a:ext uri="{FF2B5EF4-FFF2-40B4-BE49-F238E27FC236}">
                <a16:creationId xmlns="" xmlns:a16="http://schemas.microsoft.com/office/drawing/2014/main" id="{9FA87010-A342-44BB-A0C4-41BDD057D435}"/>
              </a:ext>
            </a:extLst>
          </p:cNvPr>
          <p:cNvSpPr txBox="1">
            <a:spLocks noChangeArrowheads="1"/>
          </p:cNvSpPr>
          <p:nvPr/>
        </p:nvSpPr>
        <p:spPr bwMode="auto">
          <a:xfrm>
            <a:off x="5854700" y="3216275"/>
            <a:ext cx="57086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808080"/>
                </a:solidFill>
              </a:rPr>
              <a:t>培养学生综合运用、巩固与扩展所学的基础理论和专业知识，培养学生独立分析、解决实际问题能力、培养学生处理数据和信息的能力。</a:t>
            </a:r>
          </a:p>
        </p:txBody>
      </p:sp>
      <p:pic>
        <p:nvPicPr>
          <p:cNvPr id="40965" name="图片 9">
            <a:extLst>
              <a:ext uri="{FF2B5EF4-FFF2-40B4-BE49-F238E27FC236}">
                <a16:creationId xmlns="" xmlns:a16="http://schemas.microsoft.com/office/drawing/2014/main" id="{93D9BC30-6786-4AA6-A428-FB7944C77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图片 10">
            <a:extLst>
              <a:ext uri="{FF2B5EF4-FFF2-40B4-BE49-F238E27FC236}">
                <a16:creationId xmlns="" xmlns:a16="http://schemas.microsoft.com/office/drawing/2014/main" id="{4CAFE58C-24B4-4214-8A31-487BD6D643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7" name="组合 11">
            <a:extLst>
              <a:ext uri="{FF2B5EF4-FFF2-40B4-BE49-F238E27FC236}">
                <a16:creationId xmlns="" xmlns:a16="http://schemas.microsoft.com/office/drawing/2014/main" id="{AB33DBD9-56B6-4B13-975A-C4B8F9DDB3F8}"/>
              </a:ext>
            </a:extLst>
          </p:cNvPr>
          <p:cNvGrpSpPr>
            <a:grpSpLocks/>
          </p:cNvGrpSpPr>
          <p:nvPr/>
        </p:nvGrpSpPr>
        <p:grpSpPr bwMode="auto">
          <a:xfrm>
            <a:off x="1511300" y="2216150"/>
            <a:ext cx="2597150" cy="2598738"/>
            <a:chOff x="5288161" y="2234042"/>
            <a:chExt cx="1607262" cy="1607262"/>
          </a:xfrm>
        </p:grpSpPr>
        <p:sp>
          <p:nvSpPr>
            <p:cNvPr id="13" name="椭圆 12">
              <a:extLst>
                <a:ext uri="{FF2B5EF4-FFF2-40B4-BE49-F238E27FC236}">
                  <a16:creationId xmlns="" xmlns:a16="http://schemas.microsoft.com/office/drawing/2014/main" id="{F03F46C9-404F-420E-88E1-096624F15E35}"/>
                </a:ext>
              </a:extLst>
            </p:cNvPr>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a:extLst>
                <a:ext uri="{FF2B5EF4-FFF2-40B4-BE49-F238E27FC236}">
                  <a16:creationId xmlns="" xmlns:a16="http://schemas.microsoft.com/office/drawing/2014/main" id="{799FE66D-5DEF-4F11-A4EC-9C62CC3C945C}"/>
                </a:ext>
              </a:extLst>
            </p:cNvPr>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970" name="KSO_Shape">
              <a:extLst>
                <a:ext uri="{FF2B5EF4-FFF2-40B4-BE49-F238E27FC236}">
                  <a16:creationId xmlns="" xmlns:a16="http://schemas.microsoft.com/office/drawing/2014/main" id="{3D8F5AB5-9457-43D4-A967-5E57E8980371}"/>
                </a:ext>
              </a:extLst>
            </p:cNvPr>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
            <a:extLst>
              <a:ext uri="{FF2B5EF4-FFF2-40B4-BE49-F238E27FC236}">
                <a16:creationId xmlns="" xmlns:a16="http://schemas.microsoft.com/office/drawing/2014/main" id="{DAC94904-6E37-4E2B-8DB9-FB7022DBA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文本框 2">
            <a:extLst>
              <a:ext uri="{FF2B5EF4-FFF2-40B4-BE49-F238E27FC236}">
                <a16:creationId xmlns="" xmlns:a16="http://schemas.microsoft.com/office/drawing/2014/main" id="{FA4C8F5F-2045-42ED-84E8-01D399DAD9F9}"/>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添加论文内容第三部分标题</a:t>
            </a:r>
          </a:p>
        </p:txBody>
      </p:sp>
      <p:cxnSp>
        <p:nvCxnSpPr>
          <p:cNvPr id="4" name="直接连接符 3">
            <a:extLst>
              <a:ext uri="{FF2B5EF4-FFF2-40B4-BE49-F238E27FC236}">
                <a16:creationId xmlns="" xmlns:a16="http://schemas.microsoft.com/office/drawing/2014/main" id="{D90C3EB6-7EC4-4E19-93E3-7F3059C128FD}"/>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C04E4C15-1AB9-420C-A3A2-1BDD3913379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1990" name="组合 5">
            <a:extLst>
              <a:ext uri="{FF2B5EF4-FFF2-40B4-BE49-F238E27FC236}">
                <a16:creationId xmlns="" xmlns:a16="http://schemas.microsoft.com/office/drawing/2014/main" id="{746A4311-5B02-4371-9CCA-E8C2AA88B27E}"/>
              </a:ext>
            </a:extLst>
          </p:cNvPr>
          <p:cNvGrpSpPr>
            <a:grpSpLocks/>
          </p:cNvGrpSpPr>
          <p:nvPr/>
        </p:nvGrpSpPr>
        <p:grpSpPr bwMode="auto">
          <a:xfrm>
            <a:off x="233363" y="125413"/>
            <a:ext cx="635000" cy="635000"/>
            <a:chOff x="5288161" y="2234042"/>
            <a:chExt cx="1607262" cy="1607262"/>
          </a:xfrm>
        </p:grpSpPr>
        <p:sp>
          <p:nvSpPr>
            <p:cNvPr id="7" name="椭圆 6">
              <a:extLst>
                <a:ext uri="{FF2B5EF4-FFF2-40B4-BE49-F238E27FC236}">
                  <a16:creationId xmlns="" xmlns:a16="http://schemas.microsoft.com/office/drawing/2014/main" id="{10C0F382-EF28-4F0F-96F7-E252A9D51FBA}"/>
                </a:ext>
              </a:extLst>
            </p:cNvPr>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53DC7477-727C-4AFD-83A3-84ED9A61EAAC}"/>
                </a:ext>
              </a:extLst>
            </p:cNvPr>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016" name="KSO_Shape">
              <a:extLst>
                <a:ext uri="{FF2B5EF4-FFF2-40B4-BE49-F238E27FC236}">
                  <a16:creationId xmlns="" xmlns:a16="http://schemas.microsoft.com/office/drawing/2014/main" id="{A22BBA1F-6517-40E2-BBA4-8A6D9907ED00}"/>
                </a:ext>
              </a:extLst>
            </p:cNvPr>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10" name="任意多边形 9">
            <a:extLst>
              <a:ext uri="{FF2B5EF4-FFF2-40B4-BE49-F238E27FC236}">
                <a16:creationId xmlns="" xmlns:a16="http://schemas.microsoft.com/office/drawing/2014/main" id="{9C0581DF-0FD2-447E-9BBC-A583D79C9A16}"/>
              </a:ext>
            </a:extLst>
          </p:cNvPr>
          <p:cNvSpPr/>
          <p:nvPr/>
        </p:nvSpPr>
        <p:spPr>
          <a:xfrm>
            <a:off x="1168400" y="3292475"/>
            <a:ext cx="2836863" cy="935038"/>
          </a:xfrm>
          <a:custGeom>
            <a:avLst/>
            <a:gdLst>
              <a:gd name="connsiteX0" fmla="*/ 0 w 2837889"/>
              <a:gd name="connsiteY0" fmla="*/ 0 h 935213"/>
              <a:gd name="connsiteX1" fmla="*/ 2837889 w 2837889"/>
              <a:gd name="connsiteY1" fmla="*/ 0 h 935213"/>
              <a:gd name="connsiteX2" fmla="*/ 2837889 w 2837889"/>
              <a:gd name="connsiteY2" fmla="*/ 935213 h 935213"/>
              <a:gd name="connsiteX3" fmla="*/ 0 w 2837889"/>
              <a:gd name="connsiteY3" fmla="*/ 935213 h 935213"/>
              <a:gd name="connsiteX4" fmla="*/ 0 w 2837889"/>
              <a:gd name="connsiteY4" fmla="*/ 0 h 93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889" h="935213">
                <a:moveTo>
                  <a:pt x="0" y="0"/>
                </a:moveTo>
                <a:lnTo>
                  <a:pt x="2837889" y="0"/>
                </a:lnTo>
                <a:lnTo>
                  <a:pt x="2837889" y="935213"/>
                </a:lnTo>
                <a:lnTo>
                  <a:pt x="0" y="935213"/>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algn="ctr" defTabSz="889000" eaLnBrk="1" fontAlgn="auto" hangingPunct="1">
              <a:lnSpc>
                <a:spcPct val="90000"/>
              </a:lnSpc>
              <a:spcAft>
                <a:spcPct val="35000"/>
              </a:spcAft>
              <a:defRPr/>
            </a:pPr>
            <a:r>
              <a:rPr lang="zh-CN" altLang="en-US" sz="2000" b="1" noProof="1">
                <a:solidFill>
                  <a:schemeClr val="bg1">
                    <a:lumMod val="65000"/>
                  </a:schemeClr>
                </a:solidFill>
                <a:cs typeface="+mn-ea"/>
                <a:sym typeface="+mn-lt"/>
              </a:rPr>
              <a:t>这里添加文字</a:t>
            </a:r>
            <a:endParaRPr lang="en-US" sz="2000" b="1" noProof="1">
              <a:solidFill>
                <a:schemeClr val="bg1">
                  <a:lumMod val="65000"/>
                </a:schemeClr>
              </a:solidFill>
              <a:cs typeface="+mn-ea"/>
              <a:sym typeface="+mn-lt"/>
            </a:endParaRPr>
          </a:p>
        </p:txBody>
      </p:sp>
      <p:sp>
        <p:nvSpPr>
          <p:cNvPr id="11" name="椭圆 10">
            <a:extLst>
              <a:ext uri="{FF2B5EF4-FFF2-40B4-BE49-F238E27FC236}">
                <a16:creationId xmlns="" xmlns:a16="http://schemas.microsoft.com/office/drawing/2014/main" id="{A532ABC5-7C9F-418B-891B-2BBA5C29ED23}"/>
              </a:ext>
            </a:extLst>
          </p:cNvPr>
          <p:cNvSpPr/>
          <p:nvPr/>
        </p:nvSpPr>
        <p:spPr>
          <a:xfrm>
            <a:off x="1165225" y="3008313"/>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椭圆 11">
            <a:extLst>
              <a:ext uri="{FF2B5EF4-FFF2-40B4-BE49-F238E27FC236}">
                <a16:creationId xmlns="" xmlns:a16="http://schemas.microsoft.com/office/drawing/2014/main" id="{0DBF39C7-59EF-45FC-AD15-3F9660DE6BFC}"/>
              </a:ext>
            </a:extLst>
          </p:cNvPr>
          <p:cNvSpPr/>
          <p:nvPr/>
        </p:nvSpPr>
        <p:spPr>
          <a:xfrm>
            <a:off x="1322388" y="2692400"/>
            <a:ext cx="225425" cy="225425"/>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椭圆 12">
            <a:extLst>
              <a:ext uri="{FF2B5EF4-FFF2-40B4-BE49-F238E27FC236}">
                <a16:creationId xmlns="" xmlns:a16="http://schemas.microsoft.com/office/drawing/2014/main" id="{053D4D9C-F7B3-4DA1-A3E6-F298895F1C21}"/>
              </a:ext>
            </a:extLst>
          </p:cNvPr>
          <p:cNvSpPr/>
          <p:nvPr/>
        </p:nvSpPr>
        <p:spPr>
          <a:xfrm>
            <a:off x="1701800" y="27559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椭圆 13">
            <a:extLst>
              <a:ext uri="{FF2B5EF4-FFF2-40B4-BE49-F238E27FC236}">
                <a16:creationId xmlns="" xmlns:a16="http://schemas.microsoft.com/office/drawing/2014/main" id="{830E0BA7-EDF7-4CDF-ABA2-C737A2930CEA}"/>
              </a:ext>
            </a:extLst>
          </p:cNvPr>
          <p:cNvSpPr/>
          <p:nvPr/>
        </p:nvSpPr>
        <p:spPr>
          <a:xfrm>
            <a:off x="2017713" y="2408238"/>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椭圆 14">
            <a:extLst>
              <a:ext uri="{FF2B5EF4-FFF2-40B4-BE49-F238E27FC236}">
                <a16:creationId xmlns="" xmlns:a16="http://schemas.microsoft.com/office/drawing/2014/main" id="{8C2AC030-6B86-40AF-A220-3ABFDC1697E3}"/>
              </a:ext>
            </a:extLst>
          </p:cNvPr>
          <p:cNvSpPr/>
          <p:nvPr/>
        </p:nvSpPr>
        <p:spPr>
          <a:xfrm>
            <a:off x="2428875" y="2281238"/>
            <a:ext cx="225425" cy="2254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椭圆 15">
            <a:extLst>
              <a:ext uri="{FF2B5EF4-FFF2-40B4-BE49-F238E27FC236}">
                <a16:creationId xmlns="" xmlns:a16="http://schemas.microsoft.com/office/drawing/2014/main" id="{5014108F-F618-4C49-AB6E-9B14F122D625}"/>
              </a:ext>
            </a:extLst>
          </p:cNvPr>
          <p:cNvSpPr/>
          <p:nvPr/>
        </p:nvSpPr>
        <p:spPr>
          <a:xfrm>
            <a:off x="2935288" y="250348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椭圆 16">
            <a:extLst>
              <a:ext uri="{FF2B5EF4-FFF2-40B4-BE49-F238E27FC236}">
                <a16:creationId xmlns="" xmlns:a16="http://schemas.microsoft.com/office/drawing/2014/main" id="{07A4BDEF-CBD5-4839-B988-C7B97E221B77}"/>
              </a:ext>
            </a:extLst>
          </p:cNvPr>
          <p:cNvSpPr/>
          <p:nvPr/>
        </p:nvSpPr>
        <p:spPr>
          <a:xfrm>
            <a:off x="3251200" y="2660650"/>
            <a:ext cx="354013" cy="355600"/>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椭圆 17">
            <a:extLst>
              <a:ext uri="{FF2B5EF4-FFF2-40B4-BE49-F238E27FC236}">
                <a16:creationId xmlns="" xmlns:a16="http://schemas.microsoft.com/office/drawing/2014/main" id="{1D0E50F7-27C3-43B0-83D9-37D04EE9E972}"/>
              </a:ext>
            </a:extLst>
          </p:cNvPr>
          <p:cNvSpPr/>
          <p:nvPr/>
        </p:nvSpPr>
        <p:spPr>
          <a:xfrm>
            <a:off x="3692525" y="3008313"/>
            <a:ext cx="227013" cy="225425"/>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9" name="椭圆 18">
            <a:extLst>
              <a:ext uri="{FF2B5EF4-FFF2-40B4-BE49-F238E27FC236}">
                <a16:creationId xmlns="" xmlns:a16="http://schemas.microsoft.com/office/drawing/2014/main" id="{A7A4B7A5-02A0-4B72-9526-433AA21DDBBD}"/>
              </a:ext>
            </a:extLst>
          </p:cNvPr>
          <p:cNvSpPr/>
          <p:nvPr/>
        </p:nvSpPr>
        <p:spPr>
          <a:xfrm>
            <a:off x="3883025" y="3355975"/>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椭圆 19">
            <a:extLst>
              <a:ext uri="{FF2B5EF4-FFF2-40B4-BE49-F238E27FC236}">
                <a16:creationId xmlns="" xmlns:a16="http://schemas.microsoft.com/office/drawing/2014/main" id="{223A0B71-EB2A-47CE-B05A-3918099C1D0F}"/>
              </a:ext>
            </a:extLst>
          </p:cNvPr>
          <p:cNvSpPr/>
          <p:nvPr/>
        </p:nvSpPr>
        <p:spPr>
          <a:xfrm>
            <a:off x="2239963" y="2692400"/>
            <a:ext cx="579437" cy="5810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1" name="椭圆 20">
            <a:extLst>
              <a:ext uri="{FF2B5EF4-FFF2-40B4-BE49-F238E27FC236}">
                <a16:creationId xmlns="" xmlns:a16="http://schemas.microsoft.com/office/drawing/2014/main" id="{B0B38078-7A6A-4104-897C-098134AB66A0}"/>
              </a:ext>
            </a:extLst>
          </p:cNvPr>
          <p:cNvSpPr/>
          <p:nvPr/>
        </p:nvSpPr>
        <p:spPr>
          <a:xfrm>
            <a:off x="1006475" y="389413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椭圆 21">
            <a:extLst>
              <a:ext uri="{FF2B5EF4-FFF2-40B4-BE49-F238E27FC236}">
                <a16:creationId xmlns="" xmlns:a16="http://schemas.microsoft.com/office/drawing/2014/main" id="{6E8294B8-DDDC-4338-9B47-D32BCEFAEB4D}"/>
              </a:ext>
            </a:extLst>
          </p:cNvPr>
          <p:cNvSpPr/>
          <p:nvPr/>
        </p:nvSpPr>
        <p:spPr>
          <a:xfrm>
            <a:off x="1196975" y="4178300"/>
            <a:ext cx="354013" cy="354013"/>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椭圆 22">
            <a:extLst>
              <a:ext uri="{FF2B5EF4-FFF2-40B4-BE49-F238E27FC236}">
                <a16:creationId xmlns="" xmlns:a16="http://schemas.microsoft.com/office/drawing/2014/main" id="{4EED400F-3A7C-4B98-A7C6-7394CA2FD23B}"/>
              </a:ext>
            </a:extLst>
          </p:cNvPr>
          <p:cNvSpPr/>
          <p:nvPr/>
        </p:nvSpPr>
        <p:spPr>
          <a:xfrm>
            <a:off x="1670050" y="4430713"/>
            <a:ext cx="515938" cy="515937"/>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4" name="椭圆 23">
            <a:extLst>
              <a:ext uri="{FF2B5EF4-FFF2-40B4-BE49-F238E27FC236}">
                <a16:creationId xmlns="" xmlns:a16="http://schemas.microsoft.com/office/drawing/2014/main" id="{CE4D97FC-7FE1-478B-BE27-8C5F29CF5E6E}"/>
              </a:ext>
            </a:extLst>
          </p:cNvPr>
          <p:cNvSpPr/>
          <p:nvPr/>
        </p:nvSpPr>
        <p:spPr>
          <a:xfrm>
            <a:off x="2333625" y="4841875"/>
            <a:ext cx="227013"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5" name="椭圆 24">
            <a:extLst>
              <a:ext uri="{FF2B5EF4-FFF2-40B4-BE49-F238E27FC236}">
                <a16:creationId xmlns="" xmlns:a16="http://schemas.microsoft.com/office/drawing/2014/main" id="{33158E4A-376C-453C-838C-BA9FF809683D}"/>
              </a:ext>
            </a:extLst>
          </p:cNvPr>
          <p:cNvSpPr/>
          <p:nvPr/>
        </p:nvSpPr>
        <p:spPr>
          <a:xfrm>
            <a:off x="2460625" y="4430713"/>
            <a:ext cx="354013" cy="354012"/>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6" name="椭圆 25">
            <a:extLst>
              <a:ext uri="{FF2B5EF4-FFF2-40B4-BE49-F238E27FC236}">
                <a16:creationId xmlns="" xmlns:a16="http://schemas.microsoft.com/office/drawing/2014/main" id="{444429EF-00A4-4557-941A-B24D974B4232}"/>
              </a:ext>
            </a:extLst>
          </p:cNvPr>
          <p:cNvSpPr/>
          <p:nvPr/>
        </p:nvSpPr>
        <p:spPr>
          <a:xfrm>
            <a:off x="2776538" y="4873625"/>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椭圆 26">
            <a:extLst>
              <a:ext uri="{FF2B5EF4-FFF2-40B4-BE49-F238E27FC236}">
                <a16:creationId xmlns="" xmlns:a16="http://schemas.microsoft.com/office/drawing/2014/main" id="{EB733E25-E1B7-4AFF-9E15-0D341063E751}"/>
              </a:ext>
            </a:extLst>
          </p:cNvPr>
          <p:cNvSpPr/>
          <p:nvPr/>
        </p:nvSpPr>
        <p:spPr>
          <a:xfrm>
            <a:off x="3060700" y="4367213"/>
            <a:ext cx="515938" cy="515937"/>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椭圆 27">
            <a:extLst>
              <a:ext uri="{FF2B5EF4-FFF2-40B4-BE49-F238E27FC236}">
                <a16:creationId xmlns="" xmlns:a16="http://schemas.microsoft.com/office/drawing/2014/main" id="{7BC8F3E4-36F6-4580-8B0A-8D9FDF738082}"/>
              </a:ext>
            </a:extLst>
          </p:cNvPr>
          <p:cNvSpPr/>
          <p:nvPr/>
        </p:nvSpPr>
        <p:spPr>
          <a:xfrm>
            <a:off x="3756025" y="42418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燕尾形 28">
            <a:extLst>
              <a:ext uri="{FF2B5EF4-FFF2-40B4-BE49-F238E27FC236}">
                <a16:creationId xmlns="" xmlns:a16="http://schemas.microsoft.com/office/drawing/2014/main" id="{50D18EA6-54C6-47D6-97CF-6958A78249AB}"/>
              </a:ext>
            </a:extLst>
          </p:cNvPr>
          <p:cNvSpPr/>
          <p:nvPr/>
        </p:nvSpPr>
        <p:spPr>
          <a:xfrm>
            <a:off x="4111625" y="2755900"/>
            <a:ext cx="1041400" cy="1987550"/>
          </a:xfrm>
          <a:prstGeom prst="chevron">
            <a:avLst>
              <a:gd name="adj" fmla="val 62310"/>
            </a:avLst>
          </a:prstGeom>
          <a:solidFill>
            <a:srgbClr val="4B649F"/>
          </a:solidFill>
          <a:ln>
            <a:noFill/>
          </a:ln>
        </p:spPr>
        <p:style>
          <a:lnRef idx="0">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任意多边形 29">
            <a:extLst>
              <a:ext uri="{FF2B5EF4-FFF2-40B4-BE49-F238E27FC236}">
                <a16:creationId xmlns="" xmlns:a16="http://schemas.microsoft.com/office/drawing/2014/main" id="{676B07A4-9407-4C29-8A08-F9CB44378272}"/>
              </a:ext>
            </a:extLst>
          </p:cNvPr>
          <p:cNvSpPr/>
          <p:nvPr/>
        </p:nvSpPr>
        <p:spPr>
          <a:xfrm>
            <a:off x="5153025" y="2755900"/>
            <a:ext cx="2841625" cy="1989138"/>
          </a:xfrm>
          <a:custGeom>
            <a:avLst/>
            <a:gdLst>
              <a:gd name="connsiteX0" fmla="*/ 0 w 2841299"/>
              <a:gd name="connsiteY0" fmla="*/ 0 h 1988909"/>
              <a:gd name="connsiteX1" fmla="*/ 2841299 w 2841299"/>
              <a:gd name="connsiteY1" fmla="*/ 0 h 1988909"/>
              <a:gd name="connsiteX2" fmla="*/ 2841299 w 2841299"/>
              <a:gd name="connsiteY2" fmla="*/ 1988909 h 1988909"/>
              <a:gd name="connsiteX3" fmla="*/ 0 w 2841299"/>
              <a:gd name="connsiteY3" fmla="*/ 1988909 h 1988909"/>
              <a:gd name="connsiteX4" fmla="*/ 0 w 2841299"/>
              <a:gd name="connsiteY4" fmla="*/ 0 h 198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1299" h="1988909">
                <a:moveTo>
                  <a:pt x="0" y="0"/>
                </a:moveTo>
                <a:lnTo>
                  <a:pt x="2841299" y="0"/>
                </a:lnTo>
                <a:lnTo>
                  <a:pt x="2841299" y="1988909"/>
                </a:lnTo>
                <a:lnTo>
                  <a:pt x="0" y="1988909"/>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algn="ctr" defTabSz="889000" eaLnBrk="1" fontAlgn="auto" hangingPunct="1">
              <a:lnSpc>
                <a:spcPct val="90000"/>
              </a:lnSpc>
              <a:spcAft>
                <a:spcPct val="35000"/>
              </a:spcAft>
              <a:defRPr/>
            </a:pPr>
            <a:r>
              <a:rPr lang="zh-CN" altLang="en-US" sz="2000" b="1" noProof="1">
                <a:solidFill>
                  <a:schemeClr val="bg1">
                    <a:lumMod val="65000"/>
                  </a:schemeClr>
                </a:solidFill>
                <a:cs typeface="+mn-ea"/>
                <a:sym typeface="+mn-lt"/>
              </a:rPr>
              <a:t>这里添加文字</a:t>
            </a:r>
            <a:endParaRPr lang="en-US" sz="2000" b="1" noProof="1">
              <a:solidFill>
                <a:schemeClr val="bg1">
                  <a:lumMod val="65000"/>
                </a:schemeClr>
              </a:solidFill>
              <a:cs typeface="+mn-ea"/>
              <a:sym typeface="+mn-lt"/>
            </a:endParaRPr>
          </a:p>
        </p:txBody>
      </p:sp>
      <p:sp>
        <p:nvSpPr>
          <p:cNvPr id="31" name="燕尾形 30">
            <a:extLst>
              <a:ext uri="{FF2B5EF4-FFF2-40B4-BE49-F238E27FC236}">
                <a16:creationId xmlns="" xmlns:a16="http://schemas.microsoft.com/office/drawing/2014/main" id="{406ECB4F-9980-4DA9-B025-EE82BF2480DC}"/>
              </a:ext>
            </a:extLst>
          </p:cNvPr>
          <p:cNvSpPr/>
          <p:nvPr/>
        </p:nvSpPr>
        <p:spPr>
          <a:xfrm>
            <a:off x="7994650" y="2755900"/>
            <a:ext cx="1041400" cy="1987550"/>
          </a:xfrm>
          <a:prstGeom prst="chevron">
            <a:avLst>
              <a:gd name="adj" fmla="val 62310"/>
            </a:avLst>
          </a:prstGeom>
          <a:solidFill>
            <a:srgbClr val="4B649F"/>
          </a:solidFill>
          <a:ln>
            <a:noFill/>
          </a:ln>
        </p:spPr>
        <p:style>
          <a:lnRef idx="0">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2" name="任意多边形 31">
            <a:extLst>
              <a:ext uri="{FF2B5EF4-FFF2-40B4-BE49-F238E27FC236}">
                <a16:creationId xmlns="" xmlns:a16="http://schemas.microsoft.com/office/drawing/2014/main" id="{16F4107A-55BB-4315-8175-16809EE4FE6D}"/>
              </a:ext>
            </a:extLst>
          </p:cNvPr>
          <p:cNvSpPr/>
          <p:nvPr/>
        </p:nvSpPr>
        <p:spPr>
          <a:xfrm>
            <a:off x="9150350" y="2590800"/>
            <a:ext cx="2414588" cy="2414588"/>
          </a:xfrm>
          <a:custGeom>
            <a:avLst/>
            <a:gdLst>
              <a:gd name="connsiteX0" fmla="*/ 0 w 2415104"/>
              <a:gd name="connsiteY0" fmla="*/ 1207552 h 2415104"/>
              <a:gd name="connsiteX1" fmla="*/ 1207552 w 2415104"/>
              <a:gd name="connsiteY1" fmla="*/ 0 h 2415104"/>
              <a:gd name="connsiteX2" fmla="*/ 2415104 w 2415104"/>
              <a:gd name="connsiteY2" fmla="*/ 1207552 h 2415104"/>
              <a:gd name="connsiteX3" fmla="*/ 1207552 w 2415104"/>
              <a:gd name="connsiteY3" fmla="*/ 2415104 h 2415104"/>
              <a:gd name="connsiteX4" fmla="*/ 0 w 2415104"/>
              <a:gd name="connsiteY4" fmla="*/ 1207552 h 241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104" h="2415104">
                <a:moveTo>
                  <a:pt x="0" y="1207552"/>
                </a:moveTo>
                <a:cubicBezTo>
                  <a:pt x="0" y="540639"/>
                  <a:pt x="540639" y="0"/>
                  <a:pt x="1207552" y="0"/>
                </a:cubicBezTo>
                <a:cubicBezTo>
                  <a:pt x="1874465" y="0"/>
                  <a:pt x="2415104" y="540639"/>
                  <a:pt x="2415104" y="1207552"/>
                </a:cubicBezTo>
                <a:cubicBezTo>
                  <a:pt x="2415104" y="1874465"/>
                  <a:pt x="1874465" y="2415104"/>
                  <a:pt x="1207552" y="2415104"/>
                </a:cubicBezTo>
                <a:cubicBezTo>
                  <a:pt x="540639" y="2415104"/>
                  <a:pt x="0" y="1874465"/>
                  <a:pt x="0" y="1207552"/>
                </a:cubicBezTo>
                <a:close/>
              </a:path>
            </a:pathLst>
          </a:cu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353684" tIns="353684" rIns="353684" bIns="353684" spcCol="1270" anchor="ctr"/>
          <a:lstStyle/>
          <a:p>
            <a:pPr algn="ctr" defTabSz="889000" eaLnBrk="1" fontAlgn="auto" hangingPunct="1">
              <a:lnSpc>
                <a:spcPct val="90000"/>
              </a:lnSpc>
              <a:spcAft>
                <a:spcPct val="35000"/>
              </a:spcAft>
              <a:defRPr/>
            </a:pPr>
            <a:r>
              <a:rPr lang="zh-CN" altLang="en-US" sz="2000" b="1" noProof="1">
                <a:solidFill>
                  <a:schemeClr val="bg1"/>
                </a:solidFill>
                <a:cs typeface="+mn-ea"/>
                <a:sym typeface="+mn-lt"/>
              </a:rPr>
              <a:t>这里添加文字</a:t>
            </a:r>
            <a:endParaRPr lang="en-US" sz="2000" b="1" noProof="1">
              <a:solidFill>
                <a:schemeClr val="bg1"/>
              </a:solidFill>
              <a:cs typeface="+mn-ea"/>
              <a:sym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3010" name="图片 1">
            <a:extLst>
              <a:ext uri="{FF2B5EF4-FFF2-40B4-BE49-F238E27FC236}">
                <a16:creationId xmlns="" xmlns:a16="http://schemas.microsoft.com/office/drawing/2014/main" id="{96807A96-BD16-4064-B844-7AE6A9673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文本框 2">
            <a:extLst>
              <a:ext uri="{FF2B5EF4-FFF2-40B4-BE49-F238E27FC236}">
                <a16:creationId xmlns="" xmlns:a16="http://schemas.microsoft.com/office/drawing/2014/main" id="{0DC9EF9F-652D-4FEC-B67D-FA7733AD3F32}"/>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添加论文内容第三部分标题</a:t>
            </a:r>
          </a:p>
        </p:txBody>
      </p:sp>
      <p:cxnSp>
        <p:nvCxnSpPr>
          <p:cNvPr id="4" name="直接连接符 3">
            <a:extLst>
              <a:ext uri="{FF2B5EF4-FFF2-40B4-BE49-F238E27FC236}">
                <a16:creationId xmlns="" xmlns:a16="http://schemas.microsoft.com/office/drawing/2014/main" id="{BAF7B4F3-B1DE-47BA-9C17-804533A6A156}"/>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20EC98B8-68F2-4A7B-A156-34F62413CC26}"/>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3014" name="组合 5">
            <a:extLst>
              <a:ext uri="{FF2B5EF4-FFF2-40B4-BE49-F238E27FC236}">
                <a16:creationId xmlns="" xmlns:a16="http://schemas.microsoft.com/office/drawing/2014/main" id="{6AA5BE2B-10AF-44D5-A22E-F91744A17A1A}"/>
              </a:ext>
            </a:extLst>
          </p:cNvPr>
          <p:cNvGrpSpPr>
            <a:grpSpLocks/>
          </p:cNvGrpSpPr>
          <p:nvPr/>
        </p:nvGrpSpPr>
        <p:grpSpPr bwMode="auto">
          <a:xfrm>
            <a:off x="233363" y="125413"/>
            <a:ext cx="635000" cy="635000"/>
            <a:chOff x="5288161" y="2234042"/>
            <a:chExt cx="1607262" cy="1607262"/>
          </a:xfrm>
        </p:grpSpPr>
        <p:sp>
          <p:nvSpPr>
            <p:cNvPr id="7" name="椭圆 6">
              <a:extLst>
                <a:ext uri="{FF2B5EF4-FFF2-40B4-BE49-F238E27FC236}">
                  <a16:creationId xmlns="" xmlns:a16="http://schemas.microsoft.com/office/drawing/2014/main" id="{45C3A200-C083-4293-AEB3-8CDE560C83AB}"/>
                </a:ext>
              </a:extLst>
            </p:cNvPr>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D7C6B223-4505-41CB-8717-69C492F4727D}"/>
                </a:ext>
              </a:extLst>
            </p:cNvPr>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3033" name="KSO_Shape">
              <a:extLst>
                <a:ext uri="{FF2B5EF4-FFF2-40B4-BE49-F238E27FC236}">
                  <a16:creationId xmlns="" xmlns:a16="http://schemas.microsoft.com/office/drawing/2014/main" id="{ED1D64BF-A7E6-4022-8073-0F138A87F9CD}"/>
                </a:ext>
              </a:extLst>
            </p:cNvPr>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cxnSp>
        <p:nvCxnSpPr>
          <p:cNvPr id="10" name="Straight Connector 31">
            <a:extLst>
              <a:ext uri="{FF2B5EF4-FFF2-40B4-BE49-F238E27FC236}">
                <a16:creationId xmlns="" xmlns:a16="http://schemas.microsoft.com/office/drawing/2014/main" id="{A7E526E7-D488-4ED7-82E4-8E318B360244}"/>
              </a:ext>
            </a:extLst>
          </p:cNvPr>
          <p:cNvCxnSpPr/>
          <p:nvPr/>
        </p:nvCxnSpPr>
        <p:spPr>
          <a:xfrm>
            <a:off x="1338263" y="2995613"/>
            <a:ext cx="9515475" cy="0"/>
          </a:xfrm>
          <a:prstGeom prst="line">
            <a:avLst/>
          </a:prstGeom>
          <a:ln>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11" name="Group 26">
            <a:extLst>
              <a:ext uri="{FF2B5EF4-FFF2-40B4-BE49-F238E27FC236}">
                <a16:creationId xmlns="" xmlns:a16="http://schemas.microsoft.com/office/drawing/2014/main" id="{6D9ECF0C-37E0-4D75-80A4-D4682EE4E8AA}"/>
              </a:ext>
            </a:extLst>
          </p:cNvPr>
          <p:cNvGrpSpPr>
            <a:grpSpLocks/>
          </p:cNvGrpSpPr>
          <p:nvPr/>
        </p:nvGrpSpPr>
        <p:grpSpPr bwMode="auto">
          <a:xfrm>
            <a:off x="4911725" y="1892300"/>
            <a:ext cx="2305050" cy="2305050"/>
            <a:chOff x="3431835" y="1635646"/>
            <a:chExt cx="1728192" cy="1728192"/>
          </a:xfrm>
        </p:grpSpPr>
        <p:sp>
          <p:nvSpPr>
            <p:cNvPr id="12" name="Oval 16">
              <a:extLst>
                <a:ext uri="{FF2B5EF4-FFF2-40B4-BE49-F238E27FC236}">
                  <a16:creationId xmlns="" xmlns:a16="http://schemas.microsoft.com/office/drawing/2014/main" id="{66F353D9-40DC-4706-83EF-706C3AF546F3}"/>
                </a:ext>
              </a:extLst>
            </p:cNvPr>
            <p:cNvSpPr/>
            <p:nvPr/>
          </p:nvSpPr>
          <p:spPr>
            <a:xfrm>
              <a:off x="3431835" y="1635646"/>
              <a:ext cx="1728192" cy="1728192"/>
            </a:xfrm>
            <a:prstGeom prst="ellipse">
              <a:avLst/>
            </a:prstGeom>
            <a:solidFill>
              <a:srgbClr val="5E80B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defRPr/>
              </a:pPr>
              <a:endParaRPr lang="en-US" sz="1465" b="1" noProof="1">
                <a:cs typeface="+mn-ea"/>
                <a:sym typeface="+mn-lt"/>
              </a:endParaRPr>
            </a:p>
            <a:p>
              <a:pPr algn="ctr" eaLnBrk="1" fontAlgn="auto" hangingPunct="1">
                <a:defRPr/>
              </a:pPr>
              <a:endParaRPr lang="en-US" sz="1465" b="1" noProof="1">
                <a:cs typeface="+mn-ea"/>
                <a:sym typeface="+mn-lt"/>
              </a:endParaRPr>
            </a:p>
            <a:p>
              <a:pPr algn="ctr" eaLnBrk="1" fontAlgn="auto" hangingPunct="1">
                <a:defRPr/>
              </a:pPr>
              <a:endParaRPr lang="en-US" sz="1465" b="1" noProof="1">
                <a:cs typeface="+mn-ea"/>
                <a:sym typeface="+mn-lt"/>
              </a:endParaRPr>
            </a:p>
          </p:txBody>
        </p:sp>
        <p:sp>
          <p:nvSpPr>
            <p:cNvPr id="43030" name="Freeform 6">
              <a:extLst>
                <a:ext uri="{FF2B5EF4-FFF2-40B4-BE49-F238E27FC236}">
                  <a16:creationId xmlns="" xmlns:a16="http://schemas.microsoft.com/office/drawing/2014/main" id="{AA202D40-DB34-4061-959E-2FD8C6402ED7}"/>
                </a:ext>
              </a:extLst>
            </p:cNvPr>
            <p:cNvSpPr>
              <a:spLocks noEditPoints="1" noChangeArrowheads="1"/>
            </p:cNvSpPr>
            <p:nvPr/>
          </p:nvSpPr>
          <p:spPr bwMode="auto">
            <a:xfrm>
              <a:off x="3993004" y="1995686"/>
              <a:ext cx="605854" cy="619396"/>
            </a:xfrm>
            <a:custGeom>
              <a:avLst/>
              <a:gdLst>
                <a:gd name="T0" fmla="*/ 2147483646 w 360"/>
                <a:gd name="T1" fmla="*/ 2147483646 h 368"/>
                <a:gd name="T2" fmla="*/ 2147483646 w 360"/>
                <a:gd name="T3" fmla="*/ 2147483646 h 368"/>
                <a:gd name="T4" fmla="*/ 2147483646 w 360"/>
                <a:gd name="T5" fmla="*/ 2147483646 h 368"/>
                <a:gd name="T6" fmla="*/ 2147483646 w 360"/>
                <a:gd name="T7" fmla="*/ 2147483646 h 368"/>
                <a:gd name="T8" fmla="*/ 2147483646 w 360"/>
                <a:gd name="T9" fmla="*/ 2147483646 h 368"/>
                <a:gd name="T10" fmla="*/ 2147483646 w 360"/>
                <a:gd name="T11" fmla="*/ 0 h 368"/>
                <a:gd name="T12" fmla="*/ 2147483646 w 360"/>
                <a:gd name="T13" fmla="*/ 2147483646 h 368"/>
                <a:gd name="T14" fmla="*/ 2147483646 w 360"/>
                <a:gd name="T15" fmla="*/ 2147483646 h 368"/>
                <a:gd name="T16" fmla="*/ 0 w 360"/>
                <a:gd name="T17" fmla="*/ 2147483646 h 368"/>
                <a:gd name="T18" fmla="*/ 2147483646 w 360"/>
                <a:gd name="T19" fmla="*/ 2147483646 h 368"/>
                <a:gd name="T20" fmla="*/ 2147483646 w 360"/>
                <a:gd name="T21" fmla="*/ 2147483646 h 368"/>
                <a:gd name="T22" fmla="*/ 2147483646 w 360"/>
                <a:gd name="T23" fmla="*/ 2147483646 h 368"/>
                <a:gd name="T24" fmla="*/ 2147483646 w 360"/>
                <a:gd name="T25" fmla="*/ 2147483646 h 368"/>
                <a:gd name="T26" fmla="*/ 2147483646 w 360"/>
                <a:gd name="T27" fmla="*/ 2147483646 h 368"/>
                <a:gd name="T28" fmla="*/ 2147483646 w 360"/>
                <a:gd name="T29" fmla="*/ 2147483646 h 368"/>
                <a:gd name="T30" fmla="*/ 2147483646 w 360"/>
                <a:gd name="T31" fmla="*/ 2147483646 h 368"/>
                <a:gd name="T32" fmla="*/ 2147483646 w 360"/>
                <a:gd name="T33" fmla="*/ 2147483646 h 368"/>
                <a:gd name="T34" fmla="*/ 2147483646 w 360"/>
                <a:gd name="T35" fmla="*/ 2147483646 h 368"/>
                <a:gd name="T36" fmla="*/ 2147483646 w 360"/>
                <a:gd name="T37" fmla="*/ 2147483646 h 368"/>
                <a:gd name="T38" fmla="*/ 2147483646 w 360"/>
                <a:gd name="T39" fmla="*/ 2147483646 h 368"/>
                <a:gd name="T40" fmla="*/ 2147483646 w 360"/>
                <a:gd name="T41" fmla="*/ 2147483646 h 368"/>
                <a:gd name="T42" fmla="*/ 2147483646 w 360"/>
                <a:gd name="T43" fmla="*/ 2147483646 h 368"/>
                <a:gd name="T44" fmla="*/ 2147483646 w 360"/>
                <a:gd name="T45" fmla="*/ 2147483646 h 368"/>
                <a:gd name="T46" fmla="*/ 2147483646 w 360"/>
                <a:gd name="T47" fmla="*/ 2147483646 h 368"/>
                <a:gd name="T48" fmla="*/ 2147483646 w 360"/>
                <a:gd name="T49" fmla="*/ 2147483646 h 368"/>
                <a:gd name="T50" fmla="*/ 2147483646 w 360"/>
                <a:gd name="T51" fmla="*/ 2147483646 h 368"/>
                <a:gd name="T52" fmla="*/ 2147483646 w 360"/>
                <a:gd name="T53" fmla="*/ 2147483646 h 368"/>
                <a:gd name="T54" fmla="*/ 2147483646 w 360"/>
                <a:gd name="T55" fmla="*/ 2147483646 h 368"/>
                <a:gd name="T56" fmla="*/ 2147483646 w 360"/>
                <a:gd name="T57" fmla="*/ 2147483646 h 368"/>
                <a:gd name="T58" fmla="*/ 2147483646 w 360"/>
                <a:gd name="T59" fmla="*/ 2147483646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grpSp>
        <p:nvGrpSpPr>
          <p:cNvPr id="14" name="Group 25">
            <a:extLst>
              <a:ext uri="{FF2B5EF4-FFF2-40B4-BE49-F238E27FC236}">
                <a16:creationId xmlns="" xmlns:a16="http://schemas.microsoft.com/office/drawing/2014/main" id="{B38F8A67-2ADB-4871-976C-B0A2BE8E9701}"/>
              </a:ext>
            </a:extLst>
          </p:cNvPr>
          <p:cNvGrpSpPr>
            <a:grpSpLocks/>
          </p:cNvGrpSpPr>
          <p:nvPr/>
        </p:nvGrpSpPr>
        <p:grpSpPr bwMode="auto">
          <a:xfrm>
            <a:off x="2143125" y="2144713"/>
            <a:ext cx="1792288" cy="1792287"/>
            <a:chOff x="1355564" y="1824373"/>
            <a:chExt cx="1344227" cy="1344227"/>
          </a:xfrm>
        </p:grpSpPr>
        <p:sp>
          <p:nvSpPr>
            <p:cNvPr id="15" name="Oval 14">
              <a:extLst>
                <a:ext uri="{FF2B5EF4-FFF2-40B4-BE49-F238E27FC236}">
                  <a16:creationId xmlns="" xmlns:a16="http://schemas.microsoft.com/office/drawing/2014/main" id="{93EC3256-DC20-42D7-BC91-D95952DE7CD0}"/>
                </a:ext>
              </a:extLst>
            </p:cNvPr>
            <p:cNvSpPr/>
            <p:nvPr/>
          </p:nvSpPr>
          <p:spPr>
            <a:xfrm>
              <a:off x="1355564" y="1824373"/>
              <a:ext cx="1344227" cy="1344227"/>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43028" name="Freeform 11">
              <a:extLst>
                <a:ext uri="{FF2B5EF4-FFF2-40B4-BE49-F238E27FC236}">
                  <a16:creationId xmlns="" xmlns:a16="http://schemas.microsoft.com/office/drawing/2014/main" id="{CC948BC4-F9F1-491B-BE1F-A8FF5ECB7757}"/>
                </a:ext>
              </a:extLst>
            </p:cNvPr>
            <p:cNvSpPr>
              <a:spLocks noEditPoints="1" noChangeArrowheads="1"/>
            </p:cNvSpPr>
            <p:nvPr/>
          </p:nvSpPr>
          <p:spPr bwMode="auto">
            <a:xfrm>
              <a:off x="1867010" y="2142357"/>
              <a:ext cx="321333" cy="320479"/>
            </a:xfrm>
            <a:custGeom>
              <a:avLst/>
              <a:gdLst>
                <a:gd name="T0" fmla="*/ 2147483646 w 319"/>
                <a:gd name="T1" fmla="*/ 2147483646 h 318"/>
                <a:gd name="T2" fmla="*/ 2147483646 w 319"/>
                <a:gd name="T3" fmla="*/ 2147483646 h 318"/>
                <a:gd name="T4" fmla="*/ 2147483646 w 319"/>
                <a:gd name="T5" fmla="*/ 2147483646 h 318"/>
                <a:gd name="T6" fmla="*/ 2147483646 w 319"/>
                <a:gd name="T7" fmla="*/ 2147483646 h 318"/>
                <a:gd name="T8" fmla="*/ 2147483646 w 319"/>
                <a:gd name="T9" fmla="*/ 2147483646 h 318"/>
                <a:gd name="T10" fmla="*/ 2147483646 w 319"/>
                <a:gd name="T11" fmla="*/ 2147483646 h 318"/>
                <a:gd name="T12" fmla="*/ 2147483646 w 319"/>
                <a:gd name="T13" fmla="*/ 0 h 318"/>
                <a:gd name="T14" fmla="*/ 2147483646 w 319"/>
                <a:gd name="T15" fmla="*/ 2147483646 h 318"/>
                <a:gd name="T16" fmla="*/ 2147483646 w 319"/>
                <a:gd name="T17" fmla="*/ 2147483646 h 318"/>
                <a:gd name="T18" fmla="*/ 2147483646 w 319"/>
                <a:gd name="T19" fmla="*/ 2147483646 h 318"/>
                <a:gd name="T20" fmla="*/ 2147483646 w 319"/>
                <a:gd name="T21" fmla="*/ 2147483646 h 318"/>
                <a:gd name="T22" fmla="*/ 2147483646 w 319"/>
                <a:gd name="T23" fmla="*/ 2147483646 h 318"/>
                <a:gd name="T24" fmla="*/ 2147483646 w 319"/>
                <a:gd name="T25" fmla="*/ 2147483646 h 318"/>
                <a:gd name="T26" fmla="*/ 2147483646 w 319"/>
                <a:gd name="T27" fmla="*/ 2147483646 h 318"/>
                <a:gd name="T28" fmla="*/ 2147483646 w 319"/>
                <a:gd name="T29" fmla="*/ 2147483646 h 318"/>
                <a:gd name="T30" fmla="*/ 2147483646 w 319"/>
                <a:gd name="T31" fmla="*/ 2147483646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grpSp>
        <p:nvGrpSpPr>
          <p:cNvPr id="17" name="Group 27">
            <a:extLst>
              <a:ext uri="{FF2B5EF4-FFF2-40B4-BE49-F238E27FC236}">
                <a16:creationId xmlns="" xmlns:a16="http://schemas.microsoft.com/office/drawing/2014/main" id="{1D5A5478-AFC3-41AA-869C-2E31617C8044}"/>
              </a:ext>
            </a:extLst>
          </p:cNvPr>
          <p:cNvGrpSpPr>
            <a:grpSpLocks/>
          </p:cNvGrpSpPr>
          <p:nvPr/>
        </p:nvGrpSpPr>
        <p:grpSpPr bwMode="auto">
          <a:xfrm>
            <a:off x="8256588" y="2144713"/>
            <a:ext cx="1792287" cy="1792287"/>
            <a:chOff x="5940151" y="1824373"/>
            <a:chExt cx="1344227" cy="1344227"/>
          </a:xfrm>
        </p:grpSpPr>
        <p:sp>
          <p:nvSpPr>
            <p:cNvPr id="18" name="Oval 19">
              <a:extLst>
                <a:ext uri="{FF2B5EF4-FFF2-40B4-BE49-F238E27FC236}">
                  <a16:creationId xmlns="" xmlns:a16="http://schemas.microsoft.com/office/drawing/2014/main" id="{BA2650C1-EB7E-4ACA-96F9-3AD8184FA162}"/>
                </a:ext>
              </a:extLst>
            </p:cNvPr>
            <p:cNvSpPr/>
            <p:nvPr/>
          </p:nvSpPr>
          <p:spPr>
            <a:xfrm>
              <a:off x="5940151" y="1824373"/>
              <a:ext cx="1344227" cy="1344227"/>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43026" name="Freeform 16">
              <a:extLst>
                <a:ext uri="{FF2B5EF4-FFF2-40B4-BE49-F238E27FC236}">
                  <a16:creationId xmlns="" xmlns:a16="http://schemas.microsoft.com/office/drawing/2014/main" id="{C72F365F-CEEA-4309-89AA-35934ACCBDE0}"/>
                </a:ext>
              </a:extLst>
            </p:cNvPr>
            <p:cNvSpPr>
              <a:spLocks noEditPoints="1" noChangeArrowheads="1"/>
            </p:cNvSpPr>
            <p:nvPr/>
          </p:nvSpPr>
          <p:spPr bwMode="auto">
            <a:xfrm>
              <a:off x="6456527" y="2146859"/>
              <a:ext cx="311472" cy="311472"/>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2147483646 w 360"/>
                <a:gd name="T17" fmla="*/ 2147483646 h 360"/>
                <a:gd name="T18" fmla="*/ 2147483646 w 360"/>
                <a:gd name="T19" fmla="*/ 2147483646 h 360"/>
                <a:gd name="T20" fmla="*/ 0 w 360"/>
                <a:gd name="T21" fmla="*/ 2147483646 h 360"/>
                <a:gd name="T22" fmla="*/ 0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2147483646 w 360"/>
                <a:gd name="T39" fmla="*/ 2147483646 h 360"/>
                <a:gd name="T40" fmla="*/ 2147483646 w 360"/>
                <a:gd name="T41" fmla="*/ 2147483646 h 360"/>
                <a:gd name="T42" fmla="*/ 2147483646 w 360"/>
                <a:gd name="T43" fmla="*/ 2147483646 h 360"/>
                <a:gd name="T44" fmla="*/ 2147483646 w 360"/>
                <a:gd name="T45" fmla="*/ 0 h 360"/>
                <a:gd name="T46" fmla="*/ 2147483646 w 360"/>
                <a:gd name="T47" fmla="*/ 0 h 360"/>
                <a:gd name="T48" fmla="*/ 2147483646 w 360"/>
                <a:gd name="T49" fmla="*/ 2147483646 h 360"/>
                <a:gd name="T50" fmla="*/ 2147483646 w 360"/>
                <a:gd name="T51" fmla="*/ 2147483646 h 360"/>
                <a:gd name="T52" fmla="*/ 2147483646 w 360"/>
                <a:gd name="T53" fmla="*/ 0 h 360"/>
                <a:gd name="T54" fmla="*/ 2147483646 w 360"/>
                <a:gd name="T55" fmla="*/ 0 h 360"/>
                <a:gd name="T56" fmla="*/ 2147483646 w 360"/>
                <a:gd name="T57" fmla="*/ 0 h 360"/>
                <a:gd name="T58" fmla="*/ 2147483646 w 360"/>
                <a:gd name="T59" fmla="*/ 2147483646 h 360"/>
                <a:gd name="T60" fmla="*/ 2147483646 w 360"/>
                <a:gd name="T61" fmla="*/ 2147483646 h 360"/>
                <a:gd name="T62" fmla="*/ 2147483646 w 360"/>
                <a:gd name="T63" fmla="*/ 0 h 3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sp>
        <p:nvSpPr>
          <p:cNvPr id="20" name="Title 13">
            <a:extLst>
              <a:ext uri="{FF2B5EF4-FFF2-40B4-BE49-F238E27FC236}">
                <a16:creationId xmlns="" xmlns:a16="http://schemas.microsoft.com/office/drawing/2014/main" id="{6B6E47D4-B460-4EAE-A3E2-5860C7721035}"/>
              </a:ext>
            </a:extLst>
          </p:cNvPr>
          <p:cNvSpPr txBox="1"/>
          <p:nvPr/>
        </p:nvSpPr>
        <p:spPr>
          <a:xfrm>
            <a:off x="1627188" y="4376738"/>
            <a:ext cx="2792412" cy="534987"/>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defRPr/>
            </a:pPr>
            <a:r>
              <a:rPr lang="en-US" sz="2665" noProof="1">
                <a:latin typeface="+mn-lt"/>
                <a:ea typeface="+mn-ea"/>
                <a:cs typeface="+mn-ea"/>
                <a:sym typeface="+mn-lt"/>
              </a:rPr>
              <a:t>Step 1</a:t>
            </a:r>
          </a:p>
        </p:txBody>
      </p:sp>
      <p:sp>
        <p:nvSpPr>
          <p:cNvPr id="21" name="Title 13">
            <a:extLst>
              <a:ext uri="{FF2B5EF4-FFF2-40B4-BE49-F238E27FC236}">
                <a16:creationId xmlns="" xmlns:a16="http://schemas.microsoft.com/office/drawing/2014/main" id="{6102DCBC-4615-4188-88B7-78A2C8B806C0}"/>
              </a:ext>
            </a:extLst>
          </p:cNvPr>
          <p:cNvSpPr txBox="1"/>
          <p:nvPr/>
        </p:nvSpPr>
        <p:spPr>
          <a:xfrm>
            <a:off x="4687888" y="4376738"/>
            <a:ext cx="2792412" cy="534987"/>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defRPr/>
            </a:pPr>
            <a:r>
              <a:rPr lang="en-US" sz="2665" noProof="1">
                <a:latin typeface="+mn-lt"/>
                <a:ea typeface="+mn-ea"/>
                <a:cs typeface="+mn-ea"/>
                <a:sym typeface="+mn-lt"/>
              </a:rPr>
              <a:t>Step 2</a:t>
            </a:r>
          </a:p>
        </p:txBody>
      </p:sp>
      <p:sp>
        <p:nvSpPr>
          <p:cNvPr id="22" name="Title 13">
            <a:extLst>
              <a:ext uri="{FF2B5EF4-FFF2-40B4-BE49-F238E27FC236}">
                <a16:creationId xmlns="" xmlns:a16="http://schemas.microsoft.com/office/drawing/2014/main" id="{0792CA0C-E778-40C0-987C-950BB297B20B}"/>
              </a:ext>
            </a:extLst>
          </p:cNvPr>
          <p:cNvSpPr txBox="1"/>
          <p:nvPr/>
        </p:nvSpPr>
        <p:spPr>
          <a:xfrm>
            <a:off x="7743825" y="4376738"/>
            <a:ext cx="2794000" cy="534987"/>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defRPr/>
            </a:pPr>
            <a:r>
              <a:rPr lang="en-US" sz="2665" noProof="1">
                <a:latin typeface="+mn-lt"/>
                <a:ea typeface="+mn-ea"/>
                <a:cs typeface="+mn-ea"/>
                <a:sym typeface="+mn-lt"/>
              </a:rPr>
              <a:t>Step 3</a:t>
            </a:r>
          </a:p>
        </p:txBody>
      </p:sp>
      <p:sp>
        <p:nvSpPr>
          <p:cNvPr id="43022" name="文本框 22">
            <a:extLst>
              <a:ext uri="{FF2B5EF4-FFF2-40B4-BE49-F238E27FC236}">
                <a16:creationId xmlns="" xmlns:a16="http://schemas.microsoft.com/office/drawing/2014/main" id="{85748A09-2AE3-4319-A62C-B4CE49CED445}"/>
              </a:ext>
            </a:extLst>
          </p:cNvPr>
          <p:cNvSpPr txBox="1">
            <a:spLocks noChangeArrowheads="1"/>
          </p:cNvSpPr>
          <p:nvPr/>
        </p:nvSpPr>
        <p:spPr bwMode="auto">
          <a:xfrm>
            <a:off x="2238375" y="3198813"/>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solidFill>
                  <a:schemeClr val="bg1"/>
                </a:solidFill>
              </a:rPr>
              <a:t>这里添加文字</a:t>
            </a:r>
          </a:p>
        </p:txBody>
      </p:sp>
      <p:sp>
        <p:nvSpPr>
          <p:cNvPr id="43023" name="文本框 23">
            <a:extLst>
              <a:ext uri="{FF2B5EF4-FFF2-40B4-BE49-F238E27FC236}">
                <a16:creationId xmlns="" xmlns:a16="http://schemas.microsoft.com/office/drawing/2014/main" id="{2E5CE284-5788-49C9-9A6B-CBD1723AB5F3}"/>
              </a:ext>
            </a:extLst>
          </p:cNvPr>
          <p:cNvSpPr txBox="1">
            <a:spLocks noChangeArrowheads="1"/>
          </p:cNvSpPr>
          <p:nvPr/>
        </p:nvSpPr>
        <p:spPr bwMode="auto">
          <a:xfrm>
            <a:off x="5303838" y="3382963"/>
            <a:ext cx="156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solidFill>
                  <a:schemeClr val="bg1"/>
                </a:solidFill>
              </a:rPr>
              <a:t>这里添加文字</a:t>
            </a:r>
          </a:p>
        </p:txBody>
      </p:sp>
      <p:sp>
        <p:nvSpPr>
          <p:cNvPr id="43024" name="文本框 24">
            <a:extLst>
              <a:ext uri="{FF2B5EF4-FFF2-40B4-BE49-F238E27FC236}">
                <a16:creationId xmlns="" xmlns:a16="http://schemas.microsoft.com/office/drawing/2014/main" id="{60481DEB-F561-47ED-8971-16FE5C6CEFAD}"/>
              </a:ext>
            </a:extLst>
          </p:cNvPr>
          <p:cNvSpPr txBox="1">
            <a:spLocks noChangeArrowheads="1"/>
          </p:cNvSpPr>
          <p:nvPr/>
        </p:nvSpPr>
        <p:spPr bwMode="auto">
          <a:xfrm>
            <a:off x="8356600" y="3198813"/>
            <a:ext cx="156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solidFill>
                  <a:schemeClr val="bg1"/>
                </a:solidFill>
              </a:rPr>
              <a:t>这里添加文字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nodeType="afterGroup">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nodeType="afterGroup">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nodeType="afterGroup">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par>
                          <p:cTn id="34" fill="hold" nodeType="afterGroup">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4034" name="图片 1">
            <a:extLst>
              <a:ext uri="{FF2B5EF4-FFF2-40B4-BE49-F238E27FC236}">
                <a16:creationId xmlns="" xmlns:a16="http://schemas.microsoft.com/office/drawing/2014/main" id="{C4CF866F-E6F6-4187-A183-4F0B90BCD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文本框 2">
            <a:extLst>
              <a:ext uri="{FF2B5EF4-FFF2-40B4-BE49-F238E27FC236}">
                <a16:creationId xmlns="" xmlns:a16="http://schemas.microsoft.com/office/drawing/2014/main" id="{267CC5A1-89B5-43C1-AF38-88556E7D54BE}"/>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添加论文内容第三部分标题</a:t>
            </a:r>
          </a:p>
        </p:txBody>
      </p:sp>
      <p:cxnSp>
        <p:nvCxnSpPr>
          <p:cNvPr id="4" name="直接连接符 3">
            <a:extLst>
              <a:ext uri="{FF2B5EF4-FFF2-40B4-BE49-F238E27FC236}">
                <a16:creationId xmlns="" xmlns:a16="http://schemas.microsoft.com/office/drawing/2014/main" id="{CDE357C7-2668-42F1-AE6B-E66656B5B167}"/>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D75B9473-7328-423C-90B5-F44C6E8634AF}"/>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4038" name="组合 5">
            <a:extLst>
              <a:ext uri="{FF2B5EF4-FFF2-40B4-BE49-F238E27FC236}">
                <a16:creationId xmlns="" xmlns:a16="http://schemas.microsoft.com/office/drawing/2014/main" id="{6A7F7291-3344-48B8-87E6-40852FF434ED}"/>
              </a:ext>
            </a:extLst>
          </p:cNvPr>
          <p:cNvGrpSpPr>
            <a:grpSpLocks/>
          </p:cNvGrpSpPr>
          <p:nvPr/>
        </p:nvGrpSpPr>
        <p:grpSpPr bwMode="auto">
          <a:xfrm>
            <a:off x="233363" y="125413"/>
            <a:ext cx="635000" cy="635000"/>
            <a:chOff x="5288161" y="2234042"/>
            <a:chExt cx="1607262" cy="1607262"/>
          </a:xfrm>
        </p:grpSpPr>
        <p:sp>
          <p:nvSpPr>
            <p:cNvPr id="7" name="椭圆 6">
              <a:extLst>
                <a:ext uri="{FF2B5EF4-FFF2-40B4-BE49-F238E27FC236}">
                  <a16:creationId xmlns="" xmlns:a16="http://schemas.microsoft.com/office/drawing/2014/main" id="{CBF8DD6F-62B6-4619-9721-58AE60A1D19A}"/>
                </a:ext>
              </a:extLst>
            </p:cNvPr>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D8A829B6-05A7-4512-BBE4-D936A1DE9A44}"/>
                </a:ext>
              </a:extLst>
            </p:cNvPr>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4067" name="KSO_Shape">
              <a:extLst>
                <a:ext uri="{FF2B5EF4-FFF2-40B4-BE49-F238E27FC236}">
                  <a16:creationId xmlns="" xmlns:a16="http://schemas.microsoft.com/office/drawing/2014/main" id="{02246770-7C6D-4740-853F-F9926F6EB3FE}"/>
                </a:ext>
              </a:extLst>
            </p:cNvPr>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cxnSp>
        <p:nvCxnSpPr>
          <p:cNvPr id="10" name="Straight Connector 3">
            <a:extLst>
              <a:ext uri="{FF2B5EF4-FFF2-40B4-BE49-F238E27FC236}">
                <a16:creationId xmlns="" xmlns:a16="http://schemas.microsoft.com/office/drawing/2014/main" id="{9EA5DEBE-4F70-4FC8-9601-2EC01E58441A}"/>
              </a:ext>
            </a:extLst>
          </p:cNvPr>
          <p:cNvCxnSpPr>
            <a:stCxn id="27" idx="5"/>
            <a:endCxn id="21" idx="1"/>
          </p:cNvCxnSpPr>
          <p:nvPr/>
        </p:nvCxnSpPr>
        <p:spPr>
          <a:xfrm>
            <a:off x="1903413" y="2503488"/>
            <a:ext cx="601662" cy="598487"/>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5">
            <a:extLst>
              <a:ext uri="{FF2B5EF4-FFF2-40B4-BE49-F238E27FC236}">
                <a16:creationId xmlns="" xmlns:a16="http://schemas.microsoft.com/office/drawing/2014/main" id="{D2B15414-92EA-4523-8F13-D18B2AB1842B}"/>
              </a:ext>
            </a:extLst>
          </p:cNvPr>
          <p:cNvCxnSpPr>
            <a:stCxn id="21" idx="3"/>
            <a:endCxn id="33" idx="7"/>
          </p:cNvCxnSpPr>
          <p:nvPr/>
        </p:nvCxnSpPr>
        <p:spPr>
          <a:xfrm flipH="1">
            <a:off x="1524000" y="4051300"/>
            <a:ext cx="981075" cy="693738"/>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8">
            <a:extLst>
              <a:ext uri="{FF2B5EF4-FFF2-40B4-BE49-F238E27FC236}">
                <a16:creationId xmlns="" xmlns:a16="http://schemas.microsoft.com/office/drawing/2014/main" id="{C2689542-422C-4777-9B89-38D3A4CC69BC}"/>
              </a:ext>
            </a:extLst>
          </p:cNvPr>
          <p:cNvCxnSpPr>
            <a:stCxn id="21" idx="5"/>
            <a:endCxn id="24" idx="1"/>
          </p:cNvCxnSpPr>
          <p:nvPr/>
        </p:nvCxnSpPr>
        <p:spPr>
          <a:xfrm>
            <a:off x="3455988" y="4051300"/>
            <a:ext cx="241300" cy="242888"/>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1">
            <a:extLst>
              <a:ext uri="{FF2B5EF4-FFF2-40B4-BE49-F238E27FC236}">
                <a16:creationId xmlns="" xmlns:a16="http://schemas.microsoft.com/office/drawing/2014/main" id="{2CE190BF-93E7-4FDB-A57F-F462AACA3536}"/>
              </a:ext>
            </a:extLst>
          </p:cNvPr>
          <p:cNvCxnSpPr>
            <a:stCxn id="21" idx="7"/>
            <a:endCxn id="30" idx="2"/>
          </p:cNvCxnSpPr>
          <p:nvPr/>
        </p:nvCxnSpPr>
        <p:spPr>
          <a:xfrm flipV="1">
            <a:off x="3455988" y="2832100"/>
            <a:ext cx="1073150" cy="269875"/>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20">
            <a:extLst>
              <a:ext uri="{FF2B5EF4-FFF2-40B4-BE49-F238E27FC236}">
                <a16:creationId xmlns="" xmlns:a16="http://schemas.microsoft.com/office/drawing/2014/main" id="{FCC34FA6-11BC-48EA-83FD-9AE1BD3B6777}"/>
              </a:ext>
            </a:extLst>
          </p:cNvPr>
          <p:cNvCxnSpPr>
            <a:stCxn id="30" idx="6"/>
            <a:endCxn id="18" idx="1"/>
          </p:cNvCxnSpPr>
          <p:nvPr/>
        </p:nvCxnSpPr>
        <p:spPr>
          <a:xfrm>
            <a:off x="5153025" y="2832100"/>
            <a:ext cx="984250" cy="528638"/>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35">
            <a:extLst>
              <a:ext uri="{FF2B5EF4-FFF2-40B4-BE49-F238E27FC236}">
                <a16:creationId xmlns="" xmlns:a16="http://schemas.microsoft.com/office/drawing/2014/main" id="{6C6D3210-A496-414E-8007-37662486BEFC}"/>
              </a:ext>
            </a:extLst>
          </p:cNvPr>
          <p:cNvCxnSpPr>
            <a:stCxn id="24" idx="6"/>
            <a:endCxn id="16" idx="2"/>
          </p:cNvCxnSpPr>
          <p:nvPr/>
        </p:nvCxnSpPr>
        <p:spPr>
          <a:xfrm flipV="1">
            <a:off x="4516438" y="4370388"/>
            <a:ext cx="800100" cy="261937"/>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Oval 30">
            <a:extLst>
              <a:ext uri="{FF2B5EF4-FFF2-40B4-BE49-F238E27FC236}">
                <a16:creationId xmlns="" xmlns:a16="http://schemas.microsoft.com/office/drawing/2014/main" id="{185D1812-A5E4-4E36-89AB-421782BED509}"/>
              </a:ext>
            </a:extLst>
          </p:cNvPr>
          <p:cNvSpPr/>
          <p:nvPr/>
        </p:nvSpPr>
        <p:spPr>
          <a:xfrm>
            <a:off x="5316538" y="4130675"/>
            <a:ext cx="479425" cy="479425"/>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18" name="Oval 33">
            <a:extLst>
              <a:ext uri="{FF2B5EF4-FFF2-40B4-BE49-F238E27FC236}">
                <a16:creationId xmlns="" xmlns:a16="http://schemas.microsoft.com/office/drawing/2014/main" id="{6DBFC14A-7F82-457E-8F48-DCDB7CFCE34A}"/>
              </a:ext>
            </a:extLst>
          </p:cNvPr>
          <p:cNvSpPr/>
          <p:nvPr/>
        </p:nvSpPr>
        <p:spPr>
          <a:xfrm>
            <a:off x="5967413" y="3192463"/>
            <a:ext cx="1152525" cy="1150937"/>
          </a:xfrm>
          <a:prstGeom prst="ellipse">
            <a:avLst/>
          </a:prstGeom>
          <a:solidFill>
            <a:srgbClr val="7DB1CD"/>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44047" name="Freeform 6">
            <a:extLst>
              <a:ext uri="{FF2B5EF4-FFF2-40B4-BE49-F238E27FC236}">
                <a16:creationId xmlns="" xmlns:a16="http://schemas.microsoft.com/office/drawing/2014/main" id="{B7A05553-C2BE-4536-B028-B7ADAB8E2AB0}"/>
              </a:ext>
            </a:extLst>
          </p:cNvPr>
          <p:cNvSpPr>
            <a:spLocks noEditPoints="1" noChangeArrowheads="1"/>
          </p:cNvSpPr>
          <p:nvPr/>
        </p:nvSpPr>
        <p:spPr bwMode="auto">
          <a:xfrm>
            <a:off x="6310313" y="3533775"/>
            <a:ext cx="468312" cy="468313"/>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2147483646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0 h 360"/>
              <a:gd name="T34" fmla="*/ 2147483646 w 360"/>
              <a:gd name="T35" fmla="*/ 0 h 360"/>
              <a:gd name="T36" fmla="*/ 0 w 360"/>
              <a:gd name="T37" fmla="*/ 2147483646 h 360"/>
              <a:gd name="T38" fmla="*/ 0 w 360"/>
              <a:gd name="T39" fmla="*/ 2147483646 h 360"/>
              <a:gd name="T40" fmla="*/ 2147483646 w 360"/>
              <a:gd name="T41" fmla="*/ 2147483646 h 360"/>
              <a:gd name="T42" fmla="*/ 2147483646 w 360"/>
              <a:gd name="T43" fmla="*/ 2147483646 h 360"/>
              <a:gd name="T44" fmla="*/ 2147483646 w 360"/>
              <a:gd name="T45" fmla="*/ 2147483646 h 360"/>
              <a:gd name="T46" fmla="*/ 2147483646 w 360"/>
              <a:gd name="T47" fmla="*/ 2147483646 h 360"/>
              <a:gd name="T48" fmla="*/ 2147483646 w 360"/>
              <a:gd name="T49" fmla="*/ 2147483646 h 360"/>
              <a:gd name="T50" fmla="*/ 2147483646 w 360"/>
              <a:gd name="T51" fmla="*/ 2147483646 h 360"/>
              <a:gd name="T52" fmla="*/ 2147483646 w 360"/>
              <a:gd name="T53" fmla="*/ 2147483646 h 360"/>
              <a:gd name="T54" fmla="*/ 2147483646 w 360"/>
              <a:gd name="T55" fmla="*/ 2147483646 h 360"/>
              <a:gd name="T56" fmla="*/ 2147483646 w 360"/>
              <a:gd name="T57" fmla="*/ 2147483646 h 360"/>
              <a:gd name="T58" fmla="*/ 2147483646 w 360"/>
              <a:gd name="T59" fmla="*/ 2147483646 h 360"/>
              <a:gd name="T60" fmla="*/ 2147483646 w 360"/>
              <a:gd name="T61" fmla="*/ 2147483646 h 360"/>
              <a:gd name="T62" fmla="*/ 2147483646 w 360"/>
              <a:gd name="T63" fmla="*/ 2147483646 h 3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21" name="Oval 22">
            <a:extLst>
              <a:ext uri="{FF2B5EF4-FFF2-40B4-BE49-F238E27FC236}">
                <a16:creationId xmlns="" xmlns:a16="http://schemas.microsoft.com/office/drawing/2014/main" id="{CFD877D5-DFB1-4D68-8617-C04EA77364A7}"/>
              </a:ext>
            </a:extLst>
          </p:cNvPr>
          <p:cNvSpPr/>
          <p:nvPr/>
        </p:nvSpPr>
        <p:spPr>
          <a:xfrm>
            <a:off x="2308225" y="2905125"/>
            <a:ext cx="1344613" cy="1343025"/>
          </a:xfrm>
          <a:prstGeom prst="ellipse">
            <a:avLst/>
          </a:prstGeom>
          <a:solidFill>
            <a:srgbClr val="7DB1CD"/>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44049" name="Freeform 11">
            <a:extLst>
              <a:ext uri="{FF2B5EF4-FFF2-40B4-BE49-F238E27FC236}">
                <a16:creationId xmlns="" xmlns:a16="http://schemas.microsoft.com/office/drawing/2014/main" id="{016603B4-74C4-44F4-96C4-CA3D69E1404E}"/>
              </a:ext>
            </a:extLst>
          </p:cNvPr>
          <p:cNvSpPr>
            <a:spLocks noChangeArrowheads="1"/>
          </p:cNvSpPr>
          <p:nvPr/>
        </p:nvSpPr>
        <p:spPr bwMode="auto">
          <a:xfrm>
            <a:off x="2578100" y="3192463"/>
            <a:ext cx="803275" cy="709612"/>
          </a:xfrm>
          <a:custGeom>
            <a:avLst/>
            <a:gdLst>
              <a:gd name="T0" fmla="*/ 2147483646 w 367"/>
              <a:gd name="T1" fmla="*/ 2147483646 h 324"/>
              <a:gd name="T2" fmla="*/ 2147483646 w 367"/>
              <a:gd name="T3" fmla="*/ 2147483646 h 324"/>
              <a:gd name="T4" fmla="*/ 2147483646 w 367"/>
              <a:gd name="T5" fmla="*/ 2147483646 h 324"/>
              <a:gd name="T6" fmla="*/ 2147483646 w 367"/>
              <a:gd name="T7" fmla="*/ 2147483646 h 324"/>
              <a:gd name="T8" fmla="*/ 2147483646 w 367"/>
              <a:gd name="T9" fmla="*/ 2147483646 h 324"/>
              <a:gd name="T10" fmla="*/ 2147483646 w 367"/>
              <a:gd name="T11" fmla="*/ 2147483646 h 324"/>
              <a:gd name="T12" fmla="*/ 2147483646 w 367"/>
              <a:gd name="T13" fmla="*/ 2147483646 h 324"/>
              <a:gd name="T14" fmla="*/ 2147483646 w 367"/>
              <a:gd name="T15" fmla="*/ 2147483646 h 324"/>
              <a:gd name="T16" fmla="*/ 2147483646 w 367"/>
              <a:gd name="T17" fmla="*/ 2147483646 h 324"/>
              <a:gd name="T18" fmla="*/ 2147483646 w 367"/>
              <a:gd name="T19" fmla="*/ 2147483646 h 324"/>
              <a:gd name="T20" fmla="*/ 2147483646 w 367"/>
              <a:gd name="T21" fmla="*/ 2147483646 h 324"/>
              <a:gd name="T22" fmla="*/ 2147483646 w 367"/>
              <a:gd name="T23" fmla="*/ 2147483646 h 324"/>
              <a:gd name="T24" fmla="*/ 2147483646 w 367"/>
              <a:gd name="T25" fmla="*/ 2147483646 h 324"/>
              <a:gd name="T26" fmla="*/ 2147483646 w 367"/>
              <a:gd name="T27" fmla="*/ 2147483646 h 324"/>
              <a:gd name="T28" fmla="*/ 2147483646 w 367"/>
              <a:gd name="T29" fmla="*/ 2147483646 h 324"/>
              <a:gd name="T30" fmla="*/ 2147483646 w 367"/>
              <a:gd name="T31" fmla="*/ 2147483646 h 324"/>
              <a:gd name="T32" fmla="*/ 2147483646 w 367"/>
              <a:gd name="T33" fmla="*/ 2147483646 h 3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24" name="Oval 29">
            <a:extLst>
              <a:ext uri="{FF2B5EF4-FFF2-40B4-BE49-F238E27FC236}">
                <a16:creationId xmlns="" xmlns:a16="http://schemas.microsoft.com/office/drawing/2014/main" id="{88055841-A619-469E-AA02-AB4B2178078E}"/>
              </a:ext>
            </a:extLst>
          </p:cNvPr>
          <p:cNvSpPr/>
          <p:nvPr/>
        </p:nvSpPr>
        <p:spPr>
          <a:xfrm>
            <a:off x="3556000" y="4152900"/>
            <a:ext cx="960438" cy="960438"/>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44051" name="Freeform 16">
            <a:extLst>
              <a:ext uri="{FF2B5EF4-FFF2-40B4-BE49-F238E27FC236}">
                <a16:creationId xmlns="" xmlns:a16="http://schemas.microsoft.com/office/drawing/2014/main" id="{A79C66D2-9BFB-4241-8B90-9DD58FE7F4BD}"/>
              </a:ext>
            </a:extLst>
          </p:cNvPr>
          <p:cNvSpPr>
            <a:spLocks noEditPoints="1" noChangeArrowheads="1"/>
          </p:cNvSpPr>
          <p:nvPr/>
        </p:nvSpPr>
        <p:spPr bwMode="auto">
          <a:xfrm>
            <a:off x="3906838" y="4432300"/>
            <a:ext cx="242887" cy="409575"/>
          </a:xfrm>
          <a:custGeom>
            <a:avLst/>
            <a:gdLst>
              <a:gd name="T0" fmla="*/ 2147483646 w 232"/>
              <a:gd name="T1" fmla="*/ 0 h 392"/>
              <a:gd name="T2" fmla="*/ 2147483646 w 232"/>
              <a:gd name="T3" fmla="*/ 0 h 392"/>
              <a:gd name="T4" fmla="*/ 0 w 232"/>
              <a:gd name="T5" fmla="*/ 2147483646 h 392"/>
              <a:gd name="T6" fmla="*/ 0 w 232"/>
              <a:gd name="T7" fmla="*/ 2147483646 h 392"/>
              <a:gd name="T8" fmla="*/ 2147483646 w 232"/>
              <a:gd name="T9" fmla="*/ 2147483646 h 392"/>
              <a:gd name="T10" fmla="*/ 2147483646 w 232"/>
              <a:gd name="T11" fmla="*/ 2147483646 h 392"/>
              <a:gd name="T12" fmla="*/ 2147483646 w 232"/>
              <a:gd name="T13" fmla="*/ 2147483646 h 392"/>
              <a:gd name="T14" fmla="*/ 2147483646 w 232"/>
              <a:gd name="T15" fmla="*/ 2147483646 h 392"/>
              <a:gd name="T16" fmla="*/ 2147483646 w 232"/>
              <a:gd name="T17" fmla="*/ 0 h 392"/>
              <a:gd name="T18" fmla="*/ 2147483646 w 232"/>
              <a:gd name="T19" fmla="*/ 2147483646 h 392"/>
              <a:gd name="T20" fmla="*/ 2147483646 w 232"/>
              <a:gd name="T21" fmla="*/ 2147483646 h 392"/>
              <a:gd name="T22" fmla="*/ 2147483646 w 232"/>
              <a:gd name="T23" fmla="*/ 2147483646 h 392"/>
              <a:gd name="T24" fmla="*/ 2147483646 w 232"/>
              <a:gd name="T25" fmla="*/ 2147483646 h 392"/>
              <a:gd name="T26" fmla="*/ 2147483646 w 232"/>
              <a:gd name="T27" fmla="*/ 2147483646 h 392"/>
              <a:gd name="T28" fmla="*/ 2147483646 w 232"/>
              <a:gd name="T29" fmla="*/ 2147483646 h 392"/>
              <a:gd name="T30" fmla="*/ 2147483646 w 232"/>
              <a:gd name="T31" fmla="*/ 2147483646 h 392"/>
              <a:gd name="T32" fmla="*/ 2147483646 w 232"/>
              <a:gd name="T33" fmla="*/ 2147483646 h 392"/>
              <a:gd name="T34" fmla="*/ 2147483646 w 232"/>
              <a:gd name="T35" fmla="*/ 2147483646 h 392"/>
              <a:gd name="T36" fmla="*/ 2147483646 w 232"/>
              <a:gd name="T37" fmla="*/ 2147483646 h 3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27" name="Oval 23">
            <a:extLst>
              <a:ext uri="{FF2B5EF4-FFF2-40B4-BE49-F238E27FC236}">
                <a16:creationId xmlns="" xmlns:a16="http://schemas.microsoft.com/office/drawing/2014/main" id="{48FBD5F6-7601-49D3-B87E-D9F08358566C}"/>
              </a:ext>
            </a:extLst>
          </p:cNvPr>
          <p:cNvSpPr/>
          <p:nvPr/>
        </p:nvSpPr>
        <p:spPr>
          <a:xfrm>
            <a:off x="1247775" y="1847850"/>
            <a:ext cx="768350" cy="768350"/>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44053" name="Freeform 21">
            <a:extLst>
              <a:ext uri="{FF2B5EF4-FFF2-40B4-BE49-F238E27FC236}">
                <a16:creationId xmlns="" xmlns:a16="http://schemas.microsoft.com/office/drawing/2014/main" id="{F6414697-BBF6-4B72-B9D0-76225E0060F2}"/>
              </a:ext>
            </a:extLst>
          </p:cNvPr>
          <p:cNvSpPr>
            <a:spLocks noEditPoints="1" noChangeArrowheads="1"/>
          </p:cNvSpPr>
          <p:nvPr/>
        </p:nvSpPr>
        <p:spPr bwMode="auto">
          <a:xfrm>
            <a:off x="1439863" y="2039938"/>
            <a:ext cx="384175" cy="261937"/>
          </a:xfrm>
          <a:custGeom>
            <a:avLst/>
            <a:gdLst>
              <a:gd name="T0" fmla="*/ 2147483646 w 400"/>
              <a:gd name="T1" fmla="*/ 2147483646 h 271"/>
              <a:gd name="T2" fmla="*/ 2147483646 w 400"/>
              <a:gd name="T3" fmla="*/ 2147483646 h 271"/>
              <a:gd name="T4" fmla="*/ 2147483646 w 400"/>
              <a:gd name="T5" fmla="*/ 2147483646 h 271"/>
              <a:gd name="T6" fmla="*/ 2147483646 w 400"/>
              <a:gd name="T7" fmla="*/ 2147483646 h 271"/>
              <a:gd name="T8" fmla="*/ 2147483646 w 400"/>
              <a:gd name="T9" fmla="*/ 2147483646 h 271"/>
              <a:gd name="T10" fmla="*/ 2147483646 w 400"/>
              <a:gd name="T11" fmla="*/ 2147483646 h 271"/>
              <a:gd name="T12" fmla="*/ 2147483646 w 400"/>
              <a:gd name="T13" fmla="*/ 2147483646 h 271"/>
              <a:gd name="T14" fmla="*/ 2147483646 w 400"/>
              <a:gd name="T15" fmla="*/ 2147483646 h 271"/>
              <a:gd name="T16" fmla="*/ 2147483646 w 400"/>
              <a:gd name="T17" fmla="*/ 2147483646 h 271"/>
              <a:gd name="T18" fmla="*/ 0 w 400"/>
              <a:gd name="T19" fmla="*/ 2147483646 h 271"/>
              <a:gd name="T20" fmla="*/ 885542584 w 400"/>
              <a:gd name="T21" fmla="*/ 2147483646 h 271"/>
              <a:gd name="T22" fmla="*/ 2147483646 w 400"/>
              <a:gd name="T23" fmla="*/ 2147483646 h 271"/>
              <a:gd name="T24" fmla="*/ 2147483646 w 400"/>
              <a:gd name="T25" fmla="*/ 2147483646 h 271"/>
              <a:gd name="T26" fmla="*/ 2147483646 w 400"/>
              <a:gd name="T27" fmla="*/ 2147483646 h 271"/>
              <a:gd name="T28" fmla="*/ 2147483646 w 400"/>
              <a:gd name="T29" fmla="*/ 2147483646 h 271"/>
              <a:gd name="T30" fmla="*/ 2147483646 w 400"/>
              <a:gd name="T31" fmla="*/ 2147483646 h 271"/>
              <a:gd name="T32" fmla="*/ 2147483646 w 400"/>
              <a:gd name="T33" fmla="*/ 2147483646 h 271"/>
              <a:gd name="T34" fmla="*/ 2147483646 w 400"/>
              <a:gd name="T35" fmla="*/ 2147483646 h 271"/>
              <a:gd name="T36" fmla="*/ 2147483646 w 400"/>
              <a:gd name="T37" fmla="*/ 2147483646 h 271"/>
              <a:gd name="T38" fmla="*/ 2147483646 w 400"/>
              <a:gd name="T39" fmla="*/ 2147483646 h 271"/>
              <a:gd name="T40" fmla="*/ 2147483646 w 400"/>
              <a:gd name="T41" fmla="*/ 2147483646 h 271"/>
              <a:gd name="T42" fmla="*/ 2147483646 w 400"/>
              <a:gd name="T43" fmla="*/ 2147483646 h 271"/>
              <a:gd name="T44" fmla="*/ 2147483646 w 400"/>
              <a:gd name="T45" fmla="*/ 2147483646 h 271"/>
              <a:gd name="T46" fmla="*/ 2147483646 w 400"/>
              <a:gd name="T47" fmla="*/ 2147483646 h 2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30" name="Oval 32">
            <a:extLst>
              <a:ext uri="{FF2B5EF4-FFF2-40B4-BE49-F238E27FC236}">
                <a16:creationId xmlns="" xmlns:a16="http://schemas.microsoft.com/office/drawing/2014/main" id="{F93B9BED-2D44-47D2-A6D4-A3EFA3684E7D}"/>
              </a:ext>
            </a:extLst>
          </p:cNvPr>
          <p:cNvSpPr/>
          <p:nvPr/>
        </p:nvSpPr>
        <p:spPr>
          <a:xfrm>
            <a:off x="4529138" y="2520950"/>
            <a:ext cx="623887" cy="623888"/>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44055" name="Freeform 26">
            <a:extLst>
              <a:ext uri="{FF2B5EF4-FFF2-40B4-BE49-F238E27FC236}">
                <a16:creationId xmlns="" xmlns:a16="http://schemas.microsoft.com/office/drawing/2014/main" id="{59365298-8881-4FB5-8197-7129E0D83A31}"/>
              </a:ext>
            </a:extLst>
          </p:cNvPr>
          <p:cNvSpPr>
            <a:spLocks noEditPoints="1" noChangeArrowheads="1"/>
          </p:cNvSpPr>
          <p:nvPr/>
        </p:nvSpPr>
        <p:spPr bwMode="auto">
          <a:xfrm>
            <a:off x="4683125" y="2676525"/>
            <a:ext cx="314325" cy="312738"/>
          </a:xfrm>
          <a:custGeom>
            <a:avLst/>
            <a:gdLst>
              <a:gd name="T0" fmla="*/ 2147483646 w 384"/>
              <a:gd name="T1" fmla="*/ 0 h 384"/>
              <a:gd name="T2" fmla="*/ 0 w 384"/>
              <a:gd name="T3" fmla="*/ 2147483646 h 384"/>
              <a:gd name="T4" fmla="*/ 2147483646 w 384"/>
              <a:gd name="T5" fmla="*/ 2147483646 h 384"/>
              <a:gd name="T6" fmla="*/ 2147483646 w 384"/>
              <a:gd name="T7" fmla="*/ 2147483646 h 384"/>
              <a:gd name="T8" fmla="*/ 2147483646 w 384"/>
              <a:gd name="T9" fmla="*/ 0 h 384"/>
              <a:gd name="T10" fmla="*/ 2147483646 w 384"/>
              <a:gd name="T11" fmla="*/ 2147483646 h 384"/>
              <a:gd name="T12" fmla="*/ 2147483646 w 384"/>
              <a:gd name="T13" fmla="*/ 2147483646 h 384"/>
              <a:gd name="T14" fmla="*/ 2147483646 w 384"/>
              <a:gd name="T15" fmla="*/ 2147483646 h 384"/>
              <a:gd name="T16" fmla="*/ 2147483646 w 384"/>
              <a:gd name="T17" fmla="*/ 2147483646 h 384"/>
              <a:gd name="T18" fmla="*/ 2147483646 w 384"/>
              <a:gd name="T19" fmla="*/ 2147483646 h 384"/>
              <a:gd name="T20" fmla="*/ 2147483646 w 384"/>
              <a:gd name="T21" fmla="*/ 2147483646 h 384"/>
              <a:gd name="T22" fmla="*/ 2147483646 w 384"/>
              <a:gd name="T23" fmla="*/ 2147483646 h 384"/>
              <a:gd name="T24" fmla="*/ 2147483646 w 384"/>
              <a:gd name="T25" fmla="*/ 2147483646 h 384"/>
              <a:gd name="T26" fmla="*/ 2147483646 w 384"/>
              <a:gd name="T27" fmla="*/ 2147483646 h 384"/>
              <a:gd name="T28" fmla="*/ 2147483646 w 384"/>
              <a:gd name="T29" fmla="*/ 2147483646 h 384"/>
              <a:gd name="T30" fmla="*/ 2147483646 w 384"/>
              <a:gd name="T31" fmla="*/ 2147483646 h 384"/>
              <a:gd name="T32" fmla="*/ 2147483646 w 384"/>
              <a:gd name="T33" fmla="*/ 2147483646 h 384"/>
              <a:gd name="T34" fmla="*/ 2147483646 w 384"/>
              <a:gd name="T35" fmla="*/ 2147483646 h 384"/>
              <a:gd name="T36" fmla="*/ 2147483646 w 384"/>
              <a:gd name="T37" fmla="*/ 2147483646 h 384"/>
              <a:gd name="T38" fmla="*/ 2147483646 w 384"/>
              <a:gd name="T39" fmla="*/ 2147483646 h 384"/>
              <a:gd name="T40" fmla="*/ 2147483646 w 384"/>
              <a:gd name="T41" fmla="*/ 2147483646 h 384"/>
              <a:gd name="T42" fmla="*/ 2147483646 w 384"/>
              <a:gd name="T43" fmla="*/ 2147483646 h 384"/>
              <a:gd name="T44" fmla="*/ 2147483646 w 384"/>
              <a:gd name="T45" fmla="*/ 2147483646 h 384"/>
              <a:gd name="T46" fmla="*/ 2147483646 w 384"/>
              <a:gd name="T47" fmla="*/ 2147483646 h 384"/>
              <a:gd name="T48" fmla="*/ 2147483646 w 384"/>
              <a:gd name="T49" fmla="*/ 2147483646 h 384"/>
              <a:gd name="T50" fmla="*/ 2147483646 w 384"/>
              <a:gd name="T51" fmla="*/ 2147483646 h 384"/>
              <a:gd name="T52" fmla="*/ 2147483646 w 384"/>
              <a:gd name="T53" fmla="*/ 2147483646 h 384"/>
              <a:gd name="T54" fmla="*/ 2147483646 w 384"/>
              <a:gd name="T55" fmla="*/ 2147483646 h 384"/>
              <a:gd name="T56" fmla="*/ 2147483646 w 384"/>
              <a:gd name="T57" fmla="*/ 2147483646 h 384"/>
              <a:gd name="T58" fmla="*/ 2147483646 w 384"/>
              <a:gd name="T59" fmla="*/ 2147483646 h 384"/>
              <a:gd name="T60" fmla="*/ 2147483646 w 384"/>
              <a:gd name="T61" fmla="*/ 2147483646 h 384"/>
              <a:gd name="T62" fmla="*/ 2147483646 w 384"/>
              <a:gd name="T63" fmla="*/ 2147483646 h 384"/>
              <a:gd name="T64" fmla="*/ 2147483646 w 384"/>
              <a:gd name="T65" fmla="*/ 2147483646 h 384"/>
              <a:gd name="T66" fmla="*/ 2147483646 w 384"/>
              <a:gd name="T67" fmla="*/ 2147483646 h 384"/>
              <a:gd name="T68" fmla="*/ 2147483646 w 384"/>
              <a:gd name="T69" fmla="*/ 2147483646 h 384"/>
              <a:gd name="T70" fmla="*/ 2147483646 w 384"/>
              <a:gd name="T71" fmla="*/ 2147483646 h 384"/>
              <a:gd name="T72" fmla="*/ 2147483646 w 384"/>
              <a:gd name="T73" fmla="*/ 2147483646 h 384"/>
              <a:gd name="T74" fmla="*/ 2147483646 w 384"/>
              <a:gd name="T75" fmla="*/ 2147483646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33" name="Oval 24">
            <a:extLst>
              <a:ext uri="{FF2B5EF4-FFF2-40B4-BE49-F238E27FC236}">
                <a16:creationId xmlns="" xmlns:a16="http://schemas.microsoft.com/office/drawing/2014/main" id="{7B0A39DB-7012-4D81-AA24-0434F4C20E37}"/>
              </a:ext>
            </a:extLst>
          </p:cNvPr>
          <p:cNvSpPr/>
          <p:nvPr/>
        </p:nvSpPr>
        <p:spPr>
          <a:xfrm>
            <a:off x="868363" y="4632325"/>
            <a:ext cx="766762" cy="768350"/>
          </a:xfrm>
          <a:prstGeom prst="ellipse">
            <a:avLst/>
          </a:prstGeom>
          <a:solidFill>
            <a:srgbClr val="5E80B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defRPr/>
            </a:pPr>
            <a:endParaRPr lang="en-US" sz="1465" b="1" noProof="1">
              <a:cs typeface="+mn-ea"/>
              <a:sym typeface="+mn-lt"/>
            </a:endParaRPr>
          </a:p>
        </p:txBody>
      </p:sp>
      <p:sp>
        <p:nvSpPr>
          <p:cNvPr id="44057" name="Freeform 31">
            <a:extLst>
              <a:ext uri="{FF2B5EF4-FFF2-40B4-BE49-F238E27FC236}">
                <a16:creationId xmlns="" xmlns:a16="http://schemas.microsoft.com/office/drawing/2014/main" id="{FAEA9834-10AB-472B-A5F2-D6DBF4530F54}"/>
              </a:ext>
            </a:extLst>
          </p:cNvPr>
          <p:cNvSpPr>
            <a:spLocks noEditPoints="1" noChangeArrowheads="1"/>
          </p:cNvSpPr>
          <p:nvPr/>
        </p:nvSpPr>
        <p:spPr bwMode="auto">
          <a:xfrm>
            <a:off x="1038225" y="4841875"/>
            <a:ext cx="427038" cy="379413"/>
          </a:xfrm>
          <a:custGeom>
            <a:avLst/>
            <a:gdLst>
              <a:gd name="T0" fmla="*/ 2147483646 w 392"/>
              <a:gd name="T1" fmla="*/ 2147483646 h 347"/>
              <a:gd name="T2" fmla="*/ 2147483646 w 392"/>
              <a:gd name="T3" fmla="*/ 2147483646 h 347"/>
              <a:gd name="T4" fmla="*/ 2147483646 w 392"/>
              <a:gd name="T5" fmla="*/ 2147483646 h 347"/>
              <a:gd name="T6" fmla="*/ 2147483646 w 392"/>
              <a:gd name="T7" fmla="*/ 2147483646 h 347"/>
              <a:gd name="T8" fmla="*/ 2147483646 w 392"/>
              <a:gd name="T9" fmla="*/ 2147483646 h 347"/>
              <a:gd name="T10" fmla="*/ 2147483646 w 392"/>
              <a:gd name="T11" fmla="*/ 2147483646 h 347"/>
              <a:gd name="T12" fmla="*/ 2147483646 w 392"/>
              <a:gd name="T13" fmla="*/ 2147483646 h 347"/>
              <a:gd name="T14" fmla="*/ 2147483646 w 392"/>
              <a:gd name="T15" fmla="*/ 2147483646 h 347"/>
              <a:gd name="T16" fmla="*/ 2147483646 w 392"/>
              <a:gd name="T17" fmla="*/ 2147483646 h 347"/>
              <a:gd name="T18" fmla="*/ 2147483646 w 392"/>
              <a:gd name="T19" fmla="*/ 2147483646 h 347"/>
              <a:gd name="T20" fmla="*/ 2147483646 w 392"/>
              <a:gd name="T21" fmla="*/ 2147483646 h 347"/>
              <a:gd name="T22" fmla="*/ 2147483646 w 392"/>
              <a:gd name="T23" fmla="*/ 2147483646 h 347"/>
              <a:gd name="T24" fmla="*/ 2147483646 w 392"/>
              <a:gd name="T25" fmla="*/ 2147483646 h 347"/>
              <a:gd name="T26" fmla="*/ 2147483646 w 392"/>
              <a:gd name="T27" fmla="*/ 2147483646 h 347"/>
              <a:gd name="T28" fmla="*/ 2147483646 w 392"/>
              <a:gd name="T29" fmla="*/ 2147483646 h 347"/>
              <a:gd name="T30" fmla="*/ 0 w 392"/>
              <a:gd name="T31" fmla="*/ 2147483646 h 347"/>
              <a:gd name="T32" fmla="*/ 2147483646 w 392"/>
              <a:gd name="T33" fmla="*/ 2147483646 h 347"/>
              <a:gd name="T34" fmla="*/ 2147483646 w 392"/>
              <a:gd name="T35" fmla="*/ 2147483646 h 347"/>
              <a:gd name="T36" fmla="*/ 2147483646 w 392"/>
              <a:gd name="T37" fmla="*/ 2147483646 h 347"/>
              <a:gd name="T38" fmla="*/ 0 w 392"/>
              <a:gd name="T39" fmla="*/ 2147483646 h 3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cxnSp>
        <p:nvCxnSpPr>
          <p:cNvPr id="35" name="Straight Connector 69">
            <a:extLst>
              <a:ext uri="{FF2B5EF4-FFF2-40B4-BE49-F238E27FC236}">
                <a16:creationId xmlns="" xmlns:a16="http://schemas.microsoft.com/office/drawing/2014/main" id="{7C43F6E8-C43F-46CA-85A5-7A6C68F6A6AB}"/>
              </a:ext>
            </a:extLst>
          </p:cNvPr>
          <p:cNvCxnSpPr/>
          <p:nvPr/>
        </p:nvCxnSpPr>
        <p:spPr>
          <a:xfrm>
            <a:off x="7588250" y="1866900"/>
            <a:ext cx="0" cy="383540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059" name="文本框 35">
            <a:extLst>
              <a:ext uri="{FF2B5EF4-FFF2-40B4-BE49-F238E27FC236}">
                <a16:creationId xmlns="" xmlns:a16="http://schemas.microsoft.com/office/drawing/2014/main" id="{634D10AF-21F7-44B0-95A6-4CF945A2A4D5}"/>
              </a:ext>
            </a:extLst>
          </p:cNvPr>
          <p:cNvSpPr txBox="1">
            <a:spLocks noChangeArrowheads="1"/>
          </p:cNvSpPr>
          <p:nvPr/>
        </p:nvSpPr>
        <p:spPr bwMode="auto">
          <a:xfrm>
            <a:off x="7958138" y="2322513"/>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sym typeface="Arial" panose="020B0604020202020204" pitchFamily="34" charset="0"/>
              </a:rPr>
              <a:t>请在这里添加相应的文字内容请在这里添加相应的文字内容</a:t>
            </a:r>
          </a:p>
        </p:txBody>
      </p:sp>
      <p:sp>
        <p:nvSpPr>
          <p:cNvPr id="44060" name="文本框 36">
            <a:extLst>
              <a:ext uri="{FF2B5EF4-FFF2-40B4-BE49-F238E27FC236}">
                <a16:creationId xmlns="" xmlns:a16="http://schemas.microsoft.com/office/drawing/2014/main" id="{538873AA-0A0D-4E75-AE9C-E8880A04A0F9}"/>
              </a:ext>
            </a:extLst>
          </p:cNvPr>
          <p:cNvSpPr txBox="1">
            <a:spLocks noChangeArrowheads="1"/>
          </p:cNvSpPr>
          <p:nvPr/>
        </p:nvSpPr>
        <p:spPr bwMode="auto">
          <a:xfrm>
            <a:off x="7929563" y="186055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p>
        </p:txBody>
      </p:sp>
      <p:sp>
        <p:nvSpPr>
          <p:cNvPr id="44061" name="文本框 37">
            <a:extLst>
              <a:ext uri="{FF2B5EF4-FFF2-40B4-BE49-F238E27FC236}">
                <a16:creationId xmlns="" xmlns:a16="http://schemas.microsoft.com/office/drawing/2014/main" id="{BE89A7EC-2C6F-4BCE-A017-155C2A8D4D3B}"/>
              </a:ext>
            </a:extLst>
          </p:cNvPr>
          <p:cNvSpPr txBox="1">
            <a:spLocks noChangeArrowheads="1"/>
          </p:cNvSpPr>
          <p:nvPr/>
        </p:nvSpPr>
        <p:spPr bwMode="auto">
          <a:xfrm>
            <a:off x="7958138" y="3675063"/>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sym typeface="Arial" panose="020B0604020202020204" pitchFamily="34" charset="0"/>
              </a:rPr>
              <a:t>请在这里添加相应的文字内容请在这里添加相应的文字内容</a:t>
            </a:r>
          </a:p>
        </p:txBody>
      </p:sp>
      <p:sp>
        <p:nvSpPr>
          <p:cNvPr id="44062" name="文本框 38">
            <a:extLst>
              <a:ext uri="{FF2B5EF4-FFF2-40B4-BE49-F238E27FC236}">
                <a16:creationId xmlns="" xmlns:a16="http://schemas.microsoft.com/office/drawing/2014/main" id="{3CDD1E52-E420-4248-8B7B-BAF8EC633EF2}"/>
              </a:ext>
            </a:extLst>
          </p:cNvPr>
          <p:cNvSpPr txBox="1">
            <a:spLocks noChangeArrowheads="1"/>
          </p:cNvSpPr>
          <p:nvPr/>
        </p:nvSpPr>
        <p:spPr bwMode="auto">
          <a:xfrm>
            <a:off x="7929563" y="32131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p>
        </p:txBody>
      </p:sp>
      <p:sp>
        <p:nvSpPr>
          <p:cNvPr id="44063" name="文本框 39">
            <a:extLst>
              <a:ext uri="{FF2B5EF4-FFF2-40B4-BE49-F238E27FC236}">
                <a16:creationId xmlns="" xmlns:a16="http://schemas.microsoft.com/office/drawing/2014/main" id="{98994A6A-C293-478C-A1BE-4179A686E664}"/>
              </a:ext>
            </a:extLst>
          </p:cNvPr>
          <p:cNvSpPr txBox="1">
            <a:spLocks noChangeArrowheads="1"/>
          </p:cNvSpPr>
          <p:nvPr/>
        </p:nvSpPr>
        <p:spPr bwMode="auto">
          <a:xfrm>
            <a:off x="7958138" y="4945063"/>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sym typeface="Arial" panose="020B0604020202020204" pitchFamily="34" charset="0"/>
              </a:rPr>
              <a:t>请在这里添加相应的文字内容请在这里添加相应的文字内容</a:t>
            </a:r>
          </a:p>
        </p:txBody>
      </p:sp>
      <p:sp>
        <p:nvSpPr>
          <p:cNvPr id="44064" name="文本框 40">
            <a:extLst>
              <a:ext uri="{FF2B5EF4-FFF2-40B4-BE49-F238E27FC236}">
                <a16:creationId xmlns="" xmlns:a16="http://schemas.microsoft.com/office/drawing/2014/main" id="{61122872-8309-4468-8272-AA554967478F}"/>
              </a:ext>
            </a:extLst>
          </p:cNvPr>
          <p:cNvSpPr txBox="1">
            <a:spLocks noChangeArrowheads="1"/>
          </p:cNvSpPr>
          <p:nvPr/>
        </p:nvSpPr>
        <p:spPr bwMode="auto">
          <a:xfrm>
            <a:off x="7929563" y="44831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rgbClr val="4B649F"/>
                </a:solidFill>
                <a:sym typeface="Arial" panose="020B0604020202020204" pitchFamily="34" charset="0"/>
              </a:rPr>
              <a:t>这里添加标题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nodeType="afterGroup">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nodeType="afterGroup">
                            <p:stCondLst>
                              <p:cond delay="2500"/>
                            </p:stCondLst>
                            <p:childTnLst>
                              <p:par>
                                <p:cTn id="27" presetID="22" presetClass="entr" presetSubtype="4"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par>
                          <p:cTn id="30" fill="hold" nodeType="afterGroup">
                            <p:stCondLst>
                              <p:cond delay="30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nodeType="afterGroup">
                            <p:stCondLst>
                              <p:cond delay="3500"/>
                            </p:stCondLst>
                            <p:childTnLst>
                              <p:par>
                                <p:cTn id="35" presetID="22" presetClass="entr" presetSubtype="4"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down)">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5FEFD5B6-5CA7-4C8F-A9D0-F1F83F013E27}"/>
              </a:ext>
            </a:extLst>
          </p:cNvPr>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059" name="文本框 2">
            <a:extLst>
              <a:ext uri="{FF2B5EF4-FFF2-40B4-BE49-F238E27FC236}">
                <a16:creationId xmlns="" xmlns:a16="http://schemas.microsoft.com/office/drawing/2014/main" id="{2B42720E-BCC2-4D4B-8D6A-E721602BF578}"/>
              </a:ext>
            </a:extLst>
          </p:cNvPr>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添加论文内容第四部分标题</a:t>
            </a:r>
          </a:p>
        </p:txBody>
      </p:sp>
      <p:sp>
        <p:nvSpPr>
          <p:cNvPr id="45060" name="文本框 4">
            <a:extLst>
              <a:ext uri="{FF2B5EF4-FFF2-40B4-BE49-F238E27FC236}">
                <a16:creationId xmlns="" xmlns:a16="http://schemas.microsoft.com/office/drawing/2014/main" id="{51D0528C-2691-4A91-9F19-426585780405}"/>
              </a:ext>
            </a:extLst>
          </p:cNvPr>
          <p:cNvSpPr txBox="1">
            <a:spLocks noChangeArrowheads="1"/>
          </p:cNvSpPr>
          <p:nvPr/>
        </p:nvSpPr>
        <p:spPr bwMode="auto">
          <a:xfrm>
            <a:off x="5854700" y="3216275"/>
            <a:ext cx="57086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808080"/>
                </a:solidFill>
              </a:rPr>
              <a:t>培养学生综合运用、巩固与扩展所学的基础理论和专业知识，培养学生独立分析、解决实际问题能力、培养学生处理数据和信息的能力。</a:t>
            </a:r>
          </a:p>
        </p:txBody>
      </p:sp>
      <p:pic>
        <p:nvPicPr>
          <p:cNvPr id="45061" name="图片 9">
            <a:extLst>
              <a:ext uri="{FF2B5EF4-FFF2-40B4-BE49-F238E27FC236}">
                <a16:creationId xmlns="" xmlns:a16="http://schemas.microsoft.com/office/drawing/2014/main" id="{14048F0B-8E41-4885-ABC4-A23879813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10">
            <a:extLst>
              <a:ext uri="{FF2B5EF4-FFF2-40B4-BE49-F238E27FC236}">
                <a16:creationId xmlns="" xmlns:a16="http://schemas.microsoft.com/office/drawing/2014/main" id="{99FCDBC2-61C7-4F27-9BD0-BE32B0A471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组合 11">
            <a:extLst>
              <a:ext uri="{FF2B5EF4-FFF2-40B4-BE49-F238E27FC236}">
                <a16:creationId xmlns="" xmlns:a16="http://schemas.microsoft.com/office/drawing/2014/main" id="{4AAE9FCB-30F6-4240-ABA5-B97E8DCDE2FF}"/>
              </a:ext>
            </a:extLst>
          </p:cNvPr>
          <p:cNvGrpSpPr>
            <a:grpSpLocks/>
          </p:cNvGrpSpPr>
          <p:nvPr/>
        </p:nvGrpSpPr>
        <p:grpSpPr bwMode="auto">
          <a:xfrm>
            <a:off x="1511300" y="2216150"/>
            <a:ext cx="2597150" cy="2598738"/>
            <a:chOff x="7366499" y="2234042"/>
            <a:chExt cx="1607262" cy="1607262"/>
          </a:xfrm>
        </p:grpSpPr>
        <p:sp>
          <p:nvSpPr>
            <p:cNvPr id="13" name="椭圆 12">
              <a:extLst>
                <a:ext uri="{FF2B5EF4-FFF2-40B4-BE49-F238E27FC236}">
                  <a16:creationId xmlns="" xmlns:a16="http://schemas.microsoft.com/office/drawing/2014/main" id="{70D2F7FA-DBB0-43EA-B90E-4C3502497DF8}"/>
                </a:ext>
              </a:extLst>
            </p:cNvPr>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a:extLst>
                <a:ext uri="{FF2B5EF4-FFF2-40B4-BE49-F238E27FC236}">
                  <a16:creationId xmlns="" xmlns:a16="http://schemas.microsoft.com/office/drawing/2014/main" id="{BED36031-23DE-4AE0-8C66-2282AD1CD612}"/>
                </a:ext>
              </a:extLst>
            </p:cNvPr>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066" name="KSO_Shape">
              <a:extLst>
                <a:ext uri="{FF2B5EF4-FFF2-40B4-BE49-F238E27FC236}">
                  <a16:creationId xmlns="" xmlns:a16="http://schemas.microsoft.com/office/drawing/2014/main" id="{E2B185DA-9105-4FEB-8046-B8B3178E13C2}"/>
                </a:ext>
              </a:extLst>
            </p:cNvPr>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 xmlns:a16="http://schemas.microsoft.com/office/drawing/2014/main" id="{7F9CFFD0-BCDB-451B-9FEC-462FA73571A7}"/>
              </a:ext>
            </a:extLst>
          </p:cNvPr>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7651" name="图片 1">
            <a:extLst>
              <a:ext uri="{FF2B5EF4-FFF2-40B4-BE49-F238E27FC236}">
                <a16:creationId xmlns="" xmlns:a16="http://schemas.microsoft.com/office/drawing/2014/main" id="{0C53F891-4B48-4D61-8252-26E857FB41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2">
            <a:extLst>
              <a:ext uri="{FF2B5EF4-FFF2-40B4-BE49-F238E27FC236}">
                <a16:creationId xmlns="" xmlns:a16="http://schemas.microsoft.com/office/drawing/2014/main" id="{6B094E48-67D4-4653-B4B2-A92AE7AF0325}"/>
              </a:ext>
            </a:extLst>
          </p:cNvPr>
          <p:cNvSpPr txBox="1">
            <a:spLocks noChangeArrowheads="1"/>
          </p:cNvSpPr>
          <p:nvPr/>
        </p:nvSpPr>
        <p:spPr bwMode="auto">
          <a:xfrm>
            <a:off x="9698038" y="628650"/>
            <a:ext cx="13128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4400" b="1">
                <a:solidFill>
                  <a:srgbClr val="4B649F"/>
                </a:solidFill>
              </a:rPr>
              <a:t>摘要</a:t>
            </a:r>
          </a:p>
        </p:txBody>
      </p:sp>
      <p:sp>
        <p:nvSpPr>
          <p:cNvPr id="27653" name="矩形 3">
            <a:extLst>
              <a:ext uri="{FF2B5EF4-FFF2-40B4-BE49-F238E27FC236}">
                <a16:creationId xmlns="" xmlns:a16="http://schemas.microsoft.com/office/drawing/2014/main" id="{FEC01ABC-37EA-422C-A6C4-412EE8EFAA03}"/>
              </a:ext>
            </a:extLst>
          </p:cNvPr>
          <p:cNvSpPr>
            <a:spLocks noChangeArrowheads="1"/>
          </p:cNvSpPr>
          <p:nvPr/>
        </p:nvSpPr>
        <p:spPr bwMode="auto">
          <a:xfrm>
            <a:off x="8861425" y="1352550"/>
            <a:ext cx="2282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a:solidFill>
                  <a:srgbClr val="4B649F"/>
                </a:solidFill>
              </a:rPr>
              <a:t>ABSTRACT</a:t>
            </a:r>
            <a:endParaRPr lang="zh-CN" altLang="en-US">
              <a:solidFill>
                <a:srgbClr val="4B649F"/>
              </a:solidFill>
            </a:endParaRPr>
          </a:p>
        </p:txBody>
      </p:sp>
      <p:sp>
        <p:nvSpPr>
          <p:cNvPr id="5" name="圆角矩形 4">
            <a:extLst>
              <a:ext uri="{FF2B5EF4-FFF2-40B4-BE49-F238E27FC236}">
                <a16:creationId xmlns="" xmlns:a16="http://schemas.microsoft.com/office/drawing/2014/main" id="{ABB34B57-425B-4028-A1C2-0A4C92CF5D39}"/>
              </a:ext>
            </a:extLst>
          </p:cNvPr>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 name="矩形 6">
            <a:extLst>
              <a:ext uri="{FF2B5EF4-FFF2-40B4-BE49-F238E27FC236}">
                <a16:creationId xmlns="" xmlns:a16="http://schemas.microsoft.com/office/drawing/2014/main" id="{ADC5F2F7-6976-4C6F-9B32-DF736149CE61}"/>
              </a:ext>
            </a:extLst>
          </p:cNvPr>
          <p:cNvSpPr/>
          <p:nvPr/>
        </p:nvSpPr>
        <p:spPr>
          <a:xfrm>
            <a:off x="10726738" y="5940425"/>
            <a:ext cx="474662" cy="47466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矩形 7">
            <a:extLst>
              <a:ext uri="{FF2B5EF4-FFF2-40B4-BE49-F238E27FC236}">
                <a16:creationId xmlns="" xmlns:a16="http://schemas.microsoft.com/office/drawing/2014/main" id="{B42C80FE-6E97-459A-BB9F-406652453EAB}"/>
              </a:ext>
            </a:extLst>
          </p:cNvPr>
          <p:cNvSpPr/>
          <p:nvPr/>
        </p:nvSpPr>
        <p:spPr>
          <a:xfrm>
            <a:off x="10456863" y="5711825"/>
            <a:ext cx="476250" cy="474663"/>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矩形 8">
            <a:extLst>
              <a:ext uri="{FF2B5EF4-FFF2-40B4-BE49-F238E27FC236}">
                <a16:creationId xmlns="" xmlns:a16="http://schemas.microsoft.com/office/drawing/2014/main" id="{57D2FEC5-BF61-447B-9052-173605F8C264}"/>
              </a:ext>
            </a:extLst>
          </p:cNvPr>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矩形 9">
            <a:extLst>
              <a:ext uri="{FF2B5EF4-FFF2-40B4-BE49-F238E27FC236}">
                <a16:creationId xmlns="" xmlns:a16="http://schemas.microsoft.com/office/drawing/2014/main" id="{865B8B0E-D97D-43F6-B5CD-A8BD9B5B664B}"/>
              </a:ext>
            </a:extLst>
          </p:cNvPr>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659" name="文本框 10">
            <a:extLst>
              <a:ext uri="{FF2B5EF4-FFF2-40B4-BE49-F238E27FC236}">
                <a16:creationId xmlns="" xmlns:a16="http://schemas.microsoft.com/office/drawing/2014/main" id="{EB099F6D-FCD7-4F49-A868-2E3431800E28}"/>
              </a:ext>
            </a:extLst>
          </p:cNvPr>
          <p:cNvSpPr txBox="1">
            <a:spLocks noChangeArrowheads="1"/>
          </p:cNvSpPr>
          <p:nvPr/>
        </p:nvSpPr>
        <p:spPr bwMode="auto">
          <a:xfrm>
            <a:off x="1998663" y="2446338"/>
            <a:ext cx="87820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404040"/>
                </a:solidFill>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p>
        </p:txBody>
      </p:sp>
      <p:sp>
        <p:nvSpPr>
          <p:cNvPr id="27660" name="文本框 14">
            <a:extLst>
              <a:ext uri="{FF2B5EF4-FFF2-40B4-BE49-F238E27FC236}">
                <a16:creationId xmlns="" xmlns:a16="http://schemas.microsoft.com/office/drawing/2014/main" id="{8BE0E230-AAF9-44E0-8E1D-5EEB3062B99B}"/>
              </a:ext>
            </a:extLst>
          </p:cNvPr>
          <p:cNvSpPr txBox="1">
            <a:spLocks noChangeArrowheads="1"/>
          </p:cNvSpPr>
          <p:nvPr/>
        </p:nvSpPr>
        <p:spPr bwMode="auto">
          <a:xfrm>
            <a:off x="1998663" y="3824288"/>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填写关键词</a:t>
            </a:r>
          </a:p>
        </p:txBody>
      </p:sp>
      <p:sp>
        <p:nvSpPr>
          <p:cNvPr id="27661" name="文本框 15">
            <a:extLst>
              <a:ext uri="{FF2B5EF4-FFF2-40B4-BE49-F238E27FC236}">
                <a16:creationId xmlns="" xmlns:a16="http://schemas.microsoft.com/office/drawing/2014/main" id="{227BA353-C566-4612-A00F-C1B9D96EDE3B}"/>
              </a:ext>
            </a:extLst>
          </p:cNvPr>
          <p:cNvSpPr txBox="1">
            <a:spLocks noChangeArrowheads="1"/>
          </p:cNvSpPr>
          <p:nvPr/>
        </p:nvSpPr>
        <p:spPr bwMode="auto">
          <a:xfrm>
            <a:off x="4168775" y="3824288"/>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填写关键词</a:t>
            </a:r>
          </a:p>
        </p:txBody>
      </p:sp>
      <p:sp>
        <p:nvSpPr>
          <p:cNvPr id="27662" name="文本框 16">
            <a:extLst>
              <a:ext uri="{FF2B5EF4-FFF2-40B4-BE49-F238E27FC236}">
                <a16:creationId xmlns="" xmlns:a16="http://schemas.microsoft.com/office/drawing/2014/main" id="{058FE6BF-435D-4C88-983E-36BE4E405355}"/>
              </a:ext>
            </a:extLst>
          </p:cNvPr>
          <p:cNvSpPr txBox="1">
            <a:spLocks noChangeArrowheads="1"/>
          </p:cNvSpPr>
          <p:nvPr/>
        </p:nvSpPr>
        <p:spPr bwMode="auto">
          <a:xfrm>
            <a:off x="6340475" y="3824288"/>
            <a:ext cx="197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填写关键词</a:t>
            </a:r>
          </a:p>
        </p:txBody>
      </p:sp>
      <p:sp>
        <p:nvSpPr>
          <p:cNvPr id="27663" name="文本框 17">
            <a:extLst>
              <a:ext uri="{FF2B5EF4-FFF2-40B4-BE49-F238E27FC236}">
                <a16:creationId xmlns="" xmlns:a16="http://schemas.microsoft.com/office/drawing/2014/main" id="{8385455D-FA6E-4261-9C60-D688E673C87E}"/>
              </a:ext>
            </a:extLst>
          </p:cNvPr>
          <p:cNvSpPr txBox="1">
            <a:spLocks noChangeArrowheads="1"/>
          </p:cNvSpPr>
          <p:nvPr/>
        </p:nvSpPr>
        <p:spPr bwMode="auto">
          <a:xfrm>
            <a:off x="8580438" y="3824288"/>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b="1">
                <a:solidFill>
                  <a:srgbClr val="4B649F"/>
                </a:solidFill>
              </a:rPr>
              <a:t>填写关键词</a:t>
            </a:r>
          </a:p>
        </p:txBody>
      </p:sp>
      <p:sp>
        <p:nvSpPr>
          <p:cNvPr id="27664" name="文本框 18">
            <a:extLst>
              <a:ext uri="{FF2B5EF4-FFF2-40B4-BE49-F238E27FC236}">
                <a16:creationId xmlns="" xmlns:a16="http://schemas.microsoft.com/office/drawing/2014/main" id="{16190DC4-FF0D-46D7-B3B2-5669B14C80C8}"/>
              </a:ext>
            </a:extLst>
          </p:cNvPr>
          <p:cNvSpPr txBox="1">
            <a:spLocks noChangeArrowheads="1"/>
          </p:cNvSpPr>
          <p:nvPr/>
        </p:nvSpPr>
        <p:spPr bwMode="auto">
          <a:xfrm>
            <a:off x="1998663" y="4406900"/>
            <a:ext cx="85613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buFontTx/>
              <a:buNone/>
            </a:pPr>
            <a:r>
              <a:rPr lang="en-US" altLang="zh-CN" sz="1800">
                <a:solidFill>
                  <a:srgbClr val="808080"/>
                </a:solidFill>
              </a:rPr>
              <a:t>Graduation thesis, refers to the specialized graduation thesis, undergraduate graduation thesis (graduated with a bachelor's degree thesis), master's graduate student graduation thesis (M.A. thesis, doctoral students graduation thesis (Doctoral Dissertation), namely the need in studies of writing and submitting the is one of an important part of the teaching and scientific research activities</a:t>
            </a:r>
            <a:endParaRPr lang="zh-CN" altLang="en-US" sz="1800">
              <a:solidFill>
                <a:srgbClr val="80808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082" name="图片 1">
            <a:extLst>
              <a:ext uri="{FF2B5EF4-FFF2-40B4-BE49-F238E27FC236}">
                <a16:creationId xmlns="" xmlns:a16="http://schemas.microsoft.com/office/drawing/2014/main" id="{6AC4D63F-9C40-4DBC-9969-007D4EE81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文本框 2">
            <a:extLst>
              <a:ext uri="{FF2B5EF4-FFF2-40B4-BE49-F238E27FC236}">
                <a16:creationId xmlns="" xmlns:a16="http://schemas.microsoft.com/office/drawing/2014/main" id="{4B887B8B-296A-4BE0-A026-AC37AFC32ED1}"/>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添加论文内容第四部分标题</a:t>
            </a:r>
          </a:p>
        </p:txBody>
      </p:sp>
      <p:cxnSp>
        <p:nvCxnSpPr>
          <p:cNvPr id="4" name="直接连接符 3">
            <a:extLst>
              <a:ext uri="{FF2B5EF4-FFF2-40B4-BE49-F238E27FC236}">
                <a16:creationId xmlns="" xmlns:a16="http://schemas.microsoft.com/office/drawing/2014/main" id="{9A244C88-03A6-483C-A85A-217C2818251D}"/>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272487E7-4DA8-40B4-BAF8-A573CA34C68A}"/>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6086" name="组合 5">
            <a:extLst>
              <a:ext uri="{FF2B5EF4-FFF2-40B4-BE49-F238E27FC236}">
                <a16:creationId xmlns="" xmlns:a16="http://schemas.microsoft.com/office/drawing/2014/main" id="{1B30566A-BE5E-42B0-97AC-C5A9660A7250}"/>
              </a:ext>
            </a:extLst>
          </p:cNvPr>
          <p:cNvGrpSpPr>
            <a:grpSpLocks/>
          </p:cNvGrpSpPr>
          <p:nvPr/>
        </p:nvGrpSpPr>
        <p:grpSpPr bwMode="auto">
          <a:xfrm>
            <a:off x="214313" y="125413"/>
            <a:ext cx="638175" cy="638175"/>
            <a:chOff x="9444839" y="2234042"/>
            <a:chExt cx="1607262" cy="1607262"/>
          </a:xfrm>
        </p:grpSpPr>
        <p:sp>
          <p:nvSpPr>
            <p:cNvPr id="7" name="椭圆 6">
              <a:extLst>
                <a:ext uri="{FF2B5EF4-FFF2-40B4-BE49-F238E27FC236}">
                  <a16:creationId xmlns="" xmlns:a16="http://schemas.microsoft.com/office/drawing/2014/main" id="{26A62B3D-D264-4EC7-BCE4-C336CC8293F2}"/>
                </a:ext>
              </a:extLst>
            </p:cNvPr>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201BE909-2F61-4D8C-BB76-BA4254E36F38}"/>
                </a:ext>
              </a:extLst>
            </p:cNvPr>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 xmlns:a16="http://schemas.microsoft.com/office/drawing/2014/main" id="{F5038693-C04C-44F6-96D0-B6109FE1B123}"/>
                </a:ext>
              </a:extLst>
            </p:cNvPr>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46087" name="Title 13">
            <a:extLst>
              <a:ext uri="{FF2B5EF4-FFF2-40B4-BE49-F238E27FC236}">
                <a16:creationId xmlns="" xmlns:a16="http://schemas.microsoft.com/office/drawing/2014/main" id="{99B006D2-F789-4941-BB8A-19DDF6ECE14D}"/>
              </a:ext>
            </a:extLst>
          </p:cNvPr>
          <p:cNvSpPr txBox="1">
            <a:spLocks noChangeArrowheads="1"/>
          </p:cNvSpPr>
          <p:nvPr/>
        </p:nvSpPr>
        <p:spPr bwMode="auto">
          <a:xfrm>
            <a:off x="7329488" y="1558925"/>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这里添加文字标题</a:t>
            </a:r>
            <a:endParaRPr lang="en-US" altLang="en-US" sz="2400">
              <a:solidFill>
                <a:srgbClr val="595959"/>
              </a:solidFill>
              <a:sym typeface="Arial" panose="020B0604020202020204" pitchFamily="34" charset="0"/>
            </a:endParaRPr>
          </a:p>
        </p:txBody>
      </p:sp>
      <p:grpSp>
        <p:nvGrpSpPr>
          <p:cNvPr id="11" name="Group 2">
            <a:extLst>
              <a:ext uri="{FF2B5EF4-FFF2-40B4-BE49-F238E27FC236}">
                <a16:creationId xmlns="" xmlns:a16="http://schemas.microsoft.com/office/drawing/2014/main" id="{251B9A31-87F0-4575-B0F4-64F45369496F}"/>
              </a:ext>
            </a:extLst>
          </p:cNvPr>
          <p:cNvGrpSpPr>
            <a:grpSpLocks/>
          </p:cNvGrpSpPr>
          <p:nvPr/>
        </p:nvGrpSpPr>
        <p:grpSpPr bwMode="auto">
          <a:xfrm>
            <a:off x="6696075" y="1738313"/>
            <a:ext cx="633413" cy="633412"/>
            <a:chOff x="4875600" y="1521678"/>
            <a:chExt cx="475253" cy="475253"/>
          </a:xfrm>
        </p:grpSpPr>
        <p:sp>
          <p:nvSpPr>
            <p:cNvPr id="12" name="Oval 11">
              <a:extLst>
                <a:ext uri="{FF2B5EF4-FFF2-40B4-BE49-F238E27FC236}">
                  <a16:creationId xmlns="" xmlns:a16="http://schemas.microsoft.com/office/drawing/2014/main" id="{9AE2C4CD-837C-4597-9CA1-AD0B99ACC800}"/>
                </a:ext>
              </a:extLst>
            </p:cNvPr>
            <p:cNvSpPr/>
            <p:nvPr/>
          </p:nvSpPr>
          <p:spPr>
            <a:xfrm>
              <a:off x="4875600" y="1521678"/>
              <a:ext cx="475253" cy="475253"/>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46104" name="Freeform 6">
              <a:extLst>
                <a:ext uri="{FF2B5EF4-FFF2-40B4-BE49-F238E27FC236}">
                  <a16:creationId xmlns="" xmlns:a16="http://schemas.microsoft.com/office/drawing/2014/main" id="{1891186F-81E2-4A64-B6BC-5DDD4EFD7E7D}"/>
                </a:ext>
              </a:extLst>
            </p:cNvPr>
            <p:cNvSpPr>
              <a:spLocks noEditPoints="1" noChangeArrowheads="1"/>
            </p:cNvSpPr>
            <p:nvPr/>
          </p:nvSpPr>
          <p:spPr bwMode="auto">
            <a:xfrm>
              <a:off x="5049721" y="1651994"/>
              <a:ext cx="127010" cy="214619"/>
            </a:xfrm>
            <a:custGeom>
              <a:avLst/>
              <a:gdLst>
                <a:gd name="T0" fmla="*/ 2147483646 w 232"/>
                <a:gd name="T1" fmla="*/ 0 h 392"/>
                <a:gd name="T2" fmla="*/ 2147483646 w 232"/>
                <a:gd name="T3" fmla="*/ 0 h 392"/>
                <a:gd name="T4" fmla="*/ 0 w 232"/>
                <a:gd name="T5" fmla="*/ 2147483646 h 392"/>
                <a:gd name="T6" fmla="*/ 0 w 232"/>
                <a:gd name="T7" fmla="*/ 2147483646 h 392"/>
                <a:gd name="T8" fmla="*/ 2147483646 w 232"/>
                <a:gd name="T9" fmla="*/ 2147483646 h 392"/>
                <a:gd name="T10" fmla="*/ 2147483646 w 232"/>
                <a:gd name="T11" fmla="*/ 2147483646 h 392"/>
                <a:gd name="T12" fmla="*/ 2147483646 w 232"/>
                <a:gd name="T13" fmla="*/ 2147483646 h 392"/>
                <a:gd name="T14" fmla="*/ 2147483646 w 232"/>
                <a:gd name="T15" fmla="*/ 2147483646 h 392"/>
                <a:gd name="T16" fmla="*/ 2147483646 w 232"/>
                <a:gd name="T17" fmla="*/ 0 h 392"/>
                <a:gd name="T18" fmla="*/ 2147483646 w 232"/>
                <a:gd name="T19" fmla="*/ 2147483646 h 392"/>
                <a:gd name="T20" fmla="*/ 2147483646 w 232"/>
                <a:gd name="T21" fmla="*/ 2147483646 h 392"/>
                <a:gd name="T22" fmla="*/ 2147483646 w 232"/>
                <a:gd name="T23" fmla="*/ 2147483646 h 392"/>
                <a:gd name="T24" fmla="*/ 2147483646 w 232"/>
                <a:gd name="T25" fmla="*/ 2147483646 h 392"/>
                <a:gd name="T26" fmla="*/ 2147483646 w 232"/>
                <a:gd name="T27" fmla="*/ 2147483646 h 392"/>
                <a:gd name="T28" fmla="*/ 2147483646 w 232"/>
                <a:gd name="T29" fmla="*/ 2147483646 h 392"/>
                <a:gd name="T30" fmla="*/ 2147483646 w 232"/>
                <a:gd name="T31" fmla="*/ 2147483646 h 392"/>
                <a:gd name="T32" fmla="*/ 2147483646 w 232"/>
                <a:gd name="T33" fmla="*/ 2147483646 h 392"/>
                <a:gd name="T34" fmla="*/ 2147483646 w 232"/>
                <a:gd name="T35" fmla="*/ 2147483646 h 392"/>
                <a:gd name="T36" fmla="*/ 2147483646 w 232"/>
                <a:gd name="T37" fmla="*/ 2147483646 h 3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grpSp>
        <p:nvGrpSpPr>
          <p:cNvPr id="14" name="Group 3">
            <a:extLst>
              <a:ext uri="{FF2B5EF4-FFF2-40B4-BE49-F238E27FC236}">
                <a16:creationId xmlns="" xmlns:a16="http://schemas.microsoft.com/office/drawing/2014/main" id="{BF65565A-F096-43DD-8B0E-C3BDB1984BC2}"/>
              </a:ext>
            </a:extLst>
          </p:cNvPr>
          <p:cNvGrpSpPr>
            <a:grpSpLocks/>
          </p:cNvGrpSpPr>
          <p:nvPr/>
        </p:nvGrpSpPr>
        <p:grpSpPr bwMode="auto">
          <a:xfrm>
            <a:off x="6696075" y="3090863"/>
            <a:ext cx="633413" cy="633412"/>
            <a:chOff x="4875600" y="2536193"/>
            <a:chExt cx="475253" cy="475253"/>
          </a:xfrm>
        </p:grpSpPr>
        <p:sp>
          <p:nvSpPr>
            <p:cNvPr id="15" name="Oval 22">
              <a:extLst>
                <a:ext uri="{FF2B5EF4-FFF2-40B4-BE49-F238E27FC236}">
                  <a16:creationId xmlns="" xmlns:a16="http://schemas.microsoft.com/office/drawing/2014/main" id="{E4BBBF4D-E90B-4C02-A988-1AE547E5FF74}"/>
                </a:ext>
              </a:extLst>
            </p:cNvPr>
            <p:cNvSpPr/>
            <p:nvPr/>
          </p:nvSpPr>
          <p:spPr>
            <a:xfrm>
              <a:off x="4875600" y="2536193"/>
              <a:ext cx="475253" cy="475253"/>
            </a:xfrm>
            <a:prstGeom prst="ellipse">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46102" name="Freeform 11">
              <a:extLst>
                <a:ext uri="{FF2B5EF4-FFF2-40B4-BE49-F238E27FC236}">
                  <a16:creationId xmlns="" xmlns:a16="http://schemas.microsoft.com/office/drawing/2014/main" id="{04B66101-A6E3-430D-96F2-7824DF8556DC}"/>
                </a:ext>
              </a:extLst>
            </p:cNvPr>
            <p:cNvSpPr>
              <a:spLocks noChangeArrowheads="1"/>
            </p:cNvSpPr>
            <p:nvPr/>
          </p:nvSpPr>
          <p:spPr bwMode="auto">
            <a:xfrm>
              <a:off x="5015568" y="2676392"/>
              <a:ext cx="195315" cy="194853"/>
            </a:xfrm>
            <a:custGeom>
              <a:avLst/>
              <a:gdLst>
                <a:gd name="T0" fmla="*/ 2147483646 w 358"/>
                <a:gd name="T1" fmla="*/ 2147483646 h 357"/>
                <a:gd name="T2" fmla="*/ 2147483646 w 358"/>
                <a:gd name="T3" fmla="*/ 2147483646 h 357"/>
                <a:gd name="T4" fmla="*/ 2147483646 w 358"/>
                <a:gd name="T5" fmla="*/ 2147483646 h 357"/>
                <a:gd name="T6" fmla="*/ 2147483646 w 358"/>
                <a:gd name="T7" fmla="*/ 2147483646 h 357"/>
                <a:gd name="T8" fmla="*/ 2147483646 w 358"/>
                <a:gd name="T9" fmla="*/ 2147483646 h 357"/>
                <a:gd name="T10" fmla="*/ 2147483646 w 358"/>
                <a:gd name="T11" fmla="*/ 2147483646 h 357"/>
                <a:gd name="T12" fmla="*/ 2147483646 w 358"/>
                <a:gd name="T13" fmla="*/ 2147483646 h 357"/>
                <a:gd name="T14" fmla="*/ 2147483646 w 358"/>
                <a:gd name="T15" fmla="*/ 2147483646 h 357"/>
                <a:gd name="T16" fmla="*/ 2147483646 w 358"/>
                <a:gd name="T17" fmla="*/ 2147483646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grpSp>
        <p:nvGrpSpPr>
          <p:cNvPr id="17" name="Group 4">
            <a:extLst>
              <a:ext uri="{FF2B5EF4-FFF2-40B4-BE49-F238E27FC236}">
                <a16:creationId xmlns="" xmlns:a16="http://schemas.microsoft.com/office/drawing/2014/main" id="{FE523A83-8498-4FDA-B55C-A509A4788B0F}"/>
              </a:ext>
            </a:extLst>
          </p:cNvPr>
          <p:cNvGrpSpPr>
            <a:grpSpLocks/>
          </p:cNvGrpSpPr>
          <p:nvPr/>
        </p:nvGrpSpPr>
        <p:grpSpPr bwMode="auto">
          <a:xfrm>
            <a:off x="6696075" y="4460875"/>
            <a:ext cx="633413" cy="633413"/>
            <a:chOff x="4875600" y="3563040"/>
            <a:chExt cx="475253" cy="475253"/>
          </a:xfrm>
        </p:grpSpPr>
        <p:sp>
          <p:nvSpPr>
            <p:cNvPr id="18" name="Oval 27">
              <a:extLst>
                <a:ext uri="{FF2B5EF4-FFF2-40B4-BE49-F238E27FC236}">
                  <a16:creationId xmlns="" xmlns:a16="http://schemas.microsoft.com/office/drawing/2014/main" id="{B27CA3E0-9CA5-4B31-A082-5435348801C2}"/>
                </a:ext>
              </a:extLst>
            </p:cNvPr>
            <p:cNvSpPr/>
            <p:nvPr/>
          </p:nvSpPr>
          <p:spPr>
            <a:xfrm>
              <a:off x="4875600" y="3563040"/>
              <a:ext cx="475253" cy="475253"/>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2400" noProof="1">
                <a:cs typeface="+mn-ea"/>
                <a:sym typeface="+mn-lt"/>
              </a:endParaRPr>
            </a:p>
          </p:txBody>
        </p:sp>
        <p:sp>
          <p:nvSpPr>
            <p:cNvPr id="46100" name="Freeform 16">
              <a:extLst>
                <a:ext uri="{FF2B5EF4-FFF2-40B4-BE49-F238E27FC236}">
                  <a16:creationId xmlns="" xmlns:a16="http://schemas.microsoft.com/office/drawing/2014/main" id="{96DD120F-DC65-4701-BEFD-F47B2303E74A}"/>
                </a:ext>
              </a:extLst>
            </p:cNvPr>
            <p:cNvSpPr>
              <a:spLocks noEditPoints="1" noChangeArrowheads="1"/>
            </p:cNvSpPr>
            <p:nvPr/>
          </p:nvSpPr>
          <p:spPr bwMode="auto">
            <a:xfrm>
              <a:off x="5015781" y="3725730"/>
              <a:ext cx="191131" cy="168251"/>
            </a:xfrm>
            <a:custGeom>
              <a:avLst/>
              <a:gdLst>
                <a:gd name="T0" fmla="*/ 2147483646 w 400"/>
                <a:gd name="T1" fmla="*/ 0 h 352"/>
                <a:gd name="T2" fmla="*/ 2147483646 w 400"/>
                <a:gd name="T3" fmla="*/ 0 h 352"/>
                <a:gd name="T4" fmla="*/ 0 w 400"/>
                <a:gd name="T5" fmla="*/ 2147483646 h 352"/>
                <a:gd name="T6" fmla="*/ 0 w 400"/>
                <a:gd name="T7" fmla="*/ 2147483646 h 352"/>
                <a:gd name="T8" fmla="*/ 2147483646 w 400"/>
                <a:gd name="T9" fmla="*/ 2147483646 h 352"/>
                <a:gd name="T10" fmla="*/ 2147483646 w 400"/>
                <a:gd name="T11" fmla="*/ 2147483646 h 352"/>
                <a:gd name="T12" fmla="*/ 2147483646 w 400"/>
                <a:gd name="T13" fmla="*/ 2147483646 h 352"/>
                <a:gd name="T14" fmla="*/ 2147483646 w 400"/>
                <a:gd name="T15" fmla="*/ 2147483646 h 352"/>
                <a:gd name="T16" fmla="*/ 2147483646 w 400"/>
                <a:gd name="T17" fmla="*/ 2147483646 h 352"/>
                <a:gd name="T18" fmla="*/ 2147483646 w 400"/>
                <a:gd name="T19" fmla="*/ 2147483646 h 352"/>
                <a:gd name="T20" fmla="*/ 2147483646 w 400"/>
                <a:gd name="T21" fmla="*/ 2147483646 h 352"/>
                <a:gd name="T22" fmla="*/ 2147483646 w 400"/>
                <a:gd name="T23" fmla="*/ 2147483646 h 352"/>
                <a:gd name="T24" fmla="*/ 2147483646 w 400"/>
                <a:gd name="T25" fmla="*/ 0 h 352"/>
                <a:gd name="T26" fmla="*/ 2147483646 w 400"/>
                <a:gd name="T27" fmla="*/ 2147483646 h 352"/>
                <a:gd name="T28" fmla="*/ 2147483646 w 400"/>
                <a:gd name="T29" fmla="*/ 2147483646 h 352"/>
                <a:gd name="T30" fmla="*/ 2147483646 w 400"/>
                <a:gd name="T31" fmla="*/ 2147483646 h 352"/>
                <a:gd name="T32" fmla="*/ 2147483646 w 400"/>
                <a:gd name="T33" fmla="*/ 2147483646 h 352"/>
                <a:gd name="T34" fmla="*/ 2147483646 w 400"/>
                <a:gd name="T35" fmla="*/ 2147483646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sp>
        <p:nvSpPr>
          <p:cNvPr id="46091" name="Title 13">
            <a:extLst>
              <a:ext uri="{FF2B5EF4-FFF2-40B4-BE49-F238E27FC236}">
                <a16:creationId xmlns="" xmlns:a16="http://schemas.microsoft.com/office/drawing/2014/main" id="{90F1660A-98B8-4ECF-A7C7-3E23AE607DE9}"/>
              </a:ext>
            </a:extLst>
          </p:cNvPr>
          <p:cNvSpPr txBox="1">
            <a:spLocks noChangeArrowheads="1"/>
          </p:cNvSpPr>
          <p:nvPr/>
        </p:nvSpPr>
        <p:spPr bwMode="auto">
          <a:xfrm>
            <a:off x="7329488" y="2908300"/>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这里添加文字标题</a:t>
            </a:r>
            <a:endParaRPr lang="en-US" altLang="en-US" sz="2400">
              <a:solidFill>
                <a:srgbClr val="595959"/>
              </a:solidFill>
              <a:sym typeface="Arial" panose="020B0604020202020204" pitchFamily="34" charset="0"/>
            </a:endParaRPr>
          </a:p>
        </p:txBody>
      </p:sp>
      <p:sp>
        <p:nvSpPr>
          <p:cNvPr id="46092" name="Title 13">
            <a:extLst>
              <a:ext uri="{FF2B5EF4-FFF2-40B4-BE49-F238E27FC236}">
                <a16:creationId xmlns="" xmlns:a16="http://schemas.microsoft.com/office/drawing/2014/main" id="{35DD003E-0658-4589-A491-2D018BE6C162}"/>
              </a:ext>
            </a:extLst>
          </p:cNvPr>
          <p:cNvSpPr txBox="1">
            <a:spLocks noChangeArrowheads="1"/>
          </p:cNvSpPr>
          <p:nvPr/>
        </p:nvSpPr>
        <p:spPr bwMode="auto">
          <a:xfrm>
            <a:off x="7329488" y="4322763"/>
            <a:ext cx="38465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这里添加文字标题</a:t>
            </a:r>
            <a:endParaRPr lang="en-US" altLang="en-US" sz="2400">
              <a:solidFill>
                <a:srgbClr val="595959"/>
              </a:solidFill>
              <a:sym typeface="Arial" panose="020B0604020202020204" pitchFamily="34" charset="0"/>
            </a:endParaRPr>
          </a:p>
        </p:txBody>
      </p:sp>
      <p:sp>
        <p:nvSpPr>
          <p:cNvPr id="46093" name="文本框 21">
            <a:extLst>
              <a:ext uri="{FF2B5EF4-FFF2-40B4-BE49-F238E27FC236}">
                <a16:creationId xmlns="" xmlns:a16="http://schemas.microsoft.com/office/drawing/2014/main" id="{98517443-3BE0-45C6-B3D8-3F550773D014}"/>
              </a:ext>
            </a:extLst>
          </p:cNvPr>
          <p:cNvSpPr txBox="1">
            <a:spLocks noChangeArrowheads="1"/>
          </p:cNvSpPr>
          <p:nvPr/>
        </p:nvSpPr>
        <p:spPr bwMode="auto">
          <a:xfrm>
            <a:off x="7329488" y="2119313"/>
            <a:ext cx="384651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sp>
        <p:nvSpPr>
          <p:cNvPr id="46094" name="文本框 22">
            <a:extLst>
              <a:ext uri="{FF2B5EF4-FFF2-40B4-BE49-F238E27FC236}">
                <a16:creationId xmlns="" xmlns:a16="http://schemas.microsoft.com/office/drawing/2014/main" id="{5D88ABEA-7323-4CED-8315-21ED4EAE56AD}"/>
              </a:ext>
            </a:extLst>
          </p:cNvPr>
          <p:cNvSpPr txBox="1">
            <a:spLocks noChangeArrowheads="1"/>
          </p:cNvSpPr>
          <p:nvPr/>
        </p:nvSpPr>
        <p:spPr bwMode="auto">
          <a:xfrm>
            <a:off x="7329488" y="3484563"/>
            <a:ext cx="3846512"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sp>
        <p:nvSpPr>
          <p:cNvPr id="46095" name="文本框 23">
            <a:extLst>
              <a:ext uri="{FF2B5EF4-FFF2-40B4-BE49-F238E27FC236}">
                <a16:creationId xmlns="" xmlns:a16="http://schemas.microsoft.com/office/drawing/2014/main" id="{9507D7AA-68D0-4BE8-8FC7-43F91E1147FC}"/>
              </a:ext>
            </a:extLst>
          </p:cNvPr>
          <p:cNvSpPr txBox="1">
            <a:spLocks noChangeArrowheads="1"/>
          </p:cNvSpPr>
          <p:nvPr/>
        </p:nvSpPr>
        <p:spPr bwMode="auto">
          <a:xfrm>
            <a:off x="7329488" y="4899025"/>
            <a:ext cx="384651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graphicFrame>
        <p:nvGraphicFramePr>
          <p:cNvPr id="46096" name="对象 27">
            <a:extLst>
              <a:ext uri="{FF2B5EF4-FFF2-40B4-BE49-F238E27FC236}">
                <a16:creationId xmlns="" xmlns:a16="http://schemas.microsoft.com/office/drawing/2014/main" id="{8BBA3A91-6D80-4767-B265-B2D2D3B95A6F}"/>
              </a:ext>
            </a:extLst>
          </p:cNvPr>
          <p:cNvGraphicFramePr>
            <a:graphicFrameLocks/>
          </p:cNvGraphicFramePr>
          <p:nvPr/>
        </p:nvGraphicFramePr>
        <p:xfrm>
          <a:off x="-257175" y="1706563"/>
          <a:ext cx="6953250" cy="4037012"/>
        </p:xfrm>
        <a:graphic>
          <a:graphicData uri="http://schemas.openxmlformats.org/presentationml/2006/ole">
            <mc:AlternateContent xmlns:mc="http://schemas.openxmlformats.org/markup-compatibility/2006">
              <mc:Choice xmlns:v="urn:schemas-microsoft-com:vml" Requires="v">
                <p:oleObj spid="_x0000_s46118" r:id="rId4" imgW="6952381" imgH="4028571" progId="excel.sheet.8">
                  <p:embed/>
                </p:oleObj>
              </mc:Choice>
              <mc:Fallback>
                <p:oleObj r:id="rId4" imgW="6952381" imgH="4028571" progId="excel.sheet.8">
                  <p:embed/>
                  <p:pic>
                    <p:nvPicPr>
                      <p:cNvPr id="0" name="对象 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 y="1706563"/>
                        <a:ext cx="695325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6" name="直接连接符 25">
            <a:extLst>
              <a:ext uri="{FF2B5EF4-FFF2-40B4-BE49-F238E27FC236}">
                <a16:creationId xmlns="" xmlns:a16="http://schemas.microsoft.com/office/drawing/2014/main" id="{9E303B8A-3603-469C-80FB-44172068BAB6}"/>
              </a:ext>
            </a:extLst>
          </p:cNvPr>
          <p:cNvCxnSpPr/>
          <p:nvPr/>
        </p:nvCxnSpPr>
        <p:spPr>
          <a:xfrm>
            <a:off x="5799138" y="1738313"/>
            <a:ext cx="0" cy="3994150"/>
          </a:xfrm>
          <a:prstGeom prst="line">
            <a:avLst/>
          </a:prstGeom>
          <a:ln>
            <a:solidFill>
              <a:srgbClr val="4B649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6098" name="文本框 26">
            <a:extLst>
              <a:ext uri="{FF2B5EF4-FFF2-40B4-BE49-F238E27FC236}">
                <a16:creationId xmlns="" xmlns:a16="http://schemas.microsoft.com/office/drawing/2014/main" id="{54662B26-6016-4F77-A154-534C5633FE11}"/>
              </a:ext>
            </a:extLst>
          </p:cNvPr>
          <p:cNvSpPr txBox="1">
            <a:spLocks noChangeArrowheads="1"/>
          </p:cNvSpPr>
          <p:nvPr/>
        </p:nvSpPr>
        <p:spPr bwMode="auto">
          <a:xfrm>
            <a:off x="2168525" y="2819400"/>
            <a:ext cx="2238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8000" b="1">
                <a:solidFill>
                  <a:srgbClr val="4B649F"/>
                </a:solidFill>
              </a:rPr>
              <a:t>26%</a:t>
            </a:r>
            <a:endParaRPr lang="zh-CN" altLang="en-US" sz="8000" b="1">
              <a:solidFill>
                <a:srgbClr val="4B649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
            <a:extLst>
              <a:ext uri="{FF2B5EF4-FFF2-40B4-BE49-F238E27FC236}">
                <a16:creationId xmlns="" xmlns:a16="http://schemas.microsoft.com/office/drawing/2014/main" id="{5360E145-8ED3-4031-8DC9-9A981463A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文本框 2">
            <a:extLst>
              <a:ext uri="{FF2B5EF4-FFF2-40B4-BE49-F238E27FC236}">
                <a16:creationId xmlns="" xmlns:a16="http://schemas.microsoft.com/office/drawing/2014/main" id="{20508F32-036E-4CF7-A161-2EE477F8875B}"/>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添加论文内容第四部分标题</a:t>
            </a:r>
          </a:p>
        </p:txBody>
      </p:sp>
      <p:cxnSp>
        <p:nvCxnSpPr>
          <p:cNvPr id="4" name="直接连接符 3">
            <a:extLst>
              <a:ext uri="{FF2B5EF4-FFF2-40B4-BE49-F238E27FC236}">
                <a16:creationId xmlns="" xmlns:a16="http://schemas.microsoft.com/office/drawing/2014/main" id="{90C5144D-D325-46B4-A3A4-57594D9D94A9}"/>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A478DFE1-2AF4-49FB-AB1F-CB367E0482C4}"/>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7110" name="组合 5">
            <a:extLst>
              <a:ext uri="{FF2B5EF4-FFF2-40B4-BE49-F238E27FC236}">
                <a16:creationId xmlns="" xmlns:a16="http://schemas.microsoft.com/office/drawing/2014/main" id="{A79FFB9C-83B9-49FE-9CA4-6B519522DF96}"/>
              </a:ext>
            </a:extLst>
          </p:cNvPr>
          <p:cNvGrpSpPr>
            <a:grpSpLocks/>
          </p:cNvGrpSpPr>
          <p:nvPr/>
        </p:nvGrpSpPr>
        <p:grpSpPr bwMode="auto">
          <a:xfrm>
            <a:off x="214313" y="125413"/>
            <a:ext cx="638175" cy="638175"/>
            <a:chOff x="9444839" y="2234042"/>
            <a:chExt cx="1607262" cy="1607262"/>
          </a:xfrm>
        </p:grpSpPr>
        <p:sp>
          <p:nvSpPr>
            <p:cNvPr id="7" name="椭圆 6">
              <a:extLst>
                <a:ext uri="{FF2B5EF4-FFF2-40B4-BE49-F238E27FC236}">
                  <a16:creationId xmlns="" xmlns:a16="http://schemas.microsoft.com/office/drawing/2014/main" id="{8F6E3F67-1C9F-485D-84DF-1C679565EFE4}"/>
                </a:ext>
              </a:extLst>
            </p:cNvPr>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E455828A-EF21-4129-B9A9-C3E24A9BE1F1}"/>
                </a:ext>
              </a:extLst>
            </p:cNvPr>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 xmlns:a16="http://schemas.microsoft.com/office/drawing/2014/main" id="{FA00B8F0-3BC5-40FE-AE32-8CB77A5B4379}"/>
                </a:ext>
              </a:extLst>
            </p:cNvPr>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aphicFrame>
        <p:nvGraphicFramePr>
          <p:cNvPr id="47111" name="对象 22">
            <a:extLst>
              <a:ext uri="{FF2B5EF4-FFF2-40B4-BE49-F238E27FC236}">
                <a16:creationId xmlns="" xmlns:a16="http://schemas.microsoft.com/office/drawing/2014/main" id="{74FED9A4-CB15-4644-B43D-5C72B55149EF}"/>
              </a:ext>
            </a:extLst>
          </p:cNvPr>
          <p:cNvGraphicFramePr>
            <a:graphicFrameLocks/>
          </p:cNvGraphicFramePr>
          <p:nvPr/>
        </p:nvGraphicFramePr>
        <p:xfrm>
          <a:off x="844550" y="1579563"/>
          <a:ext cx="10528300" cy="2743200"/>
        </p:xfrm>
        <a:graphic>
          <a:graphicData uri="http://schemas.openxmlformats.org/presentationml/2006/ole">
            <mc:AlternateContent xmlns:mc="http://schemas.openxmlformats.org/markup-compatibility/2006">
              <mc:Choice xmlns:v="urn:schemas-microsoft-com:vml" Requires="v">
                <p:oleObj spid="_x0000_s47137" r:id="rId4" imgW="10523810" imgH="2733333" progId="excel.sheet.8">
                  <p:embed/>
                </p:oleObj>
              </mc:Choice>
              <mc:Fallback>
                <p:oleObj r:id="rId4" imgW="10523810" imgH="2733333" progId="excel.sheet.8">
                  <p:embed/>
                  <p:pic>
                    <p:nvPicPr>
                      <p:cNvPr id="0" name="对象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50" y="1579563"/>
                        <a:ext cx="10528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Title 13">
            <a:extLst>
              <a:ext uri="{FF2B5EF4-FFF2-40B4-BE49-F238E27FC236}">
                <a16:creationId xmlns="" xmlns:a16="http://schemas.microsoft.com/office/drawing/2014/main" id="{FF29BC1C-C05C-45AD-86F7-E723B77B6843}"/>
              </a:ext>
            </a:extLst>
          </p:cNvPr>
          <p:cNvSpPr txBox="1">
            <a:spLocks noChangeArrowheads="1"/>
          </p:cNvSpPr>
          <p:nvPr/>
        </p:nvSpPr>
        <p:spPr bwMode="auto">
          <a:xfrm>
            <a:off x="1136650" y="4459288"/>
            <a:ext cx="384651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1</a:t>
            </a:r>
            <a:endParaRPr lang="en-US" altLang="en-US" sz="2400">
              <a:solidFill>
                <a:srgbClr val="595959"/>
              </a:solidFill>
              <a:sym typeface="Arial" panose="020B0604020202020204" pitchFamily="34" charset="0"/>
            </a:endParaRPr>
          </a:p>
        </p:txBody>
      </p:sp>
      <p:sp>
        <p:nvSpPr>
          <p:cNvPr id="47113" name="文本框 11">
            <a:extLst>
              <a:ext uri="{FF2B5EF4-FFF2-40B4-BE49-F238E27FC236}">
                <a16:creationId xmlns="" xmlns:a16="http://schemas.microsoft.com/office/drawing/2014/main" id="{2688D221-92B0-43F6-B26A-14DB8F2D02B4}"/>
              </a:ext>
            </a:extLst>
          </p:cNvPr>
          <p:cNvSpPr txBox="1">
            <a:spLocks noChangeArrowheads="1"/>
          </p:cNvSpPr>
          <p:nvPr/>
        </p:nvSpPr>
        <p:spPr bwMode="auto">
          <a:xfrm>
            <a:off x="1136650" y="50196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sp>
        <p:nvSpPr>
          <p:cNvPr id="13" name="矩形 12">
            <a:extLst>
              <a:ext uri="{FF2B5EF4-FFF2-40B4-BE49-F238E27FC236}">
                <a16:creationId xmlns="" xmlns:a16="http://schemas.microsoft.com/office/drawing/2014/main" id="{33E88A33-F737-4FB3-AB37-2695C8327D1E}"/>
              </a:ext>
            </a:extLst>
          </p:cNvPr>
          <p:cNvSpPr/>
          <p:nvPr/>
        </p:nvSpPr>
        <p:spPr>
          <a:xfrm>
            <a:off x="946150" y="4684713"/>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115" name="Title 13">
            <a:extLst>
              <a:ext uri="{FF2B5EF4-FFF2-40B4-BE49-F238E27FC236}">
                <a16:creationId xmlns="" xmlns:a16="http://schemas.microsoft.com/office/drawing/2014/main" id="{CF40FCEE-D081-43C9-AB70-884FF1D005A1}"/>
              </a:ext>
            </a:extLst>
          </p:cNvPr>
          <p:cNvSpPr txBox="1">
            <a:spLocks noChangeArrowheads="1"/>
          </p:cNvSpPr>
          <p:nvPr/>
        </p:nvSpPr>
        <p:spPr bwMode="auto">
          <a:xfrm>
            <a:off x="3803650" y="4459288"/>
            <a:ext cx="384651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2</a:t>
            </a:r>
            <a:endParaRPr lang="en-US" altLang="en-US" sz="2400">
              <a:solidFill>
                <a:srgbClr val="595959"/>
              </a:solidFill>
              <a:sym typeface="Arial" panose="020B0604020202020204" pitchFamily="34" charset="0"/>
            </a:endParaRPr>
          </a:p>
        </p:txBody>
      </p:sp>
      <p:sp>
        <p:nvSpPr>
          <p:cNvPr id="47116" name="文本框 14">
            <a:extLst>
              <a:ext uri="{FF2B5EF4-FFF2-40B4-BE49-F238E27FC236}">
                <a16:creationId xmlns="" xmlns:a16="http://schemas.microsoft.com/office/drawing/2014/main" id="{F5D104AA-1FC6-4930-A55E-CA14D2DCF284}"/>
              </a:ext>
            </a:extLst>
          </p:cNvPr>
          <p:cNvSpPr txBox="1">
            <a:spLocks noChangeArrowheads="1"/>
          </p:cNvSpPr>
          <p:nvPr/>
        </p:nvSpPr>
        <p:spPr bwMode="auto">
          <a:xfrm>
            <a:off x="3803650" y="50196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sp>
        <p:nvSpPr>
          <p:cNvPr id="16" name="矩形 15">
            <a:extLst>
              <a:ext uri="{FF2B5EF4-FFF2-40B4-BE49-F238E27FC236}">
                <a16:creationId xmlns="" xmlns:a16="http://schemas.microsoft.com/office/drawing/2014/main" id="{DE33A5BF-1337-42D6-A5E6-5B3EAFCD72C4}"/>
              </a:ext>
            </a:extLst>
          </p:cNvPr>
          <p:cNvSpPr/>
          <p:nvPr/>
        </p:nvSpPr>
        <p:spPr>
          <a:xfrm>
            <a:off x="3613150" y="4684713"/>
            <a:ext cx="190500" cy="1905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118" name="Title 13">
            <a:extLst>
              <a:ext uri="{FF2B5EF4-FFF2-40B4-BE49-F238E27FC236}">
                <a16:creationId xmlns="" xmlns:a16="http://schemas.microsoft.com/office/drawing/2014/main" id="{94EC1D12-6500-42AC-8D37-0EA6DB69B753}"/>
              </a:ext>
            </a:extLst>
          </p:cNvPr>
          <p:cNvSpPr txBox="1">
            <a:spLocks noChangeArrowheads="1"/>
          </p:cNvSpPr>
          <p:nvPr/>
        </p:nvSpPr>
        <p:spPr bwMode="auto">
          <a:xfrm>
            <a:off x="6529388" y="4459288"/>
            <a:ext cx="384492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3</a:t>
            </a:r>
            <a:endParaRPr lang="en-US" altLang="en-US" sz="2400">
              <a:solidFill>
                <a:srgbClr val="595959"/>
              </a:solidFill>
              <a:sym typeface="Arial" panose="020B0604020202020204" pitchFamily="34" charset="0"/>
            </a:endParaRPr>
          </a:p>
        </p:txBody>
      </p:sp>
      <p:sp>
        <p:nvSpPr>
          <p:cNvPr id="47119" name="文本框 17">
            <a:extLst>
              <a:ext uri="{FF2B5EF4-FFF2-40B4-BE49-F238E27FC236}">
                <a16:creationId xmlns="" xmlns:a16="http://schemas.microsoft.com/office/drawing/2014/main" id="{E800FF0F-18EE-45B5-BBE8-902F4ED029AA}"/>
              </a:ext>
            </a:extLst>
          </p:cNvPr>
          <p:cNvSpPr txBox="1">
            <a:spLocks noChangeArrowheads="1"/>
          </p:cNvSpPr>
          <p:nvPr/>
        </p:nvSpPr>
        <p:spPr bwMode="auto">
          <a:xfrm>
            <a:off x="6527800" y="5019675"/>
            <a:ext cx="20843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sp>
        <p:nvSpPr>
          <p:cNvPr id="19" name="矩形 18">
            <a:extLst>
              <a:ext uri="{FF2B5EF4-FFF2-40B4-BE49-F238E27FC236}">
                <a16:creationId xmlns="" xmlns:a16="http://schemas.microsoft.com/office/drawing/2014/main" id="{857DC15E-6C12-4B0B-8741-B6336C75C87A}"/>
              </a:ext>
            </a:extLst>
          </p:cNvPr>
          <p:cNvSpPr/>
          <p:nvPr/>
        </p:nvSpPr>
        <p:spPr>
          <a:xfrm>
            <a:off x="6337300" y="4684713"/>
            <a:ext cx="190500" cy="190500"/>
          </a:xfrm>
          <a:prstGeom prst="rect">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121" name="Title 13">
            <a:extLst>
              <a:ext uri="{FF2B5EF4-FFF2-40B4-BE49-F238E27FC236}">
                <a16:creationId xmlns="" xmlns:a16="http://schemas.microsoft.com/office/drawing/2014/main" id="{669F3546-E605-411A-9EBE-76A8555A873A}"/>
              </a:ext>
            </a:extLst>
          </p:cNvPr>
          <p:cNvSpPr txBox="1">
            <a:spLocks noChangeArrowheads="1"/>
          </p:cNvSpPr>
          <p:nvPr/>
        </p:nvSpPr>
        <p:spPr bwMode="auto">
          <a:xfrm>
            <a:off x="9117013" y="4459288"/>
            <a:ext cx="13350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4</a:t>
            </a:r>
            <a:endParaRPr lang="en-US" altLang="en-US" sz="2400">
              <a:solidFill>
                <a:srgbClr val="595959"/>
              </a:solidFill>
              <a:sym typeface="Arial" panose="020B0604020202020204" pitchFamily="34" charset="0"/>
            </a:endParaRPr>
          </a:p>
        </p:txBody>
      </p:sp>
      <p:sp>
        <p:nvSpPr>
          <p:cNvPr id="47122" name="文本框 20">
            <a:extLst>
              <a:ext uri="{FF2B5EF4-FFF2-40B4-BE49-F238E27FC236}">
                <a16:creationId xmlns="" xmlns:a16="http://schemas.microsoft.com/office/drawing/2014/main" id="{3B527B1F-BDDE-45DB-92F9-7E63DDF0465A}"/>
              </a:ext>
            </a:extLst>
          </p:cNvPr>
          <p:cNvSpPr txBox="1">
            <a:spLocks noChangeArrowheads="1"/>
          </p:cNvSpPr>
          <p:nvPr/>
        </p:nvSpPr>
        <p:spPr bwMode="auto">
          <a:xfrm>
            <a:off x="9117013" y="5019675"/>
            <a:ext cx="20843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sp>
        <p:nvSpPr>
          <p:cNvPr id="22" name="矩形 21">
            <a:extLst>
              <a:ext uri="{FF2B5EF4-FFF2-40B4-BE49-F238E27FC236}">
                <a16:creationId xmlns="" xmlns:a16="http://schemas.microsoft.com/office/drawing/2014/main" id="{10E6F48E-6070-47B8-9302-C5764DABA116}"/>
              </a:ext>
            </a:extLst>
          </p:cNvPr>
          <p:cNvSpPr/>
          <p:nvPr/>
        </p:nvSpPr>
        <p:spPr>
          <a:xfrm>
            <a:off x="8926513" y="4684713"/>
            <a:ext cx="190500" cy="190500"/>
          </a:xfrm>
          <a:prstGeom prst="rect">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8130" name="图片 1">
            <a:extLst>
              <a:ext uri="{FF2B5EF4-FFF2-40B4-BE49-F238E27FC236}">
                <a16:creationId xmlns="" xmlns:a16="http://schemas.microsoft.com/office/drawing/2014/main" id="{6934F0E8-CE8E-477A-92EE-58619EB54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文本框 2">
            <a:extLst>
              <a:ext uri="{FF2B5EF4-FFF2-40B4-BE49-F238E27FC236}">
                <a16:creationId xmlns="" xmlns:a16="http://schemas.microsoft.com/office/drawing/2014/main" id="{255BE58B-5223-41EB-87D7-8DD6BB31D59C}"/>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添加论文内容第四部分标题</a:t>
            </a:r>
          </a:p>
        </p:txBody>
      </p:sp>
      <p:cxnSp>
        <p:nvCxnSpPr>
          <p:cNvPr id="4" name="直接连接符 3">
            <a:extLst>
              <a:ext uri="{FF2B5EF4-FFF2-40B4-BE49-F238E27FC236}">
                <a16:creationId xmlns="" xmlns:a16="http://schemas.microsoft.com/office/drawing/2014/main" id="{DD99E7F9-E5D8-445F-9644-F1C8B0FE66C1}"/>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97D28D57-A69B-468A-A194-B14A69563FD9}"/>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8134" name="组合 5">
            <a:extLst>
              <a:ext uri="{FF2B5EF4-FFF2-40B4-BE49-F238E27FC236}">
                <a16:creationId xmlns="" xmlns:a16="http://schemas.microsoft.com/office/drawing/2014/main" id="{F5C58526-1D59-4730-962B-EDE1E841B0FF}"/>
              </a:ext>
            </a:extLst>
          </p:cNvPr>
          <p:cNvGrpSpPr>
            <a:grpSpLocks/>
          </p:cNvGrpSpPr>
          <p:nvPr/>
        </p:nvGrpSpPr>
        <p:grpSpPr bwMode="auto">
          <a:xfrm>
            <a:off x="214313" y="125413"/>
            <a:ext cx="638175" cy="638175"/>
            <a:chOff x="9444839" y="2234042"/>
            <a:chExt cx="1607262" cy="1607262"/>
          </a:xfrm>
        </p:grpSpPr>
        <p:sp>
          <p:nvSpPr>
            <p:cNvPr id="7" name="椭圆 6">
              <a:extLst>
                <a:ext uri="{FF2B5EF4-FFF2-40B4-BE49-F238E27FC236}">
                  <a16:creationId xmlns="" xmlns:a16="http://schemas.microsoft.com/office/drawing/2014/main" id="{DF799BA0-E400-408D-9709-8E7B35629CF6}"/>
                </a:ext>
              </a:extLst>
            </p:cNvPr>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0449B86A-41F7-4A5F-B160-15C889FA55B2}"/>
                </a:ext>
              </a:extLst>
            </p:cNvPr>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 xmlns:a16="http://schemas.microsoft.com/office/drawing/2014/main" id="{1A9FADFB-A3B6-4B31-95DA-F05B935A14B8}"/>
                </a:ext>
              </a:extLst>
            </p:cNvPr>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0" name="Rectangle 86">
            <a:extLst>
              <a:ext uri="{FF2B5EF4-FFF2-40B4-BE49-F238E27FC236}">
                <a16:creationId xmlns="" xmlns:a16="http://schemas.microsoft.com/office/drawing/2014/main" id="{9DAC05A2-66D1-4AAD-9F0F-CA7BB7121738}"/>
              </a:ext>
            </a:extLst>
          </p:cNvPr>
          <p:cNvSpPr/>
          <p:nvPr/>
        </p:nvSpPr>
        <p:spPr>
          <a:xfrm>
            <a:off x="9061450" y="2433638"/>
            <a:ext cx="3130550" cy="11906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sp>
        <p:nvSpPr>
          <p:cNvPr id="11" name="Rectangle 84">
            <a:extLst>
              <a:ext uri="{FF2B5EF4-FFF2-40B4-BE49-F238E27FC236}">
                <a16:creationId xmlns="" xmlns:a16="http://schemas.microsoft.com/office/drawing/2014/main" id="{3B60F10A-4EB9-4BBE-B285-D941552B3843}"/>
              </a:ext>
            </a:extLst>
          </p:cNvPr>
          <p:cNvSpPr/>
          <p:nvPr/>
        </p:nvSpPr>
        <p:spPr>
          <a:xfrm>
            <a:off x="0" y="2433638"/>
            <a:ext cx="3130550" cy="11906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sp>
        <p:nvSpPr>
          <p:cNvPr id="12" name="Oval 3">
            <a:extLst>
              <a:ext uri="{FF2B5EF4-FFF2-40B4-BE49-F238E27FC236}">
                <a16:creationId xmlns="" xmlns:a16="http://schemas.microsoft.com/office/drawing/2014/main" id="{EBDF8DE4-ECCF-4D4E-9108-F39E9078103D}"/>
              </a:ext>
            </a:extLst>
          </p:cNvPr>
          <p:cNvSpPr/>
          <p:nvPr/>
        </p:nvSpPr>
        <p:spPr>
          <a:xfrm>
            <a:off x="2109788" y="1601788"/>
            <a:ext cx="2854325" cy="2854325"/>
          </a:xfrm>
          <a:prstGeom prst="ellipse">
            <a:avLst/>
          </a:prstGeom>
          <a:solidFill>
            <a:srgbClr val="5E80B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sp>
        <p:nvSpPr>
          <p:cNvPr id="13" name="Oval 4">
            <a:extLst>
              <a:ext uri="{FF2B5EF4-FFF2-40B4-BE49-F238E27FC236}">
                <a16:creationId xmlns="" xmlns:a16="http://schemas.microsoft.com/office/drawing/2014/main" id="{99544567-399E-4A6F-AF63-3493118DD39B}"/>
              </a:ext>
            </a:extLst>
          </p:cNvPr>
          <p:cNvSpPr/>
          <p:nvPr/>
        </p:nvSpPr>
        <p:spPr>
          <a:xfrm>
            <a:off x="4668838" y="1601788"/>
            <a:ext cx="2854325" cy="2854325"/>
          </a:xfrm>
          <a:prstGeom prst="ellipse">
            <a:avLst/>
          </a:prstGeom>
          <a:solidFill>
            <a:srgbClr val="4B649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sp>
        <p:nvSpPr>
          <p:cNvPr id="14" name="Oval 6">
            <a:extLst>
              <a:ext uri="{FF2B5EF4-FFF2-40B4-BE49-F238E27FC236}">
                <a16:creationId xmlns="" xmlns:a16="http://schemas.microsoft.com/office/drawing/2014/main" id="{B7E6B0FC-0E1A-45AC-975B-0D5797D376E2}"/>
              </a:ext>
            </a:extLst>
          </p:cNvPr>
          <p:cNvSpPr/>
          <p:nvPr/>
        </p:nvSpPr>
        <p:spPr>
          <a:xfrm>
            <a:off x="7227888" y="1601788"/>
            <a:ext cx="2854325" cy="2854325"/>
          </a:xfrm>
          <a:prstGeom prst="ellipse">
            <a:avLst/>
          </a:prstGeom>
          <a:solidFill>
            <a:srgbClr val="5E80B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solidFill>
                <a:prstClr val="white"/>
              </a:solidFill>
              <a:cs typeface="+mn-ea"/>
              <a:sym typeface="+mn-lt"/>
            </a:endParaRPr>
          </a:p>
        </p:txBody>
      </p:sp>
      <p:grpSp>
        <p:nvGrpSpPr>
          <p:cNvPr id="15" name="Group 24">
            <a:extLst>
              <a:ext uri="{FF2B5EF4-FFF2-40B4-BE49-F238E27FC236}">
                <a16:creationId xmlns="" xmlns:a16="http://schemas.microsoft.com/office/drawing/2014/main" id="{D8992D36-FF6A-4F4F-97CA-35DFB3D8B275}"/>
              </a:ext>
            </a:extLst>
          </p:cNvPr>
          <p:cNvGrpSpPr/>
          <p:nvPr/>
        </p:nvGrpSpPr>
        <p:grpSpPr>
          <a:xfrm>
            <a:off x="5525726" y="2458338"/>
            <a:ext cx="1140547" cy="1140547"/>
            <a:chOff x="6111586" y="318800"/>
            <a:chExt cx="490538" cy="490538"/>
          </a:xfrm>
          <a:solidFill>
            <a:schemeClr val="bg1"/>
          </a:solidFill>
        </p:grpSpPr>
        <p:sp>
          <p:nvSpPr>
            <p:cNvPr id="16" name="Freeform 5">
              <a:extLst>
                <a:ext uri="{FF2B5EF4-FFF2-40B4-BE49-F238E27FC236}">
                  <a16:creationId xmlns="" xmlns:a16="http://schemas.microsoft.com/office/drawing/2014/main" id="{17BCC4EC-7DCA-4C41-BC3E-173FEBB5D198}"/>
                </a:ext>
              </a:extLst>
            </p:cNvPr>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17" name="Freeform 6">
              <a:extLst>
                <a:ext uri="{FF2B5EF4-FFF2-40B4-BE49-F238E27FC236}">
                  <a16:creationId xmlns="" xmlns:a16="http://schemas.microsoft.com/office/drawing/2014/main" id="{E11CBB35-9CD6-45FB-A242-196B78A103B2}"/>
                </a:ext>
              </a:extLst>
            </p:cNvPr>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18" name="Freeform 7">
              <a:extLst>
                <a:ext uri="{FF2B5EF4-FFF2-40B4-BE49-F238E27FC236}">
                  <a16:creationId xmlns="" xmlns:a16="http://schemas.microsoft.com/office/drawing/2014/main" id="{9FABFF89-8439-4656-9CFC-827F23678E06}"/>
                </a:ext>
              </a:extLst>
            </p:cNvPr>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19" name="Freeform 8">
              <a:extLst>
                <a:ext uri="{FF2B5EF4-FFF2-40B4-BE49-F238E27FC236}">
                  <a16:creationId xmlns="" xmlns:a16="http://schemas.microsoft.com/office/drawing/2014/main" id="{DC907F47-EDC5-4265-95AC-F9FC6AF9D589}"/>
                </a:ext>
              </a:extLst>
            </p:cNvPr>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20" name="Freeform 9">
              <a:extLst>
                <a:ext uri="{FF2B5EF4-FFF2-40B4-BE49-F238E27FC236}">
                  <a16:creationId xmlns="" xmlns:a16="http://schemas.microsoft.com/office/drawing/2014/main" id="{AEF070BB-4FA1-41F2-824B-44AE6AF940C9}"/>
                </a:ext>
              </a:extLst>
            </p:cNvPr>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21" name="Freeform 10">
              <a:extLst>
                <a:ext uri="{FF2B5EF4-FFF2-40B4-BE49-F238E27FC236}">
                  <a16:creationId xmlns="" xmlns:a16="http://schemas.microsoft.com/office/drawing/2014/main" id="{8D51DCF5-DBA5-46DE-A503-21E76659C6EC}"/>
                </a:ext>
              </a:extLst>
            </p:cNvPr>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22" name="Freeform 11">
              <a:extLst>
                <a:ext uri="{FF2B5EF4-FFF2-40B4-BE49-F238E27FC236}">
                  <a16:creationId xmlns="" xmlns:a16="http://schemas.microsoft.com/office/drawing/2014/main" id="{64DDBCEF-E3CD-465B-95D2-EC8F5C0511B1}"/>
                </a:ext>
              </a:extLst>
            </p:cNvPr>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23" name="Freeform 12">
              <a:extLst>
                <a:ext uri="{FF2B5EF4-FFF2-40B4-BE49-F238E27FC236}">
                  <a16:creationId xmlns="" xmlns:a16="http://schemas.microsoft.com/office/drawing/2014/main" id="{49042982-248D-416C-BA5D-24E60BB5D750}"/>
                </a:ext>
              </a:extLst>
            </p:cNvPr>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24" name="Freeform 13">
              <a:extLst>
                <a:ext uri="{FF2B5EF4-FFF2-40B4-BE49-F238E27FC236}">
                  <a16:creationId xmlns="" xmlns:a16="http://schemas.microsoft.com/office/drawing/2014/main" id="{C3497B7F-A9A8-4B24-9831-B72958160071}"/>
                </a:ext>
              </a:extLst>
            </p:cNvPr>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25" name="Freeform 14">
              <a:extLst>
                <a:ext uri="{FF2B5EF4-FFF2-40B4-BE49-F238E27FC236}">
                  <a16:creationId xmlns="" xmlns:a16="http://schemas.microsoft.com/office/drawing/2014/main" id="{87DE2414-645A-4C89-B06A-D9D29B205705}"/>
                </a:ext>
              </a:extLst>
            </p:cNvPr>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26" name="Freeform 15">
              <a:extLst>
                <a:ext uri="{FF2B5EF4-FFF2-40B4-BE49-F238E27FC236}">
                  <a16:creationId xmlns="" xmlns:a16="http://schemas.microsoft.com/office/drawing/2014/main" id="{FDF0C289-B257-43A9-AEE9-EB2E3888FE07}"/>
                </a:ext>
              </a:extLst>
            </p:cNvPr>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27" name="Freeform 16">
              <a:extLst>
                <a:ext uri="{FF2B5EF4-FFF2-40B4-BE49-F238E27FC236}">
                  <a16:creationId xmlns="" xmlns:a16="http://schemas.microsoft.com/office/drawing/2014/main" id="{BDB0F03D-FC4E-40BB-BE1D-0DBCAC2F1BA1}"/>
                </a:ext>
              </a:extLst>
            </p:cNvPr>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28" name="Freeform 17">
              <a:extLst>
                <a:ext uri="{FF2B5EF4-FFF2-40B4-BE49-F238E27FC236}">
                  <a16:creationId xmlns="" xmlns:a16="http://schemas.microsoft.com/office/drawing/2014/main" id="{F37F8C2A-4BAE-482B-B612-9786083DDE07}"/>
                </a:ext>
              </a:extLst>
            </p:cNvPr>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grpSp>
      <p:sp>
        <p:nvSpPr>
          <p:cNvPr id="29" name="Freeform 26">
            <a:extLst>
              <a:ext uri="{FF2B5EF4-FFF2-40B4-BE49-F238E27FC236}">
                <a16:creationId xmlns="" xmlns:a16="http://schemas.microsoft.com/office/drawing/2014/main" id="{4973B39E-25ED-43C8-B3D5-DEE3B457305A}"/>
              </a:ext>
            </a:extLst>
          </p:cNvPr>
          <p:cNvSpPr>
            <a:spLocks noEditPoints="1" noChangeArrowheads="1"/>
          </p:cNvSpPr>
          <p:nvPr/>
        </p:nvSpPr>
        <p:spPr bwMode="auto">
          <a:xfrm>
            <a:off x="8083550" y="2368550"/>
            <a:ext cx="1298575" cy="1249363"/>
          </a:xfrm>
          <a:custGeom>
            <a:avLst/>
            <a:gdLst>
              <a:gd name="T0" fmla="*/ 2147483646 w 132"/>
              <a:gd name="T1" fmla="*/ 0 h 128"/>
              <a:gd name="T2" fmla="*/ 2147483646 w 132"/>
              <a:gd name="T3" fmla="*/ 2147483646 h 128"/>
              <a:gd name="T4" fmla="*/ 2147483646 w 132"/>
              <a:gd name="T5" fmla="*/ 2147483646 h 128"/>
              <a:gd name="T6" fmla="*/ 2147483646 w 132"/>
              <a:gd name="T7" fmla="*/ 2147483646 h 128"/>
              <a:gd name="T8" fmla="*/ 2147483646 w 132"/>
              <a:gd name="T9" fmla="*/ 2147483646 h 128"/>
              <a:gd name="T10" fmla="*/ 2147483646 w 132"/>
              <a:gd name="T11" fmla="*/ 2147483646 h 128"/>
              <a:gd name="T12" fmla="*/ 2147483646 w 132"/>
              <a:gd name="T13" fmla="*/ 2147483646 h 128"/>
              <a:gd name="T14" fmla="*/ 2147483646 w 132"/>
              <a:gd name="T15" fmla="*/ 2147483646 h 128"/>
              <a:gd name="T16" fmla="*/ 2147483646 w 132"/>
              <a:gd name="T17" fmla="*/ 2147483646 h 128"/>
              <a:gd name="T18" fmla="*/ 2147483646 w 132"/>
              <a:gd name="T19" fmla="*/ 2147483646 h 128"/>
              <a:gd name="T20" fmla="*/ 2147483646 w 132"/>
              <a:gd name="T21" fmla="*/ 2147483646 h 128"/>
              <a:gd name="T22" fmla="*/ 2147483646 w 132"/>
              <a:gd name="T23" fmla="*/ 2147483646 h 128"/>
              <a:gd name="T24" fmla="*/ 2147483646 w 132"/>
              <a:gd name="T25" fmla="*/ 2147483646 h 128"/>
              <a:gd name="T26" fmla="*/ 2147483646 w 132"/>
              <a:gd name="T27" fmla="*/ 2147483646 h 128"/>
              <a:gd name="T28" fmla="*/ 2147483646 w 132"/>
              <a:gd name="T29" fmla="*/ 2147483646 h 128"/>
              <a:gd name="T30" fmla="*/ 2147483646 w 132"/>
              <a:gd name="T31" fmla="*/ 2147483646 h 128"/>
              <a:gd name="T32" fmla="*/ 2147483646 w 132"/>
              <a:gd name="T33" fmla="*/ 2147483646 h 128"/>
              <a:gd name="T34" fmla="*/ 2147483646 w 132"/>
              <a:gd name="T35" fmla="*/ 2147483646 h 128"/>
              <a:gd name="T36" fmla="*/ 2147483646 w 132"/>
              <a:gd name="T37" fmla="*/ 2147483646 h 128"/>
              <a:gd name="T38" fmla="*/ 2147483646 w 132"/>
              <a:gd name="T39" fmla="*/ 2147483646 h 128"/>
              <a:gd name="T40" fmla="*/ 2147483646 w 132"/>
              <a:gd name="T41" fmla="*/ 2147483646 h 128"/>
              <a:gd name="T42" fmla="*/ 2147483646 w 132"/>
              <a:gd name="T43" fmla="*/ 2147483646 h 128"/>
              <a:gd name="T44" fmla="*/ 2147483646 w 132"/>
              <a:gd name="T45" fmla="*/ 2147483646 h 128"/>
              <a:gd name="T46" fmla="*/ 2147483646 w 132"/>
              <a:gd name="T47" fmla="*/ 2147483646 h 128"/>
              <a:gd name="T48" fmla="*/ 2147483646 w 132"/>
              <a:gd name="T49" fmla="*/ 2147483646 h 128"/>
              <a:gd name="T50" fmla="*/ 2147483646 w 132"/>
              <a:gd name="T51" fmla="*/ 2147483646 h 128"/>
              <a:gd name="T52" fmla="*/ 2147483646 w 132"/>
              <a:gd name="T53" fmla="*/ 2147483646 h 128"/>
              <a:gd name="T54" fmla="*/ 2147483646 w 132"/>
              <a:gd name="T55" fmla="*/ 2147483646 h 128"/>
              <a:gd name="T56" fmla="*/ 2147483646 w 132"/>
              <a:gd name="T57" fmla="*/ 2147483646 h 128"/>
              <a:gd name="T58" fmla="*/ 2147483646 w 132"/>
              <a:gd name="T59" fmla="*/ 2147483646 h 128"/>
              <a:gd name="T60" fmla="*/ 2147483646 w 132"/>
              <a:gd name="T61" fmla="*/ 2147483646 h 128"/>
              <a:gd name="T62" fmla="*/ 2147483646 w 132"/>
              <a:gd name="T63" fmla="*/ 2147483646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0" name="Group 82">
            <a:extLst>
              <a:ext uri="{FF2B5EF4-FFF2-40B4-BE49-F238E27FC236}">
                <a16:creationId xmlns="" xmlns:a16="http://schemas.microsoft.com/office/drawing/2014/main" id="{E0277A4F-D82B-42EB-B09B-08AFAD4A8501}"/>
              </a:ext>
            </a:extLst>
          </p:cNvPr>
          <p:cNvGrpSpPr/>
          <p:nvPr/>
        </p:nvGrpSpPr>
        <p:grpSpPr>
          <a:xfrm>
            <a:off x="3028734" y="2448929"/>
            <a:ext cx="1017588" cy="1158875"/>
            <a:chOff x="812800" y="2719388"/>
            <a:chExt cx="1017588" cy="1158875"/>
          </a:xfrm>
          <a:solidFill>
            <a:schemeClr val="bg1"/>
          </a:solidFill>
        </p:grpSpPr>
        <p:sp>
          <p:nvSpPr>
            <p:cNvPr id="31" name="Freeform 35">
              <a:extLst>
                <a:ext uri="{FF2B5EF4-FFF2-40B4-BE49-F238E27FC236}">
                  <a16:creationId xmlns="" xmlns:a16="http://schemas.microsoft.com/office/drawing/2014/main" id="{D0DF983E-B183-42E0-BF26-999F0B91CA8F}"/>
                </a:ext>
              </a:extLst>
            </p:cNvPr>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32" name="Oval 36">
              <a:extLst>
                <a:ext uri="{FF2B5EF4-FFF2-40B4-BE49-F238E27FC236}">
                  <a16:creationId xmlns="" xmlns:a16="http://schemas.microsoft.com/office/drawing/2014/main" id="{5DC713AA-02C0-4475-BC15-2771FC05DD05}"/>
                </a:ext>
              </a:extLst>
            </p:cNvPr>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33" name="Oval 37">
              <a:extLst>
                <a:ext uri="{FF2B5EF4-FFF2-40B4-BE49-F238E27FC236}">
                  <a16:creationId xmlns="" xmlns:a16="http://schemas.microsoft.com/office/drawing/2014/main" id="{A08DBBED-7E75-4254-B394-F4B5894A3158}"/>
                </a:ext>
              </a:extLst>
            </p:cNvPr>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sp>
          <p:nvSpPr>
            <p:cNvPr id="34" name="Oval 38">
              <a:extLst>
                <a:ext uri="{FF2B5EF4-FFF2-40B4-BE49-F238E27FC236}">
                  <a16:creationId xmlns="" xmlns:a16="http://schemas.microsoft.com/office/drawing/2014/main" id="{E0A6F8A3-7201-40D4-81CE-659342C6B862}"/>
                </a:ext>
              </a:extLst>
            </p:cNvPr>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solidFill>
                  <a:prstClr val="black"/>
                </a:solidFill>
                <a:cs typeface="+mn-ea"/>
                <a:sym typeface="+mn-lt"/>
              </a:endParaRPr>
            </a:p>
          </p:txBody>
        </p:sp>
      </p:grpSp>
      <p:sp>
        <p:nvSpPr>
          <p:cNvPr id="48143" name="Title 13">
            <a:extLst>
              <a:ext uri="{FF2B5EF4-FFF2-40B4-BE49-F238E27FC236}">
                <a16:creationId xmlns="" xmlns:a16="http://schemas.microsoft.com/office/drawing/2014/main" id="{D21D12B1-D176-4E9C-AC20-F7344232474D}"/>
              </a:ext>
            </a:extLst>
          </p:cNvPr>
          <p:cNvSpPr txBox="1">
            <a:spLocks noChangeArrowheads="1"/>
          </p:cNvSpPr>
          <p:nvPr/>
        </p:nvSpPr>
        <p:spPr bwMode="auto">
          <a:xfrm>
            <a:off x="2959100" y="4471988"/>
            <a:ext cx="13350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a:solidFill>
                  <a:srgbClr val="595959"/>
                </a:solidFill>
                <a:sym typeface="Arial" panose="020B0604020202020204" pitchFamily="34" charset="0"/>
              </a:rPr>
              <a:t>标题</a:t>
            </a:r>
            <a:endParaRPr lang="en-US" altLang="en-US" sz="2400">
              <a:solidFill>
                <a:srgbClr val="595959"/>
              </a:solidFill>
              <a:sym typeface="Arial" panose="020B0604020202020204" pitchFamily="34" charset="0"/>
            </a:endParaRPr>
          </a:p>
        </p:txBody>
      </p:sp>
      <p:sp>
        <p:nvSpPr>
          <p:cNvPr id="48144" name="文本框 35">
            <a:extLst>
              <a:ext uri="{FF2B5EF4-FFF2-40B4-BE49-F238E27FC236}">
                <a16:creationId xmlns="" xmlns:a16="http://schemas.microsoft.com/office/drawing/2014/main" id="{1FDA59DA-7141-4E25-BCD2-CEF2CF896634}"/>
              </a:ext>
            </a:extLst>
          </p:cNvPr>
          <p:cNvSpPr txBox="1">
            <a:spLocks noChangeArrowheads="1"/>
          </p:cNvSpPr>
          <p:nvPr/>
        </p:nvSpPr>
        <p:spPr bwMode="auto">
          <a:xfrm>
            <a:off x="2586038" y="50323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sp>
        <p:nvSpPr>
          <p:cNvPr id="48145" name="Title 13">
            <a:extLst>
              <a:ext uri="{FF2B5EF4-FFF2-40B4-BE49-F238E27FC236}">
                <a16:creationId xmlns="" xmlns:a16="http://schemas.microsoft.com/office/drawing/2014/main" id="{0FE2D2FA-E48C-4272-8CCC-BDA4F38997D1}"/>
              </a:ext>
            </a:extLst>
          </p:cNvPr>
          <p:cNvSpPr txBox="1">
            <a:spLocks noChangeArrowheads="1"/>
          </p:cNvSpPr>
          <p:nvPr/>
        </p:nvSpPr>
        <p:spPr bwMode="auto">
          <a:xfrm>
            <a:off x="5464175" y="4471988"/>
            <a:ext cx="13350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a:solidFill>
                  <a:srgbClr val="595959"/>
                </a:solidFill>
                <a:sym typeface="Arial" panose="020B0604020202020204" pitchFamily="34" charset="0"/>
              </a:rPr>
              <a:t>标题</a:t>
            </a:r>
            <a:endParaRPr lang="en-US" altLang="en-US" sz="2400">
              <a:solidFill>
                <a:srgbClr val="595959"/>
              </a:solidFill>
              <a:sym typeface="Arial" panose="020B0604020202020204" pitchFamily="34" charset="0"/>
            </a:endParaRPr>
          </a:p>
        </p:txBody>
      </p:sp>
      <p:sp>
        <p:nvSpPr>
          <p:cNvPr id="48146" name="文本框 37">
            <a:extLst>
              <a:ext uri="{FF2B5EF4-FFF2-40B4-BE49-F238E27FC236}">
                <a16:creationId xmlns="" xmlns:a16="http://schemas.microsoft.com/office/drawing/2014/main" id="{25549F3D-A537-4C9D-A0B8-BD58F2C9EBB9}"/>
              </a:ext>
            </a:extLst>
          </p:cNvPr>
          <p:cNvSpPr txBox="1">
            <a:spLocks noChangeArrowheads="1"/>
          </p:cNvSpPr>
          <p:nvPr/>
        </p:nvSpPr>
        <p:spPr bwMode="auto">
          <a:xfrm>
            <a:off x="5089525" y="50323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sp>
        <p:nvSpPr>
          <p:cNvPr id="48147" name="Title 13">
            <a:extLst>
              <a:ext uri="{FF2B5EF4-FFF2-40B4-BE49-F238E27FC236}">
                <a16:creationId xmlns="" xmlns:a16="http://schemas.microsoft.com/office/drawing/2014/main" id="{B3B777DC-0787-43AD-94A6-FF2EB79ED470}"/>
              </a:ext>
            </a:extLst>
          </p:cNvPr>
          <p:cNvSpPr txBox="1">
            <a:spLocks noChangeArrowheads="1"/>
          </p:cNvSpPr>
          <p:nvPr/>
        </p:nvSpPr>
        <p:spPr bwMode="auto">
          <a:xfrm>
            <a:off x="7967663" y="4471988"/>
            <a:ext cx="13350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a:solidFill>
                  <a:srgbClr val="595959"/>
                </a:solidFill>
                <a:sym typeface="Arial" panose="020B0604020202020204" pitchFamily="34" charset="0"/>
              </a:rPr>
              <a:t>标题</a:t>
            </a:r>
            <a:endParaRPr lang="en-US" altLang="en-US" sz="2400">
              <a:solidFill>
                <a:srgbClr val="595959"/>
              </a:solidFill>
              <a:sym typeface="Arial" panose="020B0604020202020204" pitchFamily="34" charset="0"/>
            </a:endParaRPr>
          </a:p>
        </p:txBody>
      </p:sp>
      <p:sp>
        <p:nvSpPr>
          <p:cNvPr id="48148" name="文本框 39">
            <a:extLst>
              <a:ext uri="{FF2B5EF4-FFF2-40B4-BE49-F238E27FC236}">
                <a16:creationId xmlns="" xmlns:a16="http://schemas.microsoft.com/office/drawing/2014/main" id="{E4E4D324-B8F9-4B5B-BDB1-6438C78D1C58}"/>
              </a:ext>
            </a:extLst>
          </p:cNvPr>
          <p:cNvSpPr txBox="1">
            <a:spLocks noChangeArrowheads="1"/>
          </p:cNvSpPr>
          <p:nvPr/>
        </p:nvSpPr>
        <p:spPr bwMode="auto">
          <a:xfrm>
            <a:off x="7593013" y="50323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600">
                <a:solidFill>
                  <a:srgbClr val="808080"/>
                </a:solidFill>
                <a:sym typeface="Arial" panose="020B0604020202020204" pitchFamily="34" charset="0"/>
              </a:rPr>
              <a:t>请在这里添加相应的文字内容请在这里添加相应的文字内容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par>
                          <p:cTn id="17" fill="hold" nodeType="afterGroup">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nodeType="afterGroup">
                            <p:stCondLst>
                              <p:cond delay="15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nodeType="afterGroup">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nodeType="afterGroup">
                            <p:stCondLst>
                              <p:cond delay="2500"/>
                            </p:stCondLst>
                            <p:childTnLst>
                              <p:par>
                                <p:cTn id="34" presetID="10"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图片 1">
            <a:extLst>
              <a:ext uri="{FF2B5EF4-FFF2-40B4-BE49-F238E27FC236}">
                <a16:creationId xmlns="" xmlns:a16="http://schemas.microsoft.com/office/drawing/2014/main" id="{2A071A6B-F14E-45F5-9007-A2F11FB25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文本框 2">
            <a:extLst>
              <a:ext uri="{FF2B5EF4-FFF2-40B4-BE49-F238E27FC236}">
                <a16:creationId xmlns="" xmlns:a16="http://schemas.microsoft.com/office/drawing/2014/main" id="{855AB14D-2C7E-495C-940D-EC331FE7DFB0}"/>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添加论文内容第四部分标题</a:t>
            </a:r>
          </a:p>
        </p:txBody>
      </p:sp>
      <p:cxnSp>
        <p:nvCxnSpPr>
          <p:cNvPr id="4" name="直接连接符 3">
            <a:extLst>
              <a:ext uri="{FF2B5EF4-FFF2-40B4-BE49-F238E27FC236}">
                <a16:creationId xmlns="" xmlns:a16="http://schemas.microsoft.com/office/drawing/2014/main" id="{13C3D011-27FD-4BBE-9551-F3423C8083D9}"/>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3EB5BA4F-2A2C-44ED-8D3E-8B8353C65427}"/>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9158" name="组合 5">
            <a:extLst>
              <a:ext uri="{FF2B5EF4-FFF2-40B4-BE49-F238E27FC236}">
                <a16:creationId xmlns="" xmlns:a16="http://schemas.microsoft.com/office/drawing/2014/main" id="{7CB0ED41-209C-44D0-BB57-2E9538FE53F7}"/>
              </a:ext>
            </a:extLst>
          </p:cNvPr>
          <p:cNvGrpSpPr>
            <a:grpSpLocks/>
          </p:cNvGrpSpPr>
          <p:nvPr/>
        </p:nvGrpSpPr>
        <p:grpSpPr bwMode="auto">
          <a:xfrm>
            <a:off x="214313" y="125413"/>
            <a:ext cx="638175" cy="638175"/>
            <a:chOff x="9444839" y="2234042"/>
            <a:chExt cx="1607262" cy="1607262"/>
          </a:xfrm>
        </p:grpSpPr>
        <p:sp>
          <p:nvSpPr>
            <p:cNvPr id="7" name="椭圆 6">
              <a:extLst>
                <a:ext uri="{FF2B5EF4-FFF2-40B4-BE49-F238E27FC236}">
                  <a16:creationId xmlns="" xmlns:a16="http://schemas.microsoft.com/office/drawing/2014/main" id="{AE17C21C-669B-478C-B066-486A49FF6D54}"/>
                </a:ext>
              </a:extLst>
            </p:cNvPr>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3A9CD155-E8E7-4479-B1A0-65984632ADCA}"/>
                </a:ext>
              </a:extLst>
            </p:cNvPr>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 xmlns:a16="http://schemas.microsoft.com/office/drawing/2014/main" id="{A8413259-9943-4B59-ADBE-0B9CAF76B362}"/>
                </a:ext>
              </a:extLst>
            </p:cNvPr>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49159" name="文本框 9">
            <a:extLst>
              <a:ext uri="{FF2B5EF4-FFF2-40B4-BE49-F238E27FC236}">
                <a16:creationId xmlns="" xmlns:a16="http://schemas.microsoft.com/office/drawing/2014/main" id="{DA94526A-E766-4BDE-AE7D-719693371F1A}"/>
              </a:ext>
            </a:extLst>
          </p:cNvPr>
          <p:cNvSpPr txBox="1">
            <a:spLocks noChangeArrowheads="1"/>
          </p:cNvSpPr>
          <p:nvPr/>
        </p:nvSpPr>
        <p:spPr bwMode="auto">
          <a:xfrm>
            <a:off x="8915400" y="2168525"/>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p>
        </p:txBody>
      </p:sp>
      <p:sp>
        <p:nvSpPr>
          <p:cNvPr id="49160" name="文本框 10">
            <a:extLst>
              <a:ext uri="{FF2B5EF4-FFF2-40B4-BE49-F238E27FC236}">
                <a16:creationId xmlns="" xmlns:a16="http://schemas.microsoft.com/office/drawing/2014/main" id="{6A1142CC-0CB9-400C-9EBA-5BB384C01354}"/>
              </a:ext>
            </a:extLst>
          </p:cNvPr>
          <p:cNvSpPr txBox="1">
            <a:spLocks noChangeArrowheads="1"/>
          </p:cNvSpPr>
          <p:nvPr/>
        </p:nvSpPr>
        <p:spPr bwMode="auto">
          <a:xfrm>
            <a:off x="8915400" y="1941513"/>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p>
        </p:txBody>
      </p:sp>
      <p:sp>
        <p:nvSpPr>
          <p:cNvPr id="49161" name="文本框 11">
            <a:extLst>
              <a:ext uri="{FF2B5EF4-FFF2-40B4-BE49-F238E27FC236}">
                <a16:creationId xmlns="" xmlns:a16="http://schemas.microsoft.com/office/drawing/2014/main" id="{7471D9A0-6677-420C-9244-EB79ED47BE26}"/>
              </a:ext>
            </a:extLst>
          </p:cNvPr>
          <p:cNvSpPr txBox="1">
            <a:spLocks noChangeArrowheads="1"/>
          </p:cNvSpPr>
          <p:nvPr/>
        </p:nvSpPr>
        <p:spPr bwMode="auto">
          <a:xfrm>
            <a:off x="8915400" y="3328988"/>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p>
        </p:txBody>
      </p:sp>
      <p:sp>
        <p:nvSpPr>
          <p:cNvPr id="49162" name="文本框 12">
            <a:extLst>
              <a:ext uri="{FF2B5EF4-FFF2-40B4-BE49-F238E27FC236}">
                <a16:creationId xmlns="" xmlns:a16="http://schemas.microsoft.com/office/drawing/2014/main" id="{CD685439-CAD3-4B5A-A2FA-55C45A654031}"/>
              </a:ext>
            </a:extLst>
          </p:cNvPr>
          <p:cNvSpPr txBox="1">
            <a:spLocks noChangeArrowheads="1"/>
          </p:cNvSpPr>
          <p:nvPr/>
        </p:nvSpPr>
        <p:spPr bwMode="auto">
          <a:xfrm>
            <a:off x="8915400" y="3101975"/>
            <a:ext cx="1827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p>
        </p:txBody>
      </p:sp>
      <p:sp>
        <p:nvSpPr>
          <p:cNvPr id="49163" name="文本框 13">
            <a:extLst>
              <a:ext uri="{FF2B5EF4-FFF2-40B4-BE49-F238E27FC236}">
                <a16:creationId xmlns="" xmlns:a16="http://schemas.microsoft.com/office/drawing/2014/main" id="{038CE1B9-28F4-47F4-B5EE-3A2B0B7310EE}"/>
              </a:ext>
            </a:extLst>
          </p:cNvPr>
          <p:cNvSpPr txBox="1">
            <a:spLocks noChangeArrowheads="1"/>
          </p:cNvSpPr>
          <p:nvPr/>
        </p:nvSpPr>
        <p:spPr bwMode="auto">
          <a:xfrm>
            <a:off x="8915400" y="4495800"/>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p>
        </p:txBody>
      </p:sp>
      <p:sp>
        <p:nvSpPr>
          <p:cNvPr id="49164" name="文本框 14">
            <a:extLst>
              <a:ext uri="{FF2B5EF4-FFF2-40B4-BE49-F238E27FC236}">
                <a16:creationId xmlns="" xmlns:a16="http://schemas.microsoft.com/office/drawing/2014/main" id="{3DBA3C8A-B700-41A6-9806-3492D1200B10}"/>
              </a:ext>
            </a:extLst>
          </p:cNvPr>
          <p:cNvSpPr txBox="1">
            <a:spLocks noChangeArrowheads="1"/>
          </p:cNvSpPr>
          <p:nvPr/>
        </p:nvSpPr>
        <p:spPr bwMode="auto">
          <a:xfrm>
            <a:off x="8915400" y="4268788"/>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p>
        </p:txBody>
      </p:sp>
      <p:sp>
        <p:nvSpPr>
          <p:cNvPr id="49165" name="文本框 15">
            <a:extLst>
              <a:ext uri="{FF2B5EF4-FFF2-40B4-BE49-F238E27FC236}">
                <a16:creationId xmlns="" xmlns:a16="http://schemas.microsoft.com/office/drawing/2014/main" id="{AF0EDE4A-2E4C-4A0F-8D4C-CB8FA28436B8}"/>
              </a:ext>
            </a:extLst>
          </p:cNvPr>
          <p:cNvSpPr txBox="1">
            <a:spLocks noChangeArrowheads="1"/>
          </p:cNvSpPr>
          <p:nvPr/>
        </p:nvSpPr>
        <p:spPr bwMode="auto">
          <a:xfrm>
            <a:off x="1096963" y="2225675"/>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p>
        </p:txBody>
      </p:sp>
      <p:sp>
        <p:nvSpPr>
          <p:cNvPr id="49166" name="文本框 16">
            <a:extLst>
              <a:ext uri="{FF2B5EF4-FFF2-40B4-BE49-F238E27FC236}">
                <a16:creationId xmlns="" xmlns:a16="http://schemas.microsoft.com/office/drawing/2014/main" id="{244AC277-622E-4C8C-B25B-C4C715D8FB63}"/>
              </a:ext>
            </a:extLst>
          </p:cNvPr>
          <p:cNvSpPr txBox="1">
            <a:spLocks noChangeArrowheads="1"/>
          </p:cNvSpPr>
          <p:nvPr/>
        </p:nvSpPr>
        <p:spPr bwMode="auto">
          <a:xfrm>
            <a:off x="1454150" y="1998663"/>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p>
        </p:txBody>
      </p:sp>
      <p:sp>
        <p:nvSpPr>
          <p:cNvPr id="49167" name="文本框 17">
            <a:extLst>
              <a:ext uri="{FF2B5EF4-FFF2-40B4-BE49-F238E27FC236}">
                <a16:creationId xmlns="" xmlns:a16="http://schemas.microsoft.com/office/drawing/2014/main" id="{6BC4FAE8-9E0E-450A-9CF5-4E0017838671}"/>
              </a:ext>
            </a:extLst>
          </p:cNvPr>
          <p:cNvSpPr txBox="1">
            <a:spLocks noChangeArrowheads="1"/>
          </p:cNvSpPr>
          <p:nvPr/>
        </p:nvSpPr>
        <p:spPr bwMode="auto">
          <a:xfrm>
            <a:off x="1096963" y="3386138"/>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p>
        </p:txBody>
      </p:sp>
      <p:sp>
        <p:nvSpPr>
          <p:cNvPr id="49168" name="文本框 18">
            <a:extLst>
              <a:ext uri="{FF2B5EF4-FFF2-40B4-BE49-F238E27FC236}">
                <a16:creationId xmlns="" xmlns:a16="http://schemas.microsoft.com/office/drawing/2014/main" id="{34A4EFD6-3035-4178-9A7C-51C44B81479F}"/>
              </a:ext>
            </a:extLst>
          </p:cNvPr>
          <p:cNvSpPr txBox="1">
            <a:spLocks noChangeArrowheads="1"/>
          </p:cNvSpPr>
          <p:nvPr/>
        </p:nvSpPr>
        <p:spPr bwMode="auto">
          <a:xfrm>
            <a:off x="1454150" y="3159125"/>
            <a:ext cx="1827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p>
        </p:txBody>
      </p:sp>
      <p:sp>
        <p:nvSpPr>
          <p:cNvPr id="49169" name="文本框 19">
            <a:extLst>
              <a:ext uri="{FF2B5EF4-FFF2-40B4-BE49-F238E27FC236}">
                <a16:creationId xmlns="" xmlns:a16="http://schemas.microsoft.com/office/drawing/2014/main" id="{7589DED1-DB52-4096-BC73-CB82D71640C8}"/>
              </a:ext>
            </a:extLst>
          </p:cNvPr>
          <p:cNvSpPr txBox="1">
            <a:spLocks noChangeArrowheads="1"/>
          </p:cNvSpPr>
          <p:nvPr/>
        </p:nvSpPr>
        <p:spPr bwMode="auto">
          <a:xfrm>
            <a:off x="1096963" y="4552950"/>
            <a:ext cx="21844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50000"/>
              </a:lnSpc>
              <a:spcBef>
                <a:spcPct val="0"/>
              </a:spcBef>
              <a:buFontTx/>
              <a:buNone/>
            </a:pPr>
            <a:r>
              <a:rPr lang="zh-CN" altLang="en-US" sz="1200">
                <a:solidFill>
                  <a:srgbClr val="595959"/>
                </a:solidFill>
                <a:sym typeface="Arial" panose="020B0604020202020204" pitchFamily="34" charset="0"/>
              </a:rPr>
              <a:t>请在这里添加相应的文字内容请在这里添加相应的文字内容</a:t>
            </a:r>
          </a:p>
        </p:txBody>
      </p:sp>
      <p:sp>
        <p:nvSpPr>
          <p:cNvPr id="49170" name="文本框 20">
            <a:extLst>
              <a:ext uri="{FF2B5EF4-FFF2-40B4-BE49-F238E27FC236}">
                <a16:creationId xmlns="" xmlns:a16="http://schemas.microsoft.com/office/drawing/2014/main" id="{C5DE89E0-6576-4FBA-A0FD-570DE4AE746A}"/>
              </a:ext>
            </a:extLst>
          </p:cNvPr>
          <p:cNvSpPr txBox="1">
            <a:spLocks noChangeArrowheads="1"/>
          </p:cNvSpPr>
          <p:nvPr/>
        </p:nvSpPr>
        <p:spPr bwMode="auto">
          <a:xfrm>
            <a:off x="1454150" y="4325938"/>
            <a:ext cx="1827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1600" b="1">
                <a:solidFill>
                  <a:srgbClr val="4B649F"/>
                </a:solidFill>
                <a:sym typeface="Arial" panose="020B0604020202020204" pitchFamily="34" charset="0"/>
              </a:rPr>
              <a:t>请在这里添加标题</a:t>
            </a:r>
          </a:p>
        </p:txBody>
      </p:sp>
      <p:sp>
        <p:nvSpPr>
          <p:cNvPr id="22" name="KSO_Shape">
            <a:extLst>
              <a:ext uri="{FF2B5EF4-FFF2-40B4-BE49-F238E27FC236}">
                <a16:creationId xmlns="" xmlns:a16="http://schemas.microsoft.com/office/drawing/2014/main" id="{FA41E4F5-D243-45F5-823D-427702F4488E}"/>
              </a:ext>
            </a:extLst>
          </p:cNvPr>
          <p:cNvSpPr/>
          <p:nvPr/>
        </p:nvSpPr>
        <p:spPr>
          <a:xfrm>
            <a:off x="3552825" y="2111375"/>
            <a:ext cx="515938" cy="533400"/>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4B649F"/>
              </a:solidFill>
              <a:cs typeface="+mn-ea"/>
              <a:sym typeface="+mn-lt"/>
            </a:endParaRPr>
          </a:p>
        </p:txBody>
      </p:sp>
      <p:sp>
        <p:nvSpPr>
          <p:cNvPr id="23" name="KSO_Shape">
            <a:extLst>
              <a:ext uri="{FF2B5EF4-FFF2-40B4-BE49-F238E27FC236}">
                <a16:creationId xmlns="" xmlns:a16="http://schemas.microsoft.com/office/drawing/2014/main" id="{473B670C-E6F6-4E51-9100-EB9892000667}"/>
              </a:ext>
            </a:extLst>
          </p:cNvPr>
          <p:cNvSpPr/>
          <p:nvPr/>
        </p:nvSpPr>
        <p:spPr>
          <a:xfrm>
            <a:off x="3552825" y="3325813"/>
            <a:ext cx="512763" cy="615950"/>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4B649F"/>
              </a:solidFill>
              <a:cs typeface="+mn-ea"/>
              <a:sym typeface="+mn-lt"/>
            </a:endParaRPr>
          </a:p>
        </p:txBody>
      </p:sp>
      <p:sp>
        <p:nvSpPr>
          <p:cNvPr id="24" name="KSO_Shape">
            <a:extLst>
              <a:ext uri="{FF2B5EF4-FFF2-40B4-BE49-F238E27FC236}">
                <a16:creationId xmlns="" xmlns:a16="http://schemas.microsoft.com/office/drawing/2014/main" id="{4D5C295A-0263-4241-8DD8-128B0E4C968D}"/>
              </a:ext>
            </a:extLst>
          </p:cNvPr>
          <p:cNvSpPr/>
          <p:nvPr/>
        </p:nvSpPr>
        <p:spPr bwMode="auto">
          <a:xfrm>
            <a:off x="3552825" y="4438650"/>
            <a:ext cx="519113" cy="43656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4B649F"/>
              </a:solidFill>
              <a:latin typeface="+mn-lt"/>
              <a:ea typeface="+mn-ea"/>
              <a:cs typeface="+mn-ea"/>
              <a:sym typeface="+mn-lt"/>
            </a:endParaRPr>
          </a:p>
        </p:txBody>
      </p:sp>
      <p:sp>
        <p:nvSpPr>
          <p:cNvPr id="49174" name="KSO_Shape">
            <a:extLst>
              <a:ext uri="{FF2B5EF4-FFF2-40B4-BE49-F238E27FC236}">
                <a16:creationId xmlns="" xmlns:a16="http://schemas.microsoft.com/office/drawing/2014/main" id="{19B04D00-AB5D-4941-A08B-DA32CE79D2D2}"/>
              </a:ext>
            </a:extLst>
          </p:cNvPr>
          <p:cNvSpPr>
            <a:spLocks noChangeArrowheads="1"/>
          </p:cNvSpPr>
          <p:nvPr/>
        </p:nvSpPr>
        <p:spPr bwMode="auto">
          <a:xfrm>
            <a:off x="8294688" y="2095500"/>
            <a:ext cx="466725" cy="482600"/>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49175" name="KSO_Shape">
            <a:extLst>
              <a:ext uri="{FF2B5EF4-FFF2-40B4-BE49-F238E27FC236}">
                <a16:creationId xmlns="" xmlns:a16="http://schemas.microsoft.com/office/drawing/2014/main" id="{EE33F866-6CFB-4C98-B708-21DE81D4DA13}"/>
              </a:ext>
            </a:extLst>
          </p:cNvPr>
          <p:cNvSpPr>
            <a:spLocks noChangeArrowheads="1"/>
          </p:cNvSpPr>
          <p:nvPr/>
        </p:nvSpPr>
        <p:spPr bwMode="auto">
          <a:xfrm>
            <a:off x="8294688" y="3252788"/>
            <a:ext cx="504825" cy="542925"/>
          </a:xfrm>
          <a:custGeom>
            <a:avLst/>
            <a:gdLst>
              <a:gd name="T0" fmla="*/ 2147483646 w 2578"/>
              <a:gd name="T1" fmla="*/ 2147483646 h 2775"/>
              <a:gd name="T2" fmla="*/ 2147483646 w 2578"/>
              <a:gd name="T3" fmla="*/ 2147483646 h 2775"/>
              <a:gd name="T4" fmla="*/ 2147483646 w 2578"/>
              <a:gd name="T5" fmla="*/ 2147483646 h 2775"/>
              <a:gd name="T6" fmla="*/ 2147483646 w 2578"/>
              <a:gd name="T7" fmla="*/ 2147483646 h 2775"/>
              <a:gd name="T8" fmla="*/ 2147483646 w 2578"/>
              <a:gd name="T9" fmla="*/ 2147483646 h 2775"/>
              <a:gd name="T10" fmla="*/ 2147483646 w 2578"/>
              <a:gd name="T11" fmla="*/ 2147483646 h 2775"/>
              <a:gd name="T12" fmla="*/ 2147483646 w 2578"/>
              <a:gd name="T13" fmla="*/ 2147483646 h 2775"/>
              <a:gd name="T14" fmla="*/ 2147483646 w 2578"/>
              <a:gd name="T15" fmla="*/ 2147483646 h 2775"/>
              <a:gd name="T16" fmla="*/ 2147483646 w 2578"/>
              <a:gd name="T17" fmla="*/ 2147483646 h 2775"/>
              <a:gd name="T18" fmla="*/ 2147483646 w 2578"/>
              <a:gd name="T19" fmla="*/ 2147483646 h 2775"/>
              <a:gd name="T20" fmla="*/ 2147483646 w 2578"/>
              <a:gd name="T21" fmla="*/ 2147483646 h 2775"/>
              <a:gd name="T22" fmla="*/ 2147483646 w 2578"/>
              <a:gd name="T23" fmla="*/ 2147483646 h 2775"/>
              <a:gd name="T24" fmla="*/ 2147483646 w 2578"/>
              <a:gd name="T25" fmla="*/ 2147483646 h 2775"/>
              <a:gd name="T26" fmla="*/ 2147483646 w 2578"/>
              <a:gd name="T27" fmla="*/ 2147483646 h 2775"/>
              <a:gd name="T28" fmla="*/ 2147483646 w 2578"/>
              <a:gd name="T29" fmla="*/ 2147483646 h 2775"/>
              <a:gd name="T30" fmla="*/ 2147483646 w 2578"/>
              <a:gd name="T31" fmla="*/ 2147483646 h 2775"/>
              <a:gd name="T32" fmla="*/ 2147483646 w 2578"/>
              <a:gd name="T33" fmla="*/ 2147483646 h 2775"/>
              <a:gd name="T34" fmla="*/ 2147483646 w 2578"/>
              <a:gd name="T35" fmla="*/ 2147483646 h 2775"/>
              <a:gd name="T36" fmla="*/ 2147483646 w 2578"/>
              <a:gd name="T37" fmla="*/ 2147483646 h 2775"/>
              <a:gd name="T38" fmla="*/ 2147483646 w 2578"/>
              <a:gd name="T39" fmla="*/ 2147483646 h 2775"/>
              <a:gd name="T40" fmla="*/ 2147483646 w 2578"/>
              <a:gd name="T41" fmla="*/ 2147483646 h 2775"/>
              <a:gd name="T42" fmla="*/ 2147483646 w 2578"/>
              <a:gd name="T43" fmla="*/ 2147483646 h 2775"/>
              <a:gd name="T44" fmla="*/ 2147483646 w 2578"/>
              <a:gd name="T45" fmla="*/ 2147483646 h 2775"/>
              <a:gd name="T46" fmla="*/ 2147483646 w 2578"/>
              <a:gd name="T47" fmla="*/ 2147483646 h 2775"/>
              <a:gd name="T48" fmla="*/ 2147483646 w 2578"/>
              <a:gd name="T49" fmla="*/ 2147483646 h 2775"/>
              <a:gd name="T50" fmla="*/ 2147483646 w 2578"/>
              <a:gd name="T51" fmla="*/ 2147483646 h 2775"/>
              <a:gd name="T52" fmla="*/ 2147483646 w 2578"/>
              <a:gd name="T53" fmla="*/ 2147483646 h 2775"/>
              <a:gd name="T54" fmla="*/ 2147483646 w 2578"/>
              <a:gd name="T55" fmla="*/ 2147483646 h 2775"/>
              <a:gd name="T56" fmla="*/ 2147483646 w 2578"/>
              <a:gd name="T57" fmla="*/ 2147483646 h 2775"/>
              <a:gd name="T58" fmla="*/ 2147483646 w 2578"/>
              <a:gd name="T59" fmla="*/ 2147483646 h 2775"/>
              <a:gd name="T60" fmla="*/ 2147483646 w 2578"/>
              <a:gd name="T61" fmla="*/ 2147483646 h 2775"/>
              <a:gd name="T62" fmla="*/ 2147483646 w 2578"/>
              <a:gd name="T63" fmla="*/ 2147483646 h 2775"/>
              <a:gd name="T64" fmla="*/ 2147483646 w 2578"/>
              <a:gd name="T65" fmla="*/ 2147483646 h 2775"/>
              <a:gd name="T66" fmla="*/ 2147483646 w 2578"/>
              <a:gd name="T67" fmla="*/ 2147483646 h 2775"/>
              <a:gd name="T68" fmla="*/ 1246463055 w 2578"/>
              <a:gd name="T69" fmla="*/ 2147483646 h 2775"/>
              <a:gd name="T70" fmla="*/ 2147483646 w 2578"/>
              <a:gd name="T71" fmla="*/ 2147483646 h 2775"/>
              <a:gd name="T72" fmla="*/ 2147483646 w 2578"/>
              <a:gd name="T73" fmla="*/ 2147483646 h 2775"/>
              <a:gd name="T74" fmla="*/ 0 w 2578"/>
              <a:gd name="T75" fmla="*/ 2147483646 h 2775"/>
              <a:gd name="T76" fmla="*/ 2147483646 w 2578"/>
              <a:gd name="T77" fmla="*/ 2147483646 h 2775"/>
              <a:gd name="T78" fmla="*/ 2147483646 w 2578"/>
              <a:gd name="T79" fmla="*/ 2074497643 h 2775"/>
              <a:gd name="T80" fmla="*/ 2147483646 w 2578"/>
              <a:gd name="T81" fmla="*/ 2074497643 h 2775"/>
              <a:gd name="T82" fmla="*/ 2147483646 w 2578"/>
              <a:gd name="T83" fmla="*/ 2147483646 h 2775"/>
              <a:gd name="T84" fmla="*/ 2147483646 w 2578"/>
              <a:gd name="T85" fmla="*/ 2147483646 h 2775"/>
              <a:gd name="T86" fmla="*/ 2147483646 w 2578"/>
              <a:gd name="T87" fmla="*/ 2147483646 h 2775"/>
              <a:gd name="T88" fmla="*/ 2147483646 w 2578"/>
              <a:gd name="T89" fmla="*/ 1130858580 h 2775"/>
              <a:gd name="T90" fmla="*/ 2147483646 w 2578"/>
              <a:gd name="T91" fmla="*/ 2147483646 h 2775"/>
              <a:gd name="T92" fmla="*/ 2147483646 w 2578"/>
              <a:gd name="T93" fmla="*/ 1130858580 h 27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sp>
        <p:nvSpPr>
          <p:cNvPr id="49176" name="KSO_Shape">
            <a:extLst>
              <a:ext uri="{FF2B5EF4-FFF2-40B4-BE49-F238E27FC236}">
                <a16:creationId xmlns="" xmlns:a16="http://schemas.microsoft.com/office/drawing/2014/main" id="{FA8D5B6C-2D2F-4D26-9402-AB3E1357E5A4}"/>
              </a:ext>
            </a:extLst>
          </p:cNvPr>
          <p:cNvSpPr>
            <a:spLocks noChangeArrowheads="1"/>
          </p:cNvSpPr>
          <p:nvPr/>
        </p:nvSpPr>
        <p:spPr bwMode="auto">
          <a:xfrm>
            <a:off x="8294688" y="4371975"/>
            <a:ext cx="504825" cy="504825"/>
          </a:xfrm>
          <a:custGeom>
            <a:avLst/>
            <a:gdLst>
              <a:gd name="T0" fmla="*/ 2147483646 w 3279"/>
              <a:gd name="T1" fmla="*/ 2147483646 h 3279"/>
              <a:gd name="T2" fmla="*/ 2147483646 w 3279"/>
              <a:gd name="T3" fmla="*/ 2147483646 h 3279"/>
              <a:gd name="T4" fmla="*/ 0 w 3279"/>
              <a:gd name="T5" fmla="*/ 2147483646 h 3279"/>
              <a:gd name="T6" fmla="*/ 0 w 3279"/>
              <a:gd name="T7" fmla="*/ 0 h 3279"/>
              <a:gd name="T8" fmla="*/ 2147483646 w 3279"/>
              <a:gd name="T9" fmla="*/ 0 h 3279"/>
              <a:gd name="T10" fmla="*/ 2147483646 w 3279"/>
              <a:gd name="T11" fmla="*/ 715254350 h 3279"/>
              <a:gd name="T12" fmla="*/ 2147483646 w 3279"/>
              <a:gd name="T13" fmla="*/ 715254350 h 3279"/>
              <a:gd name="T14" fmla="*/ 2147483646 w 3279"/>
              <a:gd name="T15" fmla="*/ 715254350 h 3279"/>
              <a:gd name="T16" fmla="*/ 2147483646 w 3279"/>
              <a:gd name="T17" fmla="*/ 1430485145 h 3279"/>
              <a:gd name="T18" fmla="*/ 2147483646 w 3279"/>
              <a:gd name="T19" fmla="*/ 1430485145 h 3279"/>
              <a:gd name="T20" fmla="*/ 2147483646 w 3279"/>
              <a:gd name="T21" fmla="*/ 1430485145 h 3279"/>
              <a:gd name="T22" fmla="*/ 2147483646 w 3279"/>
              <a:gd name="T23" fmla="*/ 2147483646 h 3279"/>
              <a:gd name="T24" fmla="*/ 2147483646 w 3279"/>
              <a:gd name="T25" fmla="*/ 2147483646 h 3279"/>
              <a:gd name="T26" fmla="*/ 2147483646 w 3279"/>
              <a:gd name="T27" fmla="*/ 952447893 h 3279"/>
              <a:gd name="T28" fmla="*/ 956098059 w 3279"/>
              <a:gd name="T29" fmla="*/ 952447893 h 3279"/>
              <a:gd name="T30" fmla="*/ 956098059 w 3279"/>
              <a:gd name="T31" fmla="*/ 2147483646 h 3279"/>
              <a:gd name="T32" fmla="*/ 1758910526 w 3279"/>
              <a:gd name="T33" fmla="*/ 2147483646 h 3279"/>
              <a:gd name="T34" fmla="*/ 2147483646 w 3279"/>
              <a:gd name="T35" fmla="*/ 2147483646 h 3279"/>
              <a:gd name="T36" fmla="*/ 2147483646 w 3279"/>
              <a:gd name="T37" fmla="*/ 952447893 h 3279"/>
              <a:gd name="T38" fmla="*/ 2147483646 w 3279"/>
              <a:gd name="T39" fmla="*/ 2142089328 h 3279"/>
              <a:gd name="T40" fmla="*/ 2147483646 w 3279"/>
              <a:gd name="T41" fmla="*/ 2142089328 h 3279"/>
              <a:gd name="T42" fmla="*/ 2147483646 w 3279"/>
              <a:gd name="T43" fmla="*/ 2147483646 h 3279"/>
              <a:gd name="T44" fmla="*/ 2147483646 w 3279"/>
              <a:gd name="T45" fmla="*/ 2147483646 h 3279"/>
              <a:gd name="T46" fmla="*/ 2147483646 w 3279"/>
              <a:gd name="T47" fmla="*/ 2147483646 h 3279"/>
              <a:gd name="T48" fmla="*/ 2147483646 w 3279"/>
              <a:gd name="T49" fmla="*/ 1430485145 h 3279"/>
              <a:gd name="T50" fmla="*/ 2147483646 w 3279"/>
              <a:gd name="T51" fmla="*/ 1430485145 h 3279"/>
              <a:gd name="T52" fmla="*/ 2147483646 w 3279"/>
              <a:gd name="T53" fmla="*/ 2147483646 h 3279"/>
              <a:gd name="T54" fmla="*/ 2147483646 w 3279"/>
              <a:gd name="T55" fmla="*/ 2147483646 h 3279"/>
              <a:gd name="T56" fmla="*/ 2147483646 w 3279"/>
              <a:gd name="T57" fmla="*/ 2147483646 h 3279"/>
              <a:gd name="T58" fmla="*/ 2147483646 w 3279"/>
              <a:gd name="T59" fmla="*/ 2142089328 h 3279"/>
              <a:gd name="T60" fmla="*/ 2147483646 w 3279"/>
              <a:gd name="T61" fmla="*/ 2147483646 h 3279"/>
              <a:gd name="T62" fmla="*/ 2147483646 w 3279"/>
              <a:gd name="T63" fmla="*/ 2147483646 h 3279"/>
              <a:gd name="T64" fmla="*/ 2147483646 w 3279"/>
              <a:gd name="T65" fmla="*/ 2147483646 h 3279"/>
              <a:gd name="T66" fmla="*/ 2147483646 w 3279"/>
              <a:gd name="T67" fmla="*/ 2147483646 h 3279"/>
              <a:gd name="T68" fmla="*/ 2147483646 w 3279"/>
              <a:gd name="T69" fmla="*/ 2147483646 h 3279"/>
              <a:gd name="T70" fmla="*/ 2147483646 w 3279"/>
              <a:gd name="T71" fmla="*/ 2147483646 h 3279"/>
              <a:gd name="T72" fmla="*/ 2147483646 w 3279"/>
              <a:gd name="T73" fmla="*/ 2147483646 h 3279"/>
              <a:gd name="T74" fmla="*/ 2147483646 w 3279"/>
              <a:gd name="T75" fmla="*/ 2147483646 h 3279"/>
              <a:gd name="T76" fmla="*/ 2147483646 w 3279"/>
              <a:gd name="T77" fmla="*/ 2147483646 h 3279"/>
              <a:gd name="T78" fmla="*/ 2147483646 w 3279"/>
              <a:gd name="T79" fmla="*/ 2147483646 h 3279"/>
              <a:gd name="T80" fmla="*/ 2147483646 w 3279"/>
              <a:gd name="T81" fmla="*/ 2147483646 h 3279"/>
              <a:gd name="T82" fmla="*/ 2147483646 w 3279"/>
              <a:gd name="T83" fmla="*/ 2147483646 h 3279"/>
              <a:gd name="T84" fmla="*/ 2147483646 w 3279"/>
              <a:gd name="T85" fmla="*/ 2147483646 h 3279"/>
              <a:gd name="T86" fmla="*/ 2147483646 w 3279"/>
              <a:gd name="T87" fmla="*/ 2147483646 h 3279"/>
              <a:gd name="T88" fmla="*/ 2147483646 w 3279"/>
              <a:gd name="T89" fmla="*/ 2147483646 h 3279"/>
              <a:gd name="T90" fmla="*/ 2147483646 w 3279"/>
              <a:gd name="T91" fmla="*/ 2147483646 h 3279"/>
              <a:gd name="T92" fmla="*/ 2147483646 w 3279"/>
              <a:gd name="T93" fmla="*/ 2147483646 h 3279"/>
              <a:gd name="T94" fmla="*/ 2147483646 w 3279"/>
              <a:gd name="T95" fmla="*/ 2147483646 h 3279"/>
              <a:gd name="T96" fmla="*/ 2147483646 w 3279"/>
              <a:gd name="T97" fmla="*/ 2147483646 h 3279"/>
              <a:gd name="T98" fmla="*/ 2147483646 w 3279"/>
              <a:gd name="T99" fmla="*/ 2147483646 h 3279"/>
              <a:gd name="T100" fmla="*/ 2147483646 w 3279"/>
              <a:gd name="T101" fmla="*/ 2147483646 h 3279"/>
              <a:gd name="T102" fmla="*/ 2147483646 w 3279"/>
              <a:gd name="T103" fmla="*/ 2147483646 h 3279"/>
              <a:gd name="T104" fmla="*/ 2147483646 w 3279"/>
              <a:gd name="T105" fmla="*/ 2147483646 h 3279"/>
              <a:gd name="T106" fmla="*/ 2147483646 w 3279"/>
              <a:gd name="T107" fmla="*/ 2147483646 h 3279"/>
              <a:gd name="T108" fmla="*/ 2147483646 w 3279"/>
              <a:gd name="T109" fmla="*/ 2147483646 h 3279"/>
              <a:gd name="T110" fmla="*/ 2147483646 w 3279"/>
              <a:gd name="T111" fmla="*/ 2147483646 h 3279"/>
              <a:gd name="T112" fmla="*/ 2147483646 w 3279"/>
              <a:gd name="T113" fmla="*/ 2147483646 h 3279"/>
              <a:gd name="T114" fmla="*/ 2147483646 w 3279"/>
              <a:gd name="T115" fmla="*/ 2147483646 h 3279"/>
              <a:gd name="T116" fmla="*/ 2147483646 w 3279"/>
              <a:gd name="T117" fmla="*/ 2147483646 h 3279"/>
              <a:gd name="T118" fmla="*/ 2147483646 w 3279"/>
              <a:gd name="T119" fmla="*/ 2147483646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sp>
        <p:nvSpPr>
          <p:cNvPr id="28" name="椭圆 27">
            <a:extLst>
              <a:ext uri="{FF2B5EF4-FFF2-40B4-BE49-F238E27FC236}">
                <a16:creationId xmlns="" xmlns:a16="http://schemas.microsoft.com/office/drawing/2014/main" id="{FE339B3F-277A-4C99-BB2A-C4BD7ACB279F}"/>
              </a:ext>
            </a:extLst>
          </p:cNvPr>
          <p:cNvSpPr/>
          <p:nvPr/>
        </p:nvSpPr>
        <p:spPr>
          <a:xfrm>
            <a:off x="4540250" y="1998663"/>
            <a:ext cx="3128963" cy="3128962"/>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solidFill>
                <a:schemeClr val="accent1"/>
              </a:solidFill>
              <a:cs typeface="+mn-ea"/>
              <a:sym typeface="+mn-lt"/>
            </a:endParaRPr>
          </a:p>
        </p:txBody>
      </p:sp>
      <p:sp>
        <p:nvSpPr>
          <p:cNvPr id="29" name="椭圆 28">
            <a:extLst>
              <a:ext uri="{FF2B5EF4-FFF2-40B4-BE49-F238E27FC236}">
                <a16:creationId xmlns="" xmlns:a16="http://schemas.microsoft.com/office/drawing/2014/main" id="{7838EFC5-E979-4CB8-B92D-FE58BDED4C7C}"/>
              </a:ext>
            </a:extLst>
          </p:cNvPr>
          <p:cNvSpPr/>
          <p:nvPr/>
        </p:nvSpPr>
        <p:spPr>
          <a:xfrm>
            <a:off x="4678363" y="2138363"/>
            <a:ext cx="2851150" cy="2849562"/>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solidFill>
                <a:schemeClr val="accent1"/>
              </a:solidFill>
              <a:cs typeface="+mn-ea"/>
              <a:sym typeface="+mn-lt"/>
            </a:endParaRPr>
          </a:p>
        </p:txBody>
      </p:sp>
      <p:sp>
        <p:nvSpPr>
          <p:cNvPr id="30" name="KSO_Shape">
            <a:extLst>
              <a:ext uri="{FF2B5EF4-FFF2-40B4-BE49-F238E27FC236}">
                <a16:creationId xmlns="" xmlns:a16="http://schemas.microsoft.com/office/drawing/2014/main" id="{9F5FC895-369A-4107-9271-322F277134C3}"/>
              </a:ext>
            </a:extLst>
          </p:cNvPr>
          <p:cNvSpPr/>
          <p:nvPr/>
        </p:nvSpPr>
        <p:spPr bwMode="auto">
          <a:xfrm>
            <a:off x="5595938" y="2713038"/>
            <a:ext cx="1046162" cy="892175"/>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chemeClr val="accent1"/>
              </a:solidFill>
              <a:latin typeface="+mn-lt"/>
              <a:ea typeface="+mn-ea"/>
              <a:cs typeface="+mn-ea"/>
              <a:sym typeface="+mn-lt"/>
            </a:endParaRPr>
          </a:p>
        </p:txBody>
      </p:sp>
      <p:sp>
        <p:nvSpPr>
          <p:cNvPr id="49180" name="文本框 30">
            <a:extLst>
              <a:ext uri="{FF2B5EF4-FFF2-40B4-BE49-F238E27FC236}">
                <a16:creationId xmlns="" xmlns:a16="http://schemas.microsoft.com/office/drawing/2014/main" id="{24BD3F15-FF0B-4351-9DC1-A4E0885B5634}"/>
              </a:ext>
            </a:extLst>
          </p:cNvPr>
          <p:cNvSpPr txBox="1">
            <a:spLocks noChangeArrowheads="1"/>
          </p:cNvSpPr>
          <p:nvPr/>
        </p:nvSpPr>
        <p:spPr bwMode="auto">
          <a:xfrm>
            <a:off x="4987925" y="3897313"/>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r" eaLnBrk="1" hangingPunct="1">
              <a:lnSpc>
                <a:spcPct val="100000"/>
              </a:lnSpc>
              <a:spcBef>
                <a:spcPct val="0"/>
              </a:spcBef>
              <a:buFontTx/>
              <a:buNone/>
            </a:pPr>
            <a:r>
              <a:rPr lang="zh-CN" altLang="en-US" sz="2000" b="1">
                <a:solidFill>
                  <a:schemeClr val="bg1"/>
                </a:solidFill>
                <a:sym typeface="Arial" panose="020B0604020202020204" pitchFamily="34" charset="0"/>
              </a:rPr>
              <a:t>请在这里添加标题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6">
            <a:extLst>
              <a:ext uri="{FF2B5EF4-FFF2-40B4-BE49-F238E27FC236}">
                <a16:creationId xmlns="" xmlns:a16="http://schemas.microsoft.com/office/drawing/2014/main" id="{893DCAE7-43F9-4168-801D-F529892C3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a:extLst>
              <a:ext uri="{FF2B5EF4-FFF2-40B4-BE49-F238E27FC236}">
                <a16:creationId xmlns="" xmlns:a16="http://schemas.microsoft.com/office/drawing/2014/main" id="{6E7CBC8A-2D16-492C-85C7-2B4F5C024938}"/>
              </a:ext>
            </a:extLst>
          </p:cNvPr>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a:extLst>
              <a:ext uri="{FF2B5EF4-FFF2-40B4-BE49-F238E27FC236}">
                <a16:creationId xmlns="" xmlns:a16="http://schemas.microsoft.com/office/drawing/2014/main" id="{84C149AC-5796-4317-AA17-843A37908875}"/>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a:extLst>
              <a:ext uri="{FF2B5EF4-FFF2-40B4-BE49-F238E27FC236}">
                <a16:creationId xmlns="" xmlns:a16="http://schemas.microsoft.com/office/drawing/2014/main" id="{C63CCDDE-3D0C-4FA1-AE66-05D6B8F49CC9}"/>
              </a:ext>
            </a:extLst>
          </p:cNvPr>
          <p:cNvGrpSpPr/>
          <p:nvPr/>
        </p:nvGrpSpPr>
        <p:grpSpPr>
          <a:xfrm>
            <a:off x="475624" y="571426"/>
            <a:ext cx="1029952" cy="685949"/>
            <a:chOff x="5302250" y="2903538"/>
            <a:chExt cx="1587500" cy="1057276"/>
          </a:xfrm>
          <a:solidFill>
            <a:srgbClr val="4B649F"/>
          </a:solidFill>
        </p:grpSpPr>
        <p:sp>
          <p:nvSpPr>
            <p:cNvPr id="55" name="Freeform 84">
              <a:extLst>
                <a:ext uri="{FF2B5EF4-FFF2-40B4-BE49-F238E27FC236}">
                  <a16:creationId xmlns="" xmlns:a16="http://schemas.microsoft.com/office/drawing/2014/main" id="{F9F5FBD4-C669-4AAA-81E8-709D9C42A6F3}"/>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a:extLst>
                <a:ext uri="{FF2B5EF4-FFF2-40B4-BE49-F238E27FC236}">
                  <a16:creationId xmlns="" xmlns:a16="http://schemas.microsoft.com/office/drawing/2014/main" id="{089327B3-C431-42BA-8AE0-7EA9B95D9958}"/>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a:extLst>
                <a:ext uri="{FF2B5EF4-FFF2-40B4-BE49-F238E27FC236}">
                  <a16:creationId xmlns="" xmlns:a16="http://schemas.microsoft.com/office/drawing/2014/main" id="{3E5F4E33-0BCD-41D7-B38D-BF0B89674DB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a:extLst>
                <a:ext uri="{FF2B5EF4-FFF2-40B4-BE49-F238E27FC236}">
                  <a16:creationId xmlns="" xmlns:a16="http://schemas.microsoft.com/office/drawing/2014/main" id="{E4268F56-D316-40FB-BCF5-F66F67981B51}"/>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a:extLst>
                <a:ext uri="{FF2B5EF4-FFF2-40B4-BE49-F238E27FC236}">
                  <a16:creationId xmlns="" xmlns:a16="http://schemas.microsoft.com/office/drawing/2014/main" id="{612098C0-DA49-4350-AC81-CF459105C4FD}"/>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a:extLst>
                <a:ext uri="{FF2B5EF4-FFF2-40B4-BE49-F238E27FC236}">
                  <a16:creationId xmlns="" xmlns:a16="http://schemas.microsoft.com/office/drawing/2014/main" id="{1006FD3A-509B-4FE1-B3CC-2BBE9FBB8D38}"/>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a:extLst>
                <a:ext uri="{FF2B5EF4-FFF2-40B4-BE49-F238E27FC236}">
                  <a16:creationId xmlns="" xmlns:a16="http://schemas.microsoft.com/office/drawing/2014/main" id="{F2F8E672-9314-41E3-BE10-74D1788F10AE}"/>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50182" name="文本框 62">
            <a:extLst>
              <a:ext uri="{FF2B5EF4-FFF2-40B4-BE49-F238E27FC236}">
                <a16:creationId xmlns="" xmlns:a16="http://schemas.microsoft.com/office/drawing/2014/main" id="{05B38BAA-90AB-43CE-9EE2-AB2A32E8577C}"/>
              </a:ext>
            </a:extLst>
          </p:cNvPr>
          <p:cNvSpPr txBox="1">
            <a:spLocks noChangeArrowheads="1"/>
          </p:cNvSpPr>
          <p:nvPr/>
        </p:nvSpPr>
        <p:spPr bwMode="auto">
          <a:xfrm>
            <a:off x="1908175" y="2633663"/>
            <a:ext cx="93551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a:solidFill>
                  <a:srgbClr val="4B649F"/>
                </a:solidFill>
              </a:rPr>
              <a:t>展示完毕  感谢您的聆听 </a:t>
            </a:r>
          </a:p>
        </p:txBody>
      </p:sp>
      <p:grpSp>
        <p:nvGrpSpPr>
          <p:cNvPr id="50183" name="组合 1026">
            <a:extLst>
              <a:ext uri="{FF2B5EF4-FFF2-40B4-BE49-F238E27FC236}">
                <a16:creationId xmlns="" xmlns:a16="http://schemas.microsoft.com/office/drawing/2014/main" id="{DAF412C9-D1C1-44A6-98D4-EE6801C50B8D}"/>
              </a:ext>
            </a:extLst>
          </p:cNvPr>
          <p:cNvGrpSpPr>
            <a:grpSpLocks/>
          </p:cNvGrpSpPr>
          <p:nvPr/>
        </p:nvGrpSpPr>
        <p:grpSpPr bwMode="auto">
          <a:xfrm>
            <a:off x="2095500" y="3898900"/>
            <a:ext cx="315913" cy="317500"/>
            <a:chOff x="2724480" y="3856218"/>
            <a:chExt cx="317004" cy="317004"/>
          </a:xfrm>
        </p:grpSpPr>
        <p:sp>
          <p:nvSpPr>
            <p:cNvPr id="1024" name="椭圆 1023">
              <a:extLst>
                <a:ext uri="{FF2B5EF4-FFF2-40B4-BE49-F238E27FC236}">
                  <a16:creationId xmlns="" xmlns:a16="http://schemas.microsoft.com/office/drawing/2014/main" id="{9FFEA18C-5DE8-401F-A87D-2897C8BC15DA}"/>
                </a:ext>
              </a:extLst>
            </p:cNvPr>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a:extLst>
                <a:ext uri="{FF2B5EF4-FFF2-40B4-BE49-F238E27FC236}">
                  <a16:creationId xmlns="" xmlns:a16="http://schemas.microsoft.com/office/drawing/2014/main" id="{1AD3677D-570B-482E-8ABE-ED7C7B53E120}"/>
                </a:ext>
              </a:extLst>
            </p:cNvPr>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pSp>
        <p:nvGrpSpPr>
          <p:cNvPr id="50184" name="组合 1025">
            <a:extLst>
              <a:ext uri="{FF2B5EF4-FFF2-40B4-BE49-F238E27FC236}">
                <a16:creationId xmlns="" xmlns:a16="http://schemas.microsoft.com/office/drawing/2014/main" id="{D5B19E85-7166-4FC1-A533-CA2CDADE20F4}"/>
              </a:ext>
            </a:extLst>
          </p:cNvPr>
          <p:cNvGrpSpPr>
            <a:grpSpLocks/>
          </p:cNvGrpSpPr>
          <p:nvPr/>
        </p:nvGrpSpPr>
        <p:grpSpPr bwMode="auto">
          <a:xfrm>
            <a:off x="4624388" y="3898900"/>
            <a:ext cx="315912" cy="317500"/>
            <a:chOff x="5253802" y="3856218"/>
            <a:chExt cx="317004" cy="317004"/>
          </a:xfrm>
        </p:grpSpPr>
        <p:sp>
          <p:nvSpPr>
            <p:cNvPr id="104" name="椭圆 103">
              <a:extLst>
                <a:ext uri="{FF2B5EF4-FFF2-40B4-BE49-F238E27FC236}">
                  <a16:creationId xmlns="" xmlns:a16="http://schemas.microsoft.com/office/drawing/2014/main" id="{03A8A981-CBD4-4D24-B181-A3879DE4E093}"/>
                </a:ext>
              </a:extLst>
            </p:cNvPr>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a:extLst>
                <a:ext uri="{FF2B5EF4-FFF2-40B4-BE49-F238E27FC236}">
                  <a16:creationId xmlns="" xmlns:a16="http://schemas.microsoft.com/office/drawing/2014/main" id="{3602B3CE-4E10-49DD-A05A-9CFF012A527F}"/>
                </a:ext>
              </a:extLst>
            </p:cNvPr>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50185" name="文本框 1027">
            <a:extLst>
              <a:ext uri="{FF2B5EF4-FFF2-40B4-BE49-F238E27FC236}">
                <a16:creationId xmlns="" xmlns:a16="http://schemas.microsoft.com/office/drawing/2014/main" id="{9B7B8D75-E712-4954-BD53-AEF3FCC87310}"/>
              </a:ext>
            </a:extLst>
          </p:cNvPr>
          <p:cNvSpPr txBox="1">
            <a:spLocks noChangeArrowheads="1"/>
          </p:cNvSpPr>
          <p:nvPr/>
        </p:nvSpPr>
        <p:spPr bwMode="auto">
          <a:xfrm>
            <a:off x="2411413" y="38465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答辩人：代用名</a:t>
            </a:r>
          </a:p>
        </p:txBody>
      </p:sp>
      <p:sp>
        <p:nvSpPr>
          <p:cNvPr id="50186" name="文本框 112">
            <a:extLst>
              <a:ext uri="{FF2B5EF4-FFF2-40B4-BE49-F238E27FC236}">
                <a16:creationId xmlns="" xmlns:a16="http://schemas.microsoft.com/office/drawing/2014/main" id="{0C94EBB1-602A-42FD-B81A-6DA9F8C7F463}"/>
              </a:ext>
            </a:extLst>
          </p:cNvPr>
          <p:cNvSpPr txBox="1">
            <a:spLocks noChangeArrowheads="1"/>
          </p:cNvSpPr>
          <p:nvPr/>
        </p:nvSpPr>
        <p:spPr bwMode="auto">
          <a:xfrm>
            <a:off x="4940300" y="3846513"/>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t>指导教师：代用名</a:t>
            </a:r>
          </a:p>
        </p:txBody>
      </p:sp>
      <p:sp>
        <p:nvSpPr>
          <p:cNvPr id="50187" name="文本框 1066">
            <a:extLst>
              <a:ext uri="{FF2B5EF4-FFF2-40B4-BE49-F238E27FC236}">
                <a16:creationId xmlns="" xmlns:a16="http://schemas.microsoft.com/office/drawing/2014/main" id="{525425A4-09DB-476A-A57B-C7E3AEE3F6A6}"/>
              </a:ext>
            </a:extLst>
          </p:cNvPr>
          <p:cNvSpPr txBox="1">
            <a:spLocks noChangeArrowheads="1"/>
          </p:cNvSpPr>
          <p:nvPr/>
        </p:nvSpPr>
        <p:spPr bwMode="auto">
          <a:xfrm>
            <a:off x="1766888" y="598488"/>
            <a:ext cx="2627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a:solidFill>
                  <a:schemeClr val="bg1"/>
                </a:solidFill>
              </a:rPr>
              <a:t>中国*****大学</a:t>
            </a:r>
          </a:p>
        </p:txBody>
      </p:sp>
      <p:sp>
        <p:nvSpPr>
          <p:cNvPr id="1068" name="矩形 1067">
            <a:extLst>
              <a:ext uri="{FF2B5EF4-FFF2-40B4-BE49-F238E27FC236}">
                <a16:creationId xmlns="" xmlns:a16="http://schemas.microsoft.com/office/drawing/2014/main" id="{9D9D3A56-E346-44CD-91D3-535460ADF282}"/>
              </a:ext>
            </a:extLst>
          </p:cNvPr>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a:extLst>
              <a:ext uri="{FF2B5EF4-FFF2-40B4-BE49-F238E27FC236}">
                <a16:creationId xmlns="" xmlns:a16="http://schemas.microsoft.com/office/drawing/2014/main" id="{8206E572-D842-456B-AF95-EDEB852CC945}"/>
              </a:ext>
            </a:extLst>
          </p:cNvPr>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a:extLst>
              <a:ext uri="{FF2B5EF4-FFF2-40B4-BE49-F238E27FC236}">
                <a16:creationId xmlns="" xmlns:a16="http://schemas.microsoft.com/office/drawing/2014/main" id="{25742DE4-5729-4552-81CC-8EDD37E49F90}"/>
              </a:ext>
            </a:extLst>
          </p:cNvPr>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a:extLst>
              <a:ext uri="{FF2B5EF4-FFF2-40B4-BE49-F238E27FC236}">
                <a16:creationId xmlns="" xmlns:a16="http://schemas.microsoft.com/office/drawing/2014/main" id="{09B66E8D-9486-4066-A8D3-4282D5687BEF}"/>
              </a:ext>
            </a:extLst>
          </p:cNvPr>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a:extLst>
              <a:ext uri="{FF2B5EF4-FFF2-40B4-BE49-F238E27FC236}">
                <a16:creationId xmlns="" xmlns:a16="http://schemas.microsoft.com/office/drawing/2014/main" id="{BB28D89C-FFCA-4988-A90B-775B76204155}"/>
              </a:ext>
            </a:extLst>
          </p:cNvPr>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eaLnBrk="1" fontAlgn="auto" hangingPunct="1">
              <a:spcBef>
                <a:spcPts val="0"/>
              </a:spcBef>
              <a:spcAft>
                <a:spcPts val="0"/>
              </a:spcAft>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eaLnBrk="1" fontAlgn="auto" hangingPunct="1">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ndParaRPr>
          </a:p>
          <a:p>
            <a:pPr eaLnBrk="1" fontAlgn="auto" hangingPunct="1">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ndParaRPr>
          </a:p>
          <a:p>
            <a:pPr eaLnBrk="1" fontAlgn="auto" hangingPunct="1">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ndParaRPr>
          </a:p>
          <a:p>
            <a:pPr eaLnBrk="1" fontAlgn="auto" hangingPunct="1">
              <a:lnSpc>
                <a:spcPts val="2400"/>
              </a:lnSpc>
              <a:spcBef>
                <a:spcPts val="0"/>
              </a:spcBef>
              <a:spcAft>
                <a:spcPts val="0"/>
              </a:spcAft>
            </a:pPr>
            <a:r>
              <a:rPr lang="zh-CN" altLang="en-US" sz="1200" kern="0" dirty="0">
                <a:solidFill>
                  <a:srgbClr val="EEECE1">
                    <a:lumMod val="25000"/>
                  </a:srgbClr>
                </a:solidFill>
                <a:latin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ndParaRPr>
          </a:p>
        </p:txBody>
      </p:sp>
    </p:spTree>
    <p:extLst>
      <p:ext uri="{BB962C8B-B14F-4D97-AF65-F5344CB8AC3E}">
        <p14:creationId xmlns:p14="http://schemas.microsoft.com/office/powerpoint/2010/main" val="3060402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 xmlns:a16="http://schemas.microsoft.com/office/drawing/2014/main" id="{5B113C70-DE41-4111-A274-AA169D83211F}"/>
              </a:ext>
            </a:extLst>
          </p:cNvPr>
          <p:cNvSpPr/>
          <p:nvPr/>
        </p:nvSpPr>
        <p:spPr>
          <a:xfrm>
            <a:off x="509588" y="2098675"/>
            <a:ext cx="5545137" cy="3009900"/>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 name="任意多边形 10">
            <a:extLst>
              <a:ext uri="{FF2B5EF4-FFF2-40B4-BE49-F238E27FC236}">
                <a16:creationId xmlns="" xmlns:a16="http://schemas.microsoft.com/office/drawing/2014/main" id="{F78217A7-87B9-42C8-9AA2-56639B95E51F}"/>
              </a:ext>
            </a:extLst>
          </p:cNvPr>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 xmlns:a16="http://schemas.microsoft.com/office/drawing/2014/main" id="{989F1B2B-D069-4E1D-ABB9-F2C6C8EF9ED8}"/>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 xmlns:a16="http://schemas.microsoft.com/office/drawing/2014/main" id="{EB01D4AC-4383-4216-A68F-045301757739}"/>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 xmlns:a16="http://schemas.microsoft.com/office/drawing/2014/main" id="{31146644-E136-4958-B5BF-A9B632D430C5}"/>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 xmlns:a16="http://schemas.microsoft.com/office/drawing/2014/main" id="{15DA8FD2-48AA-4963-8E7E-85AB57E553C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 xmlns:a16="http://schemas.microsoft.com/office/drawing/2014/main" id="{D734BADA-8DF3-43AB-AF1D-D1882A0044F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 xmlns:a16="http://schemas.microsoft.com/office/drawing/2014/main" id="{8C32EF48-F3AF-4683-9EBA-C2E0FA0202B0}"/>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 xmlns:a16="http://schemas.microsoft.com/office/drawing/2014/main" id="{4B3D1034-A172-47FD-BB41-0875EF557536}"/>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 xmlns:a16="http://schemas.microsoft.com/office/drawing/2014/main" id="{B158FFF0-B7BE-4A61-BED7-743AF0F41E76}"/>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 xmlns:a16="http://schemas.microsoft.com/office/drawing/2014/main" id="{03AE4986-48C0-402A-9374-5000E238EE6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a:extLst>
              <a:ext uri="{FF2B5EF4-FFF2-40B4-BE49-F238E27FC236}">
                <a16:creationId xmlns="" xmlns:a16="http://schemas.microsoft.com/office/drawing/2014/main" id="{2D74EA7C-AE82-4A7C-BE5B-6A6D0FDA2819}"/>
              </a:ext>
            </a:extLst>
          </p:cNvPr>
          <p:cNvSpPr txBox="1">
            <a:spLocks noChangeArrowheads="1"/>
          </p:cNvSpPr>
          <p:nvPr/>
        </p:nvSpPr>
        <p:spPr bwMode="auto">
          <a:xfrm>
            <a:off x="1738313" y="552450"/>
            <a:ext cx="2493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背景及意义</a:t>
            </a:r>
          </a:p>
        </p:txBody>
      </p:sp>
      <p:pic>
        <p:nvPicPr>
          <p:cNvPr id="28679" name="图片 12">
            <a:extLst>
              <a:ext uri="{FF2B5EF4-FFF2-40B4-BE49-F238E27FC236}">
                <a16:creationId xmlns="" xmlns:a16="http://schemas.microsoft.com/office/drawing/2014/main" id="{EA21A789-CAFE-4DCE-9356-4BD8695A8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文本框 13">
            <a:extLst>
              <a:ext uri="{FF2B5EF4-FFF2-40B4-BE49-F238E27FC236}">
                <a16:creationId xmlns="" xmlns:a16="http://schemas.microsoft.com/office/drawing/2014/main" id="{6C0D63A9-6373-4D74-9939-EC608ECFC666}"/>
              </a:ext>
            </a:extLst>
          </p:cNvPr>
          <p:cNvSpPr txBox="1">
            <a:spLocks noChangeArrowheads="1"/>
          </p:cNvSpPr>
          <p:nvPr/>
        </p:nvSpPr>
        <p:spPr bwMode="auto">
          <a:xfrm>
            <a:off x="673100" y="2276475"/>
            <a:ext cx="51609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zh-CN" altLang="en-US" sz="1800">
                <a:solidFill>
                  <a:schemeClr val="bg1"/>
                </a:solidFill>
                <a:latin typeface="微软雅黑" panose="020B0503020204020204" pitchFamily="34" charset="-122"/>
              </a:rPr>
              <a:t>撰写毕业论文是检验学生在校学习成果的重要措施，也是提高教学质量的重要环节。大学生在毕业前都必须完成毕业论文的撰写任务。申请学位必须提交相应的学位论文，经答辩通过后，方可取得学位。可以这么说，毕业论文是结束大学学习生活走向社会的一个中介和桥梁。</a:t>
            </a:r>
          </a:p>
        </p:txBody>
      </p:sp>
      <p:sp>
        <p:nvSpPr>
          <p:cNvPr id="28681" name="矩形 14">
            <a:extLst>
              <a:ext uri="{FF2B5EF4-FFF2-40B4-BE49-F238E27FC236}">
                <a16:creationId xmlns="" xmlns:a16="http://schemas.microsoft.com/office/drawing/2014/main" id="{9F35C670-70A1-4E8F-820E-D322A3B5E1E1}"/>
              </a:ext>
            </a:extLst>
          </p:cNvPr>
          <p:cNvSpPr>
            <a:spLocks noChangeArrowheads="1"/>
          </p:cNvSpPr>
          <p:nvPr/>
        </p:nvSpPr>
        <p:spPr bwMode="auto">
          <a:xfrm>
            <a:off x="6481763" y="2276475"/>
            <a:ext cx="47625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zh-CN" altLang="en-US" sz="1800">
                <a:solidFill>
                  <a:srgbClr val="4B649F"/>
                </a:solidFill>
                <a:latin typeface="微软雅黑" panose="020B0503020204020204" pitchFamily="34" charset="-122"/>
              </a:rPr>
              <a:t>毕业论文是大学生才华的第一次显露，是向祖国和人民所交的一份有份量的答卷，是投身社会主义现代化建设事业的报到书。一篇毕业论文虽然不能全面地反映出一个人的才华，也不一定能对社会直接带来巨大的效益，对专业产生开拓性的影响。</a:t>
            </a:r>
          </a:p>
        </p:txBody>
      </p:sp>
      <p:sp>
        <p:nvSpPr>
          <p:cNvPr id="17" name="矩形 16">
            <a:extLst>
              <a:ext uri="{FF2B5EF4-FFF2-40B4-BE49-F238E27FC236}">
                <a16:creationId xmlns="" xmlns:a16="http://schemas.microsoft.com/office/drawing/2014/main" id="{3590FA4E-2C81-4BF7-8D69-89BF79E3AC61}"/>
              </a:ext>
            </a:extLst>
          </p:cNvPr>
          <p:cNvSpPr/>
          <p:nvPr/>
        </p:nvSpPr>
        <p:spPr>
          <a:xfrm>
            <a:off x="6054725" y="2098675"/>
            <a:ext cx="5545138" cy="300990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矩形 17">
            <a:extLst>
              <a:ext uri="{FF2B5EF4-FFF2-40B4-BE49-F238E27FC236}">
                <a16:creationId xmlns="" xmlns:a16="http://schemas.microsoft.com/office/drawing/2014/main" id="{0791D6BC-FAA4-45BB-8263-82866A101939}"/>
              </a:ext>
            </a:extLst>
          </p:cNvPr>
          <p:cNvSpPr/>
          <p:nvPr/>
        </p:nvSpPr>
        <p:spPr>
          <a:xfrm>
            <a:off x="11272838" y="2106613"/>
            <a:ext cx="338137" cy="33813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矩形 18">
            <a:extLst>
              <a:ext uri="{FF2B5EF4-FFF2-40B4-BE49-F238E27FC236}">
                <a16:creationId xmlns="" xmlns:a16="http://schemas.microsoft.com/office/drawing/2014/main" id="{6CD513AF-89B5-4EF4-A711-DE5410513FA9}"/>
              </a:ext>
            </a:extLst>
          </p:cNvPr>
          <p:cNvSpPr/>
          <p:nvPr/>
        </p:nvSpPr>
        <p:spPr>
          <a:xfrm>
            <a:off x="11272838" y="4772025"/>
            <a:ext cx="338137" cy="3365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 xmlns:a16="http://schemas.microsoft.com/office/drawing/2014/main" id="{A6C3BD0A-F3B6-49A8-AAD9-DBA406F56054}"/>
              </a:ext>
            </a:extLst>
          </p:cNvPr>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 xmlns:a16="http://schemas.microsoft.com/office/drawing/2014/main" id="{DEF984B8-F17D-495E-AC49-4AF19A960F0B}"/>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 xmlns:a16="http://schemas.microsoft.com/office/drawing/2014/main" id="{64877BFD-AD9D-4B16-8528-ABCA89FF29E6}"/>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 xmlns:a16="http://schemas.microsoft.com/office/drawing/2014/main" id="{88D96884-4BB4-4F98-B7AB-35505F190F9B}"/>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 xmlns:a16="http://schemas.microsoft.com/office/drawing/2014/main" id="{BB46D607-E02F-44D6-99F1-7F62062742D2}"/>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 xmlns:a16="http://schemas.microsoft.com/office/drawing/2014/main" id="{7987E4D9-0B80-46E9-AA6F-85C4B7E99FB6}"/>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 xmlns:a16="http://schemas.microsoft.com/office/drawing/2014/main" id="{75DE886B-36C9-478A-9B3E-944DAEF61735}"/>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 xmlns:a16="http://schemas.microsoft.com/office/drawing/2014/main" id="{D583D3AF-A335-4BDE-93A1-A810055888A0}"/>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 xmlns:a16="http://schemas.microsoft.com/office/drawing/2014/main" id="{B01A31EC-D156-4177-9796-F5F0EBA383BF}"/>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 xmlns:a16="http://schemas.microsoft.com/office/drawing/2014/main" id="{52CF956E-461F-499A-893F-F95AE43958DF}"/>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9701" name="文本框 11">
            <a:extLst>
              <a:ext uri="{FF2B5EF4-FFF2-40B4-BE49-F238E27FC236}">
                <a16:creationId xmlns="" xmlns:a16="http://schemas.microsoft.com/office/drawing/2014/main" id="{B6E03719-7663-4696-925B-E1EB1342C497}"/>
              </a:ext>
            </a:extLst>
          </p:cNvPr>
          <p:cNvSpPr txBox="1">
            <a:spLocks noChangeArrowheads="1"/>
          </p:cNvSpPr>
          <p:nvPr/>
        </p:nvSpPr>
        <p:spPr bwMode="auto">
          <a:xfrm>
            <a:off x="1738313" y="588963"/>
            <a:ext cx="295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p>
        </p:txBody>
      </p:sp>
      <p:pic>
        <p:nvPicPr>
          <p:cNvPr id="29702" name="图片 12">
            <a:extLst>
              <a:ext uri="{FF2B5EF4-FFF2-40B4-BE49-F238E27FC236}">
                <a16:creationId xmlns="" xmlns:a16="http://schemas.microsoft.com/office/drawing/2014/main" id="{1C1A1D52-CE6A-46DD-A310-170865F76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3" name="组合 49">
            <a:extLst>
              <a:ext uri="{FF2B5EF4-FFF2-40B4-BE49-F238E27FC236}">
                <a16:creationId xmlns="" xmlns:a16="http://schemas.microsoft.com/office/drawing/2014/main" id="{8E83ABF6-A5A2-41D3-89A3-7828C95EE046}"/>
              </a:ext>
            </a:extLst>
          </p:cNvPr>
          <p:cNvGrpSpPr>
            <a:grpSpLocks/>
          </p:cNvGrpSpPr>
          <p:nvPr/>
        </p:nvGrpSpPr>
        <p:grpSpPr bwMode="auto">
          <a:xfrm>
            <a:off x="1625600" y="1947863"/>
            <a:ext cx="1419225" cy="1854200"/>
            <a:chOff x="1265268" y="2101178"/>
            <a:chExt cx="1418480" cy="1853011"/>
          </a:xfrm>
        </p:grpSpPr>
        <p:grpSp>
          <p:nvGrpSpPr>
            <p:cNvPr id="29726" name="组合 34">
              <a:extLst>
                <a:ext uri="{FF2B5EF4-FFF2-40B4-BE49-F238E27FC236}">
                  <a16:creationId xmlns="" xmlns:a16="http://schemas.microsoft.com/office/drawing/2014/main" id="{7BCB5A0E-C59C-44AA-99DD-F7AA98ABA39A}"/>
                </a:ext>
              </a:extLst>
            </p:cNvPr>
            <p:cNvGrpSpPr>
              <a:grpSpLocks/>
            </p:cNvGrpSpPr>
            <p:nvPr/>
          </p:nvGrpSpPr>
          <p:grpSpPr bwMode="auto">
            <a:xfrm>
              <a:off x="1265268" y="2101178"/>
              <a:ext cx="1277954" cy="1277954"/>
              <a:chOff x="1131485" y="2234042"/>
              <a:chExt cx="1607262" cy="1607262"/>
            </a:xfrm>
          </p:grpSpPr>
          <p:sp>
            <p:nvSpPr>
              <p:cNvPr id="25" name="椭圆 24">
                <a:extLst>
                  <a:ext uri="{FF2B5EF4-FFF2-40B4-BE49-F238E27FC236}">
                    <a16:creationId xmlns="" xmlns:a16="http://schemas.microsoft.com/office/drawing/2014/main" id="{0094A597-B331-43A3-BCB8-9BC56CCFD4ED}"/>
                  </a:ext>
                </a:extLst>
              </p:cNvPr>
              <p:cNvSpPr/>
              <p:nvPr/>
            </p:nvSpPr>
            <p:spPr>
              <a:xfrm>
                <a:off x="1131485" y="2234042"/>
                <a:ext cx="1606398"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a:extLst>
                  <a:ext uri="{FF2B5EF4-FFF2-40B4-BE49-F238E27FC236}">
                    <a16:creationId xmlns="" xmlns:a16="http://schemas.microsoft.com/office/drawing/2014/main" id="{ECBAFA34-99BF-4C2F-9E07-0B0D87BC7746}"/>
                  </a:ext>
                </a:extLst>
              </p:cNvPr>
              <p:cNvSpPr/>
              <p:nvPr/>
            </p:nvSpPr>
            <p:spPr>
              <a:xfrm>
                <a:off x="1241240" y="2343782"/>
                <a:ext cx="1386889"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730" name="KSO_Shape">
                <a:extLst>
                  <a:ext uri="{FF2B5EF4-FFF2-40B4-BE49-F238E27FC236}">
                    <a16:creationId xmlns="" xmlns:a16="http://schemas.microsoft.com/office/drawing/2014/main" id="{E615F243-F652-44A5-891C-5EAA7EE35B43}"/>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9727" name="文本框 39">
              <a:extLst>
                <a:ext uri="{FF2B5EF4-FFF2-40B4-BE49-F238E27FC236}">
                  <a16:creationId xmlns="" xmlns:a16="http://schemas.microsoft.com/office/drawing/2014/main" id="{DFBEB4CC-1863-4CBD-A6B4-08CACBE3AE3C}"/>
                </a:ext>
              </a:extLst>
            </p:cNvPr>
            <p:cNvSpPr txBox="1">
              <a:spLocks noChangeArrowheads="1"/>
            </p:cNvSpPr>
            <p:nvPr/>
          </p:nvSpPr>
          <p:spPr bwMode="auto">
            <a:xfrm>
              <a:off x="1267976"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第一部分</a:t>
              </a:r>
            </a:p>
          </p:txBody>
        </p:sp>
      </p:grpSp>
      <p:grpSp>
        <p:nvGrpSpPr>
          <p:cNvPr id="29704" name="组合 50">
            <a:extLst>
              <a:ext uri="{FF2B5EF4-FFF2-40B4-BE49-F238E27FC236}">
                <a16:creationId xmlns="" xmlns:a16="http://schemas.microsoft.com/office/drawing/2014/main" id="{7C0B2236-AD04-4AFA-AAD4-6EF6043912F3}"/>
              </a:ext>
            </a:extLst>
          </p:cNvPr>
          <p:cNvGrpSpPr>
            <a:grpSpLocks/>
          </p:cNvGrpSpPr>
          <p:nvPr/>
        </p:nvGrpSpPr>
        <p:grpSpPr bwMode="auto">
          <a:xfrm>
            <a:off x="4110038" y="1947863"/>
            <a:ext cx="1414462" cy="1854200"/>
            <a:chOff x="3274697" y="2101178"/>
            <a:chExt cx="1415772" cy="1853011"/>
          </a:xfrm>
        </p:grpSpPr>
        <p:grpSp>
          <p:nvGrpSpPr>
            <p:cNvPr id="29721" name="组合 35">
              <a:extLst>
                <a:ext uri="{FF2B5EF4-FFF2-40B4-BE49-F238E27FC236}">
                  <a16:creationId xmlns="" xmlns:a16="http://schemas.microsoft.com/office/drawing/2014/main" id="{FE3226A2-22E6-426C-96D2-0922100FE368}"/>
                </a:ext>
              </a:extLst>
            </p:cNvPr>
            <p:cNvGrpSpPr>
              <a:grpSpLocks/>
            </p:cNvGrpSpPr>
            <p:nvPr/>
          </p:nvGrpSpPr>
          <p:grpSpPr bwMode="auto">
            <a:xfrm>
              <a:off x="3343606" y="2101178"/>
              <a:ext cx="1277954" cy="1277954"/>
              <a:chOff x="3209823" y="2234042"/>
              <a:chExt cx="1607262" cy="1607262"/>
            </a:xfrm>
          </p:grpSpPr>
          <p:sp>
            <p:nvSpPr>
              <p:cNvPr id="26" name="椭圆 25">
                <a:extLst>
                  <a:ext uri="{FF2B5EF4-FFF2-40B4-BE49-F238E27FC236}">
                    <a16:creationId xmlns="" xmlns:a16="http://schemas.microsoft.com/office/drawing/2014/main" id="{E9CB21DD-E1FE-4E30-990B-B8419EA26A36}"/>
                  </a:ext>
                </a:extLst>
              </p:cNvPr>
              <p:cNvSpPr/>
              <p:nvPr/>
            </p:nvSpPr>
            <p:spPr>
              <a:xfrm>
                <a:off x="3209089" y="2234042"/>
                <a:ext cx="1608730"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椭圆 30">
                <a:extLst>
                  <a:ext uri="{FF2B5EF4-FFF2-40B4-BE49-F238E27FC236}">
                    <a16:creationId xmlns="" xmlns:a16="http://schemas.microsoft.com/office/drawing/2014/main" id="{5044BDEE-1CF8-44D2-A529-6C4EB3BCE26D}"/>
                  </a:ext>
                </a:extLst>
              </p:cNvPr>
              <p:cNvSpPr/>
              <p:nvPr/>
            </p:nvSpPr>
            <p:spPr>
              <a:xfrm>
                <a:off x="3319003" y="2343782"/>
                <a:ext cx="138890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KSO_Shape">
                <a:extLst>
                  <a:ext uri="{FF2B5EF4-FFF2-40B4-BE49-F238E27FC236}">
                    <a16:creationId xmlns="" xmlns:a16="http://schemas.microsoft.com/office/drawing/2014/main" id="{F0EB90B0-EC25-4D6E-867D-67A518222DC8}"/>
                  </a:ext>
                </a:extLst>
              </p:cNvPr>
              <p:cNvSpPr/>
              <p:nvPr/>
            </p:nvSpPr>
            <p:spPr bwMode="auto">
              <a:xfrm>
                <a:off x="3550820" y="2597185"/>
                <a:ext cx="925268" cy="881919"/>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9722" name="文本框 40">
              <a:extLst>
                <a:ext uri="{FF2B5EF4-FFF2-40B4-BE49-F238E27FC236}">
                  <a16:creationId xmlns="" xmlns:a16="http://schemas.microsoft.com/office/drawing/2014/main" id="{41EC028C-124B-4A78-B8FA-E29D6F9C8568}"/>
                </a:ext>
              </a:extLst>
            </p:cNvPr>
            <p:cNvSpPr txBox="1">
              <a:spLocks noChangeArrowheads="1"/>
            </p:cNvSpPr>
            <p:nvPr/>
          </p:nvSpPr>
          <p:spPr bwMode="auto">
            <a:xfrm>
              <a:off x="3274697"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第二部分</a:t>
              </a:r>
            </a:p>
          </p:txBody>
        </p:sp>
      </p:grpSp>
      <p:grpSp>
        <p:nvGrpSpPr>
          <p:cNvPr id="29705" name="组合 51">
            <a:extLst>
              <a:ext uri="{FF2B5EF4-FFF2-40B4-BE49-F238E27FC236}">
                <a16:creationId xmlns="" xmlns:a16="http://schemas.microsoft.com/office/drawing/2014/main" id="{387E950B-1B51-4472-8EE1-C00D3A10B0AF}"/>
              </a:ext>
            </a:extLst>
          </p:cNvPr>
          <p:cNvGrpSpPr>
            <a:grpSpLocks/>
          </p:cNvGrpSpPr>
          <p:nvPr/>
        </p:nvGrpSpPr>
        <p:grpSpPr bwMode="auto">
          <a:xfrm>
            <a:off x="6589713" y="1947863"/>
            <a:ext cx="1416050" cy="1854200"/>
            <a:chOff x="5353035" y="2101178"/>
            <a:chExt cx="1415772" cy="1853011"/>
          </a:xfrm>
        </p:grpSpPr>
        <p:grpSp>
          <p:nvGrpSpPr>
            <p:cNvPr id="29716" name="组合 36">
              <a:extLst>
                <a:ext uri="{FF2B5EF4-FFF2-40B4-BE49-F238E27FC236}">
                  <a16:creationId xmlns="" xmlns:a16="http://schemas.microsoft.com/office/drawing/2014/main" id="{DD2FD971-2C96-4B64-B92E-F203BDED7F9C}"/>
                </a:ext>
              </a:extLst>
            </p:cNvPr>
            <p:cNvGrpSpPr>
              <a:grpSpLocks/>
            </p:cNvGrpSpPr>
            <p:nvPr/>
          </p:nvGrpSpPr>
          <p:grpSpPr bwMode="auto">
            <a:xfrm>
              <a:off x="5421944" y="2101178"/>
              <a:ext cx="1277954" cy="1277954"/>
              <a:chOff x="5288161" y="2234042"/>
              <a:chExt cx="1607262" cy="1607262"/>
            </a:xfrm>
          </p:grpSpPr>
          <p:sp>
            <p:nvSpPr>
              <p:cNvPr id="27" name="椭圆 26">
                <a:extLst>
                  <a:ext uri="{FF2B5EF4-FFF2-40B4-BE49-F238E27FC236}">
                    <a16:creationId xmlns="" xmlns:a16="http://schemas.microsoft.com/office/drawing/2014/main" id="{6EA2ED45-EAF2-4041-8E98-42757C43612F}"/>
                  </a:ext>
                </a:extLst>
              </p:cNvPr>
              <p:cNvSpPr/>
              <p:nvPr/>
            </p:nvSpPr>
            <p:spPr>
              <a:xfrm>
                <a:off x="5287330" y="2234042"/>
                <a:ext cx="1608922"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a:extLst>
                  <a:ext uri="{FF2B5EF4-FFF2-40B4-BE49-F238E27FC236}">
                    <a16:creationId xmlns="" xmlns:a16="http://schemas.microsoft.com/office/drawing/2014/main" id="{4069A5F7-9583-42C7-AD4F-95984F4BA8F2}"/>
                  </a:ext>
                </a:extLst>
              </p:cNvPr>
              <p:cNvSpPr/>
              <p:nvPr/>
            </p:nvSpPr>
            <p:spPr>
              <a:xfrm>
                <a:off x="5397120" y="2335801"/>
                <a:ext cx="138934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720" name="KSO_Shape">
                <a:extLst>
                  <a:ext uri="{FF2B5EF4-FFF2-40B4-BE49-F238E27FC236}">
                    <a16:creationId xmlns="" xmlns:a16="http://schemas.microsoft.com/office/drawing/2014/main" id="{6C190942-6511-4C84-BAAB-AB38D3D707ED}"/>
                  </a:ext>
                </a:extLst>
              </p:cNvPr>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9717" name="文本框 41">
              <a:extLst>
                <a:ext uri="{FF2B5EF4-FFF2-40B4-BE49-F238E27FC236}">
                  <a16:creationId xmlns="" xmlns:a16="http://schemas.microsoft.com/office/drawing/2014/main" id="{C17B9042-7173-4D35-BB1C-DAA1E83AB612}"/>
                </a:ext>
              </a:extLst>
            </p:cNvPr>
            <p:cNvSpPr txBox="1">
              <a:spLocks noChangeArrowheads="1"/>
            </p:cNvSpPr>
            <p:nvPr/>
          </p:nvSpPr>
          <p:spPr bwMode="auto">
            <a:xfrm>
              <a:off x="5353035"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第三部分</a:t>
              </a:r>
            </a:p>
          </p:txBody>
        </p:sp>
      </p:grpSp>
      <p:grpSp>
        <p:nvGrpSpPr>
          <p:cNvPr id="29706" name="组合 52">
            <a:extLst>
              <a:ext uri="{FF2B5EF4-FFF2-40B4-BE49-F238E27FC236}">
                <a16:creationId xmlns="" xmlns:a16="http://schemas.microsoft.com/office/drawing/2014/main" id="{B25A7A36-BFA4-41EC-84E2-175E2564ADDD}"/>
              </a:ext>
            </a:extLst>
          </p:cNvPr>
          <p:cNvGrpSpPr>
            <a:grpSpLocks/>
          </p:cNvGrpSpPr>
          <p:nvPr/>
        </p:nvGrpSpPr>
        <p:grpSpPr bwMode="auto">
          <a:xfrm>
            <a:off x="9070975" y="1947863"/>
            <a:ext cx="1416050" cy="1854200"/>
            <a:chOff x="7431373" y="2101178"/>
            <a:chExt cx="1415772" cy="1853011"/>
          </a:xfrm>
        </p:grpSpPr>
        <p:grpSp>
          <p:nvGrpSpPr>
            <p:cNvPr id="29711" name="组合 37">
              <a:extLst>
                <a:ext uri="{FF2B5EF4-FFF2-40B4-BE49-F238E27FC236}">
                  <a16:creationId xmlns="" xmlns:a16="http://schemas.microsoft.com/office/drawing/2014/main" id="{DB3729FA-0D34-479D-B6CF-4D5EB0360E93}"/>
                </a:ext>
              </a:extLst>
            </p:cNvPr>
            <p:cNvGrpSpPr>
              <a:grpSpLocks/>
            </p:cNvGrpSpPr>
            <p:nvPr/>
          </p:nvGrpSpPr>
          <p:grpSpPr bwMode="auto">
            <a:xfrm>
              <a:off x="7500282" y="2101178"/>
              <a:ext cx="1277954" cy="1277954"/>
              <a:chOff x="7366499" y="2234042"/>
              <a:chExt cx="1607262" cy="1607262"/>
            </a:xfrm>
          </p:grpSpPr>
          <p:sp>
            <p:nvSpPr>
              <p:cNvPr id="28" name="椭圆 27">
                <a:extLst>
                  <a:ext uri="{FF2B5EF4-FFF2-40B4-BE49-F238E27FC236}">
                    <a16:creationId xmlns="" xmlns:a16="http://schemas.microsoft.com/office/drawing/2014/main" id="{16AD8FE3-344A-426C-96A4-7E93A1D5C038}"/>
                  </a:ext>
                </a:extLst>
              </p:cNvPr>
              <p:cNvSpPr/>
              <p:nvPr/>
            </p:nvSpPr>
            <p:spPr>
              <a:xfrm>
                <a:off x="7365669" y="2234042"/>
                <a:ext cx="1608922"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椭圆 32">
                <a:extLst>
                  <a:ext uri="{FF2B5EF4-FFF2-40B4-BE49-F238E27FC236}">
                    <a16:creationId xmlns="" xmlns:a16="http://schemas.microsoft.com/office/drawing/2014/main" id="{56F33201-A30A-4C43-A99F-5B076FD55E81}"/>
                  </a:ext>
                </a:extLst>
              </p:cNvPr>
              <p:cNvSpPr/>
              <p:nvPr/>
            </p:nvSpPr>
            <p:spPr>
              <a:xfrm>
                <a:off x="7475458" y="2343782"/>
                <a:ext cx="138934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715" name="KSO_Shape">
                <a:extLst>
                  <a:ext uri="{FF2B5EF4-FFF2-40B4-BE49-F238E27FC236}">
                    <a16:creationId xmlns="" xmlns:a16="http://schemas.microsoft.com/office/drawing/2014/main" id="{BA60F3E0-7382-4B83-AB62-615CF0B43BFA}"/>
                  </a:ext>
                </a:extLst>
              </p:cNvPr>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9712" name="文本框 42">
              <a:extLst>
                <a:ext uri="{FF2B5EF4-FFF2-40B4-BE49-F238E27FC236}">
                  <a16:creationId xmlns="" xmlns:a16="http://schemas.microsoft.com/office/drawing/2014/main" id="{D52A5030-D8E5-45D9-8978-9150A25D07E4}"/>
                </a:ext>
              </a:extLst>
            </p:cNvPr>
            <p:cNvSpPr txBox="1">
              <a:spLocks noChangeArrowheads="1"/>
            </p:cNvSpPr>
            <p:nvPr/>
          </p:nvSpPr>
          <p:spPr bwMode="auto">
            <a:xfrm>
              <a:off x="7431373"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第四部分</a:t>
              </a:r>
            </a:p>
          </p:txBody>
        </p:sp>
      </p:grpSp>
      <p:sp>
        <p:nvSpPr>
          <p:cNvPr id="29707" name="文本框 44">
            <a:extLst>
              <a:ext uri="{FF2B5EF4-FFF2-40B4-BE49-F238E27FC236}">
                <a16:creationId xmlns="" xmlns:a16="http://schemas.microsoft.com/office/drawing/2014/main" id="{1D09FE74-10F7-476A-BD33-48D9D99FF62C}"/>
              </a:ext>
            </a:extLst>
          </p:cNvPr>
          <p:cNvSpPr txBox="1">
            <a:spLocks noChangeArrowheads="1"/>
          </p:cNvSpPr>
          <p:nvPr/>
        </p:nvSpPr>
        <p:spPr bwMode="auto">
          <a:xfrm>
            <a:off x="1262063" y="3776663"/>
            <a:ext cx="2076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a:solidFill>
                  <a:srgbClr val="404040"/>
                </a:solidFill>
              </a:rPr>
              <a:t>添加论文内容第一部分标题</a:t>
            </a:r>
          </a:p>
        </p:txBody>
      </p:sp>
      <p:sp>
        <p:nvSpPr>
          <p:cNvPr id="29708" name="文本框 45">
            <a:extLst>
              <a:ext uri="{FF2B5EF4-FFF2-40B4-BE49-F238E27FC236}">
                <a16:creationId xmlns="" xmlns:a16="http://schemas.microsoft.com/office/drawing/2014/main" id="{E00F96A5-3532-4AEC-9FAC-4B09C750AA53}"/>
              </a:ext>
            </a:extLst>
          </p:cNvPr>
          <p:cNvSpPr txBox="1">
            <a:spLocks noChangeArrowheads="1"/>
          </p:cNvSpPr>
          <p:nvPr/>
        </p:nvSpPr>
        <p:spPr bwMode="auto">
          <a:xfrm>
            <a:off x="3776663" y="3776663"/>
            <a:ext cx="21574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a:solidFill>
                  <a:srgbClr val="404040"/>
                </a:solidFill>
              </a:rPr>
              <a:t>添加论文内容第二部分标题</a:t>
            </a:r>
          </a:p>
        </p:txBody>
      </p:sp>
      <p:sp>
        <p:nvSpPr>
          <p:cNvPr id="29709" name="文本框 46">
            <a:extLst>
              <a:ext uri="{FF2B5EF4-FFF2-40B4-BE49-F238E27FC236}">
                <a16:creationId xmlns="" xmlns:a16="http://schemas.microsoft.com/office/drawing/2014/main" id="{C7B94749-7FE6-4C79-B668-A132A7518CA7}"/>
              </a:ext>
            </a:extLst>
          </p:cNvPr>
          <p:cNvSpPr txBox="1">
            <a:spLocks noChangeArrowheads="1"/>
          </p:cNvSpPr>
          <p:nvPr/>
        </p:nvSpPr>
        <p:spPr bwMode="auto">
          <a:xfrm>
            <a:off x="6221413" y="3776663"/>
            <a:ext cx="21542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a:solidFill>
                  <a:srgbClr val="404040"/>
                </a:solidFill>
              </a:rPr>
              <a:t>添加论文内容第三部分标题</a:t>
            </a:r>
          </a:p>
        </p:txBody>
      </p:sp>
      <p:sp>
        <p:nvSpPr>
          <p:cNvPr id="29710" name="文本框 47">
            <a:extLst>
              <a:ext uri="{FF2B5EF4-FFF2-40B4-BE49-F238E27FC236}">
                <a16:creationId xmlns="" xmlns:a16="http://schemas.microsoft.com/office/drawing/2014/main" id="{9F037876-ACAB-4775-A6E3-905668803807}"/>
              </a:ext>
            </a:extLst>
          </p:cNvPr>
          <p:cNvSpPr txBox="1">
            <a:spLocks noChangeArrowheads="1"/>
          </p:cNvSpPr>
          <p:nvPr/>
        </p:nvSpPr>
        <p:spPr bwMode="auto">
          <a:xfrm>
            <a:off x="8632825" y="3776663"/>
            <a:ext cx="2292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400" b="1">
                <a:solidFill>
                  <a:srgbClr val="404040"/>
                </a:solidFill>
              </a:rPr>
              <a:t>添加论文内容第四部分标题</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a:extLst>
              <a:ext uri="{FF2B5EF4-FFF2-40B4-BE49-F238E27FC236}">
                <a16:creationId xmlns="" xmlns:a16="http://schemas.microsoft.com/office/drawing/2014/main" id="{06B35210-298F-440E-A61C-3D0D6F2C389D}"/>
              </a:ext>
            </a:extLst>
          </p:cNvPr>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a:extLst>
              <a:ext uri="{FF2B5EF4-FFF2-40B4-BE49-F238E27FC236}">
                <a16:creationId xmlns="" xmlns:a16="http://schemas.microsoft.com/office/drawing/2014/main" id="{4398A0BE-2A56-4680-9B31-749096BE818D}"/>
              </a:ext>
            </a:extLst>
          </p:cNvPr>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a:extLst>
              <a:ext uri="{FF2B5EF4-FFF2-40B4-BE49-F238E27FC236}">
                <a16:creationId xmlns="" xmlns:a16="http://schemas.microsoft.com/office/drawing/2014/main" id="{115B0A02-005F-4932-B33D-B6285EB9829F}"/>
              </a:ext>
            </a:extLst>
          </p:cNvPr>
          <p:cNvGrpSpPr/>
          <p:nvPr/>
        </p:nvGrpSpPr>
        <p:grpSpPr>
          <a:xfrm>
            <a:off x="475624" y="571426"/>
            <a:ext cx="1029952" cy="685949"/>
            <a:chOff x="5302250" y="2903538"/>
            <a:chExt cx="1587500" cy="1057276"/>
          </a:xfrm>
          <a:solidFill>
            <a:srgbClr val="4B649F"/>
          </a:solidFill>
        </p:grpSpPr>
        <p:sp>
          <p:nvSpPr>
            <p:cNvPr id="4" name="Freeform 84">
              <a:extLst>
                <a:ext uri="{FF2B5EF4-FFF2-40B4-BE49-F238E27FC236}">
                  <a16:creationId xmlns="" xmlns:a16="http://schemas.microsoft.com/office/drawing/2014/main" id="{2AF995EC-2EBB-4698-9F2F-AA0D79E32AAF}"/>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a:extLst>
                <a:ext uri="{FF2B5EF4-FFF2-40B4-BE49-F238E27FC236}">
                  <a16:creationId xmlns="" xmlns:a16="http://schemas.microsoft.com/office/drawing/2014/main" id="{076DE616-E306-455C-8CEE-728EA072516B}"/>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a:extLst>
                <a:ext uri="{FF2B5EF4-FFF2-40B4-BE49-F238E27FC236}">
                  <a16:creationId xmlns="" xmlns:a16="http://schemas.microsoft.com/office/drawing/2014/main" id="{48DDBF71-D31A-478B-9713-DF7F4D6DAC3C}"/>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a:extLst>
                <a:ext uri="{FF2B5EF4-FFF2-40B4-BE49-F238E27FC236}">
                  <a16:creationId xmlns="" xmlns:a16="http://schemas.microsoft.com/office/drawing/2014/main" id="{1494AB6C-7FC7-48EF-BE11-E120D23BE42F}"/>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a:extLst>
                <a:ext uri="{FF2B5EF4-FFF2-40B4-BE49-F238E27FC236}">
                  <a16:creationId xmlns="" xmlns:a16="http://schemas.microsoft.com/office/drawing/2014/main" id="{668BC2D4-4D7D-4933-8FD9-F9C4D3738CD1}"/>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a:extLst>
                <a:ext uri="{FF2B5EF4-FFF2-40B4-BE49-F238E27FC236}">
                  <a16:creationId xmlns="" xmlns:a16="http://schemas.microsoft.com/office/drawing/2014/main" id="{949FF9BE-0CD6-4733-A692-2B84810BC675}"/>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a:extLst>
                <a:ext uri="{FF2B5EF4-FFF2-40B4-BE49-F238E27FC236}">
                  <a16:creationId xmlns="" xmlns:a16="http://schemas.microsoft.com/office/drawing/2014/main" id="{F7AF18F7-1168-4CE1-8030-4D5C82EBD821}"/>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30725" name="文本框 11">
            <a:extLst>
              <a:ext uri="{FF2B5EF4-FFF2-40B4-BE49-F238E27FC236}">
                <a16:creationId xmlns="" xmlns:a16="http://schemas.microsoft.com/office/drawing/2014/main" id="{C1828EC8-AFD9-47A0-8B66-F18702E8B11E}"/>
              </a:ext>
            </a:extLst>
          </p:cNvPr>
          <p:cNvSpPr txBox="1">
            <a:spLocks noChangeArrowheads="1"/>
          </p:cNvSpPr>
          <p:nvPr/>
        </p:nvSpPr>
        <p:spPr bwMode="auto">
          <a:xfrm>
            <a:off x="1738313" y="588963"/>
            <a:ext cx="295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p>
        </p:txBody>
      </p:sp>
      <p:pic>
        <p:nvPicPr>
          <p:cNvPr id="30726" name="图片 12">
            <a:extLst>
              <a:ext uri="{FF2B5EF4-FFF2-40B4-BE49-F238E27FC236}">
                <a16:creationId xmlns="" xmlns:a16="http://schemas.microsoft.com/office/drawing/2014/main" id="{4A98054F-3756-43C4-8840-9670E3BAF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7" name="组合 38">
            <a:extLst>
              <a:ext uri="{FF2B5EF4-FFF2-40B4-BE49-F238E27FC236}">
                <a16:creationId xmlns="" xmlns:a16="http://schemas.microsoft.com/office/drawing/2014/main" id="{004886E4-6120-4AB9-B8AD-1A1FB63CCD0C}"/>
              </a:ext>
            </a:extLst>
          </p:cNvPr>
          <p:cNvGrpSpPr>
            <a:grpSpLocks/>
          </p:cNvGrpSpPr>
          <p:nvPr/>
        </p:nvGrpSpPr>
        <p:grpSpPr bwMode="auto">
          <a:xfrm>
            <a:off x="9578975" y="2025650"/>
            <a:ext cx="1277938" cy="1277938"/>
            <a:chOff x="9444839" y="2234042"/>
            <a:chExt cx="1607262" cy="1607262"/>
          </a:xfrm>
        </p:grpSpPr>
        <p:sp>
          <p:nvSpPr>
            <p:cNvPr id="29" name="椭圆 28">
              <a:extLst>
                <a:ext uri="{FF2B5EF4-FFF2-40B4-BE49-F238E27FC236}">
                  <a16:creationId xmlns="" xmlns:a16="http://schemas.microsoft.com/office/drawing/2014/main" id="{81063CB4-1EBF-4CED-9B85-E76CE99A92E0}"/>
                </a:ext>
              </a:extLst>
            </p:cNvPr>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 name="椭圆 33">
              <a:extLst>
                <a:ext uri="{FF2B5EF4-FFF2-40B4-BE49-F238E27FC236}">
                  <a16:creationId xmlns="" xmlns:a16="http://schemas.microsoft.com/office/drawing/2014/main" id="{1199CBBC-EF74-4BC3-84B3-20E928A717A8}"/>
                </a:ext>
              </a:extLst>
            </p:cNvPr>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a:extLst>
                <a:ext uri="{FF2B5EF4-FFF2-40B4-BE49-F238E27FC236}">
                  <a16:creationId xmlns="" xmlns:a16="http://schemas.microsoft.com/office/drawing/2014/main" id="{5B045698-CC22-4FB3-A5E9-F8C69E047C12}"/>
                </a:ext>
              </a:extLst>
            </p:cNvPr>
            <p:cNvSpPr/>
            <p:nvPr/>
          </p:nvSpPr>
          <p:spPr bwMode="auto">
            <a:xfrm>
              <a:off x="9828186"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pSp>
        <p:nvGrpSpPr>
          <p:cNvPr id="30728" name="组合 36">
            <a:extLst>
              <a:ext uri="{FF2B5EF4-FFF2-40B4-BE49-F238E27FC236}">
                <a16:creationId xmlns="" xmlns:a16="http://schemas.microsoft.com/office/drawing/2014/main" id="{40C15FEA-B41C-43D4-8697-6383C83CC5C9}"/>
              </a:ext>
            </a:extLst>
          </p:cNvPr>
          <p:cNvGrpSpPr>
            <a:grpSpLocks/>
          </p:cNvGrpSpPr>
          <p:nvPr/>
        </p:nvGrpSpPr>
        <p:grpSpPr bwMode="auto">
          <a:xfrm>
            <a:off x="5421313" y="2025650"/>
            <a:ext cx="1277937" cy="1277938"/>
            <a:chOff x="5288161" y="2234042"/>
            <a:chExt cx="1607262" cy="1607262"/>
          </a:xfrm>
        </p:grpSpPr>
        <p:sp>
          <p:nvSpPr>
            <p:cNvPr id="27" name="椭圆 26">
              <a:extLst>
                <a:ext uri="{FF2B5EF4-FFF2-40B4-BE49-F238E27FC236}">
                  <a16:creationId xmlns="" xmlns:a16="http://schemas.microsoft.com/office/drawing/2014/main" id="{A5122413-953C-43E0-B653-BFAD952233F3}"/>
                </a:ext>
              </a:extLst>
            </p:cNvPr>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椭圆 31">
              <a:extLst>
                <a:ext uri="{FF2B5EF4-FFF2-40B4-BE49-F238E27FC236}">
                  <a16:creationId xmlns="" xmlns:a16="http://schemas.microsoft.com/office/drawing/2014/main" id="{5AAB051B-B740-45BE-827E-D42B29A67277}"/>
                </a:ext>
              </a:extLst>
            </p:cNvPr>
            <p:cNvSpPr/>
            <p:nvPr/>
          </p:nvSpPr>
          <p:spPr>
            <a:xfrm>
              <a:off x="5397973" y="2335869"/>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53" name="KSO_Shape">
              <a:extLst>
                <a:ext uri="{FF2B5EF4-FFF2-40B4-BE49-F238E27FC236}">
                  <a16:creationId xmlns="" xmlns:a16="http://schemas.microsoft.com/office/drawing/2014/main" id="{A0745DCF-7988-4907-8E02-DD72B040A6B2}"/>
                </a:ext>
              </a:extLst>
            </p:cNvPr>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grpSp>
        <p:nvGrpSpPr>
          <p:cNvPr id="30729" name="组合 37">
            <a:extLst>
              <a:ext uri="{FF2B5EF4-FFF2-40B4-BE49-F238E27FC236}">
                <a16:creationId xmlns="" xmlns:a16="http://schemas.microsoft.com/office/drawing/2014/main" id="{C153706D-6523-4E00-9D68-19B4CBA85F0C}"/>
              </a:ext>
            </a:extLst>
          </p:cNvPr>
          <p:cNvGrpSpPr>
            <a:grpSpLocks/>
          </p:cNvGrpSpPr>
          <p:nvPr/>
        </p:nvGrpSpPr>
        <p:grpSpPr bwMode="auto">
          <a:xfrm>
            <a:off x="7500938" y="2025650"/>
            <a:ext cx="1277937" cy="1277938"/>
            <a:chOff x="7366499" y="2234042"/>
            <a:chExt cx="1607262" cy="1607262"/>
          </a:xfrm>
        </p:grpSpPr>
        <p:sp>
          <p:nvSpPr>
            <p:cNvPr id="28" name="椭圆 27">
              <a:extLst>
                <a:ext uri="{FF2B5EF4-FFF2-40B4-BE49-F238E27FC236}">
                  <a16:creationId xmlns="" xmlns:a16="http://schemas.microsoft.com/office/drawing/2014/main" id="{D62FCD9F-B0CD-4221-9C1A-374CDD8951A5}"/>
                </a:ext>
              </a:extLst>
            </p:cNvPr>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椭圆 32">
              <a:extLst>
                <a:ext uri="{FF2B5EF4-FFF2-40B4-BE49-F238E27FC236}">
                  <a16:creationId xmlns="" xmlns:a16="http://schemas.microsoft.com/office/drawing/2014/main" id="{791CFD42-D27C-4414-9843-2EC6A5ECAE31}"/>
                </a:ext>
              </a:extLst>
            </p:cNvPr>
            <p:cNvSpPr/>
            <p:nvPr/>
          </p:nvSpPr>
          <p:spPr>
            <a:xfrm>
              <a:off x="7476311"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50" name="KSO_Shape">
              <a:extLst>
                <a:ext uri="{FF2B5EF4-FFF2-40B4-BE49-F238E27FC236}">
                  <a16:creationId xmlns="" xmlns:a16="http://schemas.microsoft.com/office/drawing/2014/main" id="{A3F27F41-F31D-469A-BC99-75423EF88565}"/>
                </a:ext>
              </a:extLst>
            </p:cNvPr>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grpSp>
        <p:nvGrpSpPr>
          <p:cNvPr id="30730" name="组合 34">
            <a:extLst>
              <a:ext uri="{FF2B5EF4-FFF2-40B4-BE49-F238E27FC236}">
                <a16:creationId xmlns="" xmlns:a16="http://schemas.microsoft.com/office/drawing/2014/main" id="{492B1B0C-54A0-48B6-8244-14E6AA1C2A67}"/>
              </a:ext>
            </a:extLst>
          </p:cNvPr>
          <p:cNvGrpSpPr>
            <a:grpSpLocks/>
          </p:cNvGrpSpPr>
          <p:nvPr/>
        </p:nvGrpSpPr>
        <p:grpSpPr bwMode="auto">
          <a:xfrm>
            <a:off x="1265238" y="2025650"/>
            <a:ext cx="1277937" cy="1277938"/>
            <a:chOff x="1131485" y="2234042"/>
            <a:chExt cx="1607262" cy="1607262"/>
          </a:xfrm>
        </p:grpSpPr>
        <p:sp>
          <p:nvSpPr>
            <p:cNvPr id="25" name="椭圆 24">
              <a:extLst>
                <a:ext uri="{FF2B5EF4-FFF2-40B4-BE49-F238E27FC236}">
                  <a16:creationId xmlns="" xmlns:a16="http://schemas.microsoft.com/office/drawing/2014/main" id="{BED3D30D-E044-4623-BCEF-B2D7E4420565}"/>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a:extLst>
                <a:ext uri="{FF2B5EF4-FFF2-40B4-BE49-F238E27FC236}">
                  <a16:creationId xmlns="" xmlns:a16="http://schemas.microsoft.com/office/drawing/2014/main" id="{4BD57174-8158-4628-89E0-C6FBB915BAA9}"/>
                </a:ext>
              </a:extLst>
            </p:cNvPr>
            <p:cNvSpPr/>
            <p:nvPr/>
          </p:nvSpPr>
          <p:spPr>
            <a:xfrm>
              <a:off x="1241297"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47" name="KSO_Shape">
              <a:extLst>
                <a:ext uri="{FF2B5EF4-FFF2-40B4-BE49-F238E27FC236}">
                  <a16:creationId xmlns="" xmlns:a16="http://schemas.microsoft.com/office/drawing/2014/main" id="{DC03C7F7-43BF-4D0E-8011-41FBD8B71D43}"/>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grpSp>
        <p:nvGrpSpPr>
          <p:cNvPr id="30731" name="组合 35">
            <a:extLst>
              <a:ext uri="{FF2B5EF4-FFF2-40B4-BE49-F238E27FC236}">
                <a16:creationId xmlns="" xmlns:a16="http://schemas.microsoft.com/office/drawing/2014/main" id="{957A3629-A2F7-4C41-92D4-114DBD859339}"/>
              </a:ext>
            </a:extLst>
          </p:cNvPr>
          <p:cNvGrpSpPr>
            <a:grpSpLocks/>
          </p:cNvGrpSpPr>
          <p:nvPr/>
        </p:nvGrpSpPr>
        <p:grpSpPr bwMode="auto">
          <a:xfrm>
            <a:off x="3343275" y="2025650"/>
            <a:ext cx="1277938" cy="1277938"/>
            <a:chOff x="3209823" y="2234042"/>
            <a:chExt cx="1607262" cy="1607262"/>
          </a:xfrm>
        </p:grpSpPr>
        <p:sp>
          <p:nvSpPr>
            <p:cNvPr id="26" name="椭圆 25">
              <a:extLst>
                <a:ext uri="{FF2B5EF4-FFF2-40B4-BE49-F238E27FC236}">
                  <a16:creationId xmlns="" xmlns:a16="http://schemas.microsoft.com/office/drawing/2014/main" id="{317FEA55-787B-4536-9D83-AA93045BB87C}"/>
                </a:ext>
              </a:extLst>
            </p:cNvPr>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椭圆 30">
              <a:extLst>
                <a:ext uri="{FF2B5EF4-FFF2-40B4-BE49-F238E27FC236}">
                  <a16:creationId xmlns="" xmlns:a16="http://schemas.microsoft.com/office/drawing/2014/main" id="{33E39D36-E925-4A2A-AD3D-85994EBDB2D8}"/>
                </a:ext>
              </a:extLst>
            </p:cNvPr>
            <p:cNvSpPr/>
            <p:nvPr/>
          </p:nvSpPr>
          <p:spPr>
            <a:xfrm>
              <a:off x="3319637"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KSO_Shape">
              <a:extLst>
                <a:ext uri="{FF2B5EF4-FFF2-40B4-BE49-F238E27FC236}">
                  <a16:creationId xmlns="" xmlns:a16="http://schemas.microsoft.com/office/drawing/2014/main" id="{F2A93314-2BF6-4E49-BA98-A466112EAF37}"/>
                </a:ext>
              </a:extLst>
            </p:cNvPr>
            <p:cNvSpPr/>
            <p:nvPr/>
          </p:nvSpPr>
          <p:spPr bwMode="auto">
            <a:xfrm>
              <a:off x="3551242" y="2597423"/>
              <a:ext cx="924424" cy="880500"/>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30732" name="文本框 39">
            <a:extLst>
              <a:ext uri="{FF2B5EF4-FFF2-40B4-BE49-F238E27FC236}">
                <a16:creationId xmlns="" xmlns:a16="http://schemas.microsoft.com/office/drawing/2014/main" id="{0E2B63E3-5F2A-4DD7-9253-F33885408AC3}"/>
              </a:ext>
            </a:extLst>
          </p:cNvPr>
          <p:cNvSpPr txBox="1">
            <a:spLocks noChangeArrowheads="1"/>
          </p:cNvSpPr>
          <p:nvPr/>
        </p:nvSpPr>
        <p:spPr bwMode="auto">
          <a:xfrm>
            <a:off x="12684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第一部分</a:t>
            </a:r>
          </a:p>
        </p:txBody>
      </p:sp>
      <p:sp>
        <p:nvSpPr>
          <p:cNvPr id="30733" name="文本框 40">
            <a:extLst>
              <a:ext uri="{FF2B5EF4-FFF2-40B4-BE49-F238E27FC236}">
                <a16:creationId xmlns="" xmlns:a16="http://schemas.microsoft.com/office/drawing/2014/main" id="{F9C5B47A-E9C3-4741-BA34-F65E28E14EE3}"/>
              </a:ext>
            </a:extLst>
          </p:cNvPr>
          <p:cNvSpPr txBox="1">
            <a:spLocks noChangeArrowheads="1"/>
          </p:cNvSpPr>
          <p:nvPr/>
        </p:nvSpPr>
        <p:spPr bwMode="auto">
          <a:xfrm>
            <a:off x="32750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第二部分</a:t>
            </a:r>
          </a:p>
        </p:txBody>
      </p:sp>
      <p:sp>
        <p:nvSpPr>
          <p:cNvPr id="30734" name="文本框 41">
            <a:extLst>
              <a:ext uri="{FF2B5EF4-FFF2-40B4-BE49-F238E27FC236}">
                <a16:creationId xmlns="" xmlns:a16="http://schemas.microsoft.com/office/drawing/2014/main" id="{D14BB323-4EB0-4B6D-B40B-B0F554884D9C}"/>
              </a:ext>
            </a:extLst>
          </p:cNvPr>
          <p:cNvSpPr txBox="1">
            <a:spLocks noChangeArrowheads="1"/>
          </p:cNvSpPr>
          <p:nvPr/>
        </p:nvSpPr>
        <p:spPr bwMode="auto">
          <a:xfrm>
            <a:off x="5353050"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第三部分</a:t>
            </a:r>
          </a:p>
        </p:txBody>
      </p:sp>
      <p:sp>
        <p:nvSpPr>
          <p:cNvPr id="30735" name="文本框 42">
            <a:extLst>
              <a:ext uri="{FF2B5EF4-FFF2-40B4-BE49-F238E27FC236}">
                <a16:creationId xmlns="" xmlns:a16="http://schemas.microsoft.com/office/drawing/2014/main" id="{77D661C4-AE47-425E-A396-1BE67F9A81DD}"/>
              </a:ext>
            </a:extLst>
          </p:cNvPr>
          <p:cNvSpPr txBox="1">
            <a:spLocks noChangeArrowheads="1"/>
          </p:cNvSpPr>
          <p:nvPr/>
        </p:nvSpPr>
        <p:spPr bwMode="auto">
          <a:xfrm>
            <a:off x="7431088"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第四部分</a:t>
            </a:r>
          </a:p>
        </p:txBody>
      </p:sp>
      <p:sp>
        <p:nvSpPr>
          <p:cNvPr id="30736" name="文本框 43">
            <a:extLst>
              <a:ext uri="{FF2B5EF4-FFF2-40B4-BE49-F238E27FC236}">
                <a16:creationId xmlns="" xmlns:a16="http://schemas.microsoft.com/office/drawing/2014/main" id="{75B8ED8F-D9D6-4081-8C20-25F95F494EC6}"/>
              </a:ext>
            </a:extLst>
          </p:cNvPr>
          <p:cNvSpPr txBox="1">
            <a:spLocks noChangeArrowheads="1"/>
          </p:cNvSpPr>
          <p:nvPr/>
        </p:nvSpPr>
        <p:spPr bwMode="auto">
          <a:xfrm>
            <a:off x="9510713" y="34163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400" b="1">
                <a:solidFill>
                  <a:srgbClr val="4B649F"/>
                </a:solidFill>
              </a:rPr>
              <a:t>第五部分</a:t>
            </a:r>
          </a:p>
        </p:txBody>
      </p:sp>
      <p:sp>
        <p:nvSpPr>
          <p:cNvPr id="30737" name="文本框 44">
            <a:extLst>
              <a:ext uri="{FF2B5EF4-FFF2-40B4-BE49-F238E27FC236}">
                <a16:creationId xmlns="" xmlns:a16="http://schemas.microsoft.com/office/drawing/2014/main" id="{65095C4C-60FF-4773-BEA5-451032395045}"/>
              </a:ext>
            </a:extLst>
          </p:cNvPr>
          <p:cNvSpPr txBox="1">
            <a:spLocks noChangeArrowheads="1"/>
          </p:cNvSpPr>
          <p:nvPr/>
        </p:nvSpPr>
        <p:spPr bwMode="auto">
          <a:xfrm>
            <a:off x="1054100" y="3852863"/>
            <a:ext cx="17462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添加论文内容第一部分标题</a:t>
            </a:r>
          </a:p>
        </p:txBody>
      </p:sp>
      <p:sp>
        <p:nvSpPr>
          <p:cNvPr id="30738" name="文本框 45">
            <a:extLst>
              <a:ext uri="{FF2B5EF4-FFF2-40B4-BE49-F238E27FC236}">
                <a16:creationId xmlns="" xmlns:a16="http://schemas.microsoft.com/office/drawing/2014/main" id="{20FDA08A-0840-47AF-AB38-4B62C408EF37}"/>
              </a:ext>
            </a:extLst>
          </p:cNvPr>
          <p:cNvSpPr txBox="1">
            <a:spLocks noChangeArrowheads="1"/>
          </p:cNvSpPr>
          <p:nvPr/>
        </p:nvSpPr>
        <p:spPr bwMode="auto">
          <a:xfrm>
            <a:off x="3074988" y="3852863"/>
            <a:ext cx="181451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添加论文内容第二部分标题</a:t>
            </a:r>
          </a:p>
        </p:txBody>
      </p:sp>
      <p:sp>
        <p:nvSpPr>
          <p:cNvPr id="30739" name="文本框 46">
            <a:extLst>
              <a:ext uri="{FF2B5EF4-FFF2-40B4-BE49-F238E27FC236}">
                <a16:creationId xmlns="" xmlns:a16="http://schemas.microsoft.com/office/drawing/2014/main" id="{A47CA162-5742-48BA-B3F6-216D915E0C98}"/>
              </a:ext>
            </a:extLst>
          </p:cNvPr>
          <p:cNvSpPr txBox="1">
            <a:spLocks noChangeArrowheads="1"/>
          </p:cNvSpPr>
          <p:nvPr/>
        </p:nvSpPr>
        <p:spPr bwMode="auto">
          <a:xfrm>
            <a:off x="5165725" y="3852863"/>
            <a:ext cx="181133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添加论文内容第三部分标题</a:t>
            </a:r>
          </a:p>
        </p:txBody>
      </p:sp>
      <p:sp>
        <p:nvSpPr>
          <p:cNvPr id="30740" name="文本框 47">
            <a:extLst>
              <a:ext uri="{FF2B5EF4-FFF2-40B4-BE49-F238E27FC236}">
                <a16:creationId xmlns="" xmlns:a16="http://schemas.microsoft.com/office/drawing/2014/main" id="{698EC0E6-6DDC-4C7A-B2C7-979CF44A6DFF}"/>
              </a:ext>
            </a:extLst>
          </p:cNvPr>
          <p:cNvSpPr txBox="1">
            <a:spLocks noChangeArrowheads="1"/>
          </p:cNvSpPr>
          <p:nvPr/>
        </p:nvSpPr>
        <p:spPr bwMode="auto">
          <a:xfrm>
            <a:off x="7175500" y="3852863"/>
            <a:ext cx="19272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添加论文内容第四部分标题</a:t>
            </a:r>
          </a:p>
        </p:txBody>
      </p:sp>
      <p:sp>
        <p:nvSpPr>
          <p:cNvPr id="30741" name="文本框 48">
            <a:extLst>
              <a:ext uri="{FF2B5EF4-FFF2-40B4-BE49-F238E27FC236}">
                <a16:creationId xmlns="" xmlns:a16="http://schemas.microsoft.com/office/drawing/2014/main" id="{F81697BF-EDA2-41B5-8D32-67D2D7E95483}"/>
              </a:ext>
            </a:extLst>
          </p:cNvPr>
          <p:cNvSpPr txBox="1">
            <a:spLocks noChangeArrowheads="1"/>
          </p:cNvSpPr>
          <p:nvPr/>
        </p:nvSpPr>
        <p:spPr bwMode="auto">
          <a:xfrm>
            <a:off x="9301163" y="3852863"/>
            <a:ext cx="190976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2000" b="1">
                <a:solidFill>
                  <a:srgbClr val="404040"/>
                </a:solidFill>
              </a:rPr>
              <a:t>添加论文内容第五部分标题</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7C7D8824-526C-4369-BD94-F88DF4938B6E}"/>
              </a:ext>
            </a:extLst>
          </p:cNvPr>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47" name="文本框 2">
            <a:extLst>
              <a:ext uri="{FF2B5EF4-FFF2-40B4-BE49-F238E27FC236}">
                <a16:creationId xmlns="" xmlns:a16="http://schemas.microsoft.com/office/drawing/2014/main" id="{3FA8B08D-2570-4A5F-9B4D-F4088648FD3A}"/>
              </a:ext>
            </a:extLst>
          </p:cNvPr>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3600" b="1">
                <a:solidFill>
                  <a:srgbClr val="4B649F"/>
                </a:solidFill>
              </a:rPr>
              <a:t>添加论文内容第一部分标题</a:t>
            </a:r>
          </a:p>
        </p:txBody>
      </p:sp>
      <p:sp>
        <p:nvSpPr>
          <p:cNvPr id="31748" name="文本框 4">
            <a:extLst>
              <a:ext uri="{FF2B5EF4-FFF2-40B4-BE49-F238E27FC236}">
                <a16:creationId xmlns="" xmlns:a16="http://schemas.microsoft.com/office/drawing/2014/main" id="{F01DD6F0-69AB-42C5-8E2D-162B3D5815B6}"/>
              </a:ext>
            </a:extLst>
          </p:cNvPr>
          <p:cNvSpPr txBox="1">
            <a:spLocks noChangeArrowheads="1"/>
          </p:cNvSpPr>
          <p:nvPr/>
        </p:nvSpPr>
        <p:spPr bwMode="auto">
          <a:xfrm>
            <a:off x="5854700" y="3216275"/>
            <a:ext cx="57086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1800">
                <a:solidFill>
                  <a:srgbClr val="808080"/>
                </a:solidFill>
              </a:rPr>
              <a:t>培养学生综合运用、巩固与扩展所学的基础理论和专业知识，培养学生独立分析、解决实际问题能力、培养学生处理数据和信息的能力。</a:t>
            </a:r>
          </a:p>
        </p:txBody>
      </p:sp>
      <p:grpSp>
        <p:nvGrpSpPr>
          <p:cNvPr id="31749" name="组合 5">
            <a:extLst>
              <a:ext uri="{FF2B5EF4-FFF2-40B4-BE49-F238E27FC236}">
                <a16:creationId xmlns="" xmlns:a16="http://schemas.microsoft.com/office/drawing/2014/main" id="{3947E492-5AA0-4048-9727-8AEF855E87BD}"/>
              </a:ext>
            </a:extLst>
          </p:cNvPr>
          <p:cNvGrpSpPr>
            <a:grpSpLocks/>
          </p:cNvGrpSpPr>
          <p:nvPr/>
        </p:nvGrpSpPr>
        <p:grpSpPr bwMode="auto">
          <a:xfrm>
            <a:off x="1519238" y="2232025"/>
            <a:ext cx="2581275" cy="2582863"/>
            <a:chOff x="1131485" y="2234042"/>
            <a:chExt cx="1607262" cy="1607262"/>
          </a:xfrm>
        </p:grpSpPr>
        <p:sp>
          <p:nvSpPr>
            <p:cNvPr id="7" name="椭圆 6">
              <a:extLst>
                <a:ext uri="{FF2B5EF4-FFF2-40B4-BE49-F238E27FC236}">
                  <a16:creationId xmlns="" xmlns:a16="http://schemas.microsoft.com/office/drawing/2014/main" id="{F71710E6-F7C9-4471-922E-9483B258BDAE}"/>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 xmlns:a16="http://schemas.microsoft.com/office/drawing/2014/main" id="{484011A1-BA5A-4C44-8EF6-9FFD42E5E36D}"/>
                </a:ext>
              </a:extLst>
            </p:cNvPr>
            <p:cNvSpPr/>
            <p:nvPr/>
          </p:nvSpPr>
          <p:spPr>
            <a:xfrm>
              <a:off x="1241206"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54" name="KSO_Shape">
              <a:extLst>
                <a:ext uri="{FF2B5EF4-FFF2-40B4-BE49-F238E27FC236}">
                  <a16:creationId xmlns="" xmlns:a16="http://schemas.microsoft.com/office/drawing/2014/main" id="{308F2DF7-DD34-403E-BEED-0BA5FB54918A}"/>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pic>
        <p:nvPicPr>
          <p:cNvPr id="31750" name="图片 9">
            <a:extLst>
              <a:ext uri="{FF2B5EF4-FFF2-40B4-BE49-F238E27FC236}">
                <a16:creationId xmlns="" xmlns:a16="http://schemas.microsoft.com/office/drawing/2014/main" id="{6D7878E4-4D9A-49D7-93AC-72BB75210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图片 10">
            <a:extLst>
              <a:ext uri="{FF2B5EF4-FFF2-40B4-BE49-F238E27FC236}">
                <a16:creationId xmlns="" xmlns:a16="http://schemas.microsoft.com/office/drawing/2014/main" id="{A16C41D2-4ABD-40C3-A8E2-120BBEA519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KSO_Shape">
            <a:extLst>
              <a:ext uri="{FF2B5EF4-FFF2-40B4-BE49-F238E27FC236}">
                <a16:creationId xmlns="" xmlns:a16="http://schemas.microsoft.com/office/drawing/2014/main" id="{767D44AF-A5B9-47F8-A3E2-7F1D78BC9709}"/>
              </a:ext>
            </a:extLst>
          </p:cNvPr>
          <p:cNvSpPr>
            <a:spLocks noChangeArrowheads="1"/>
          </p:cNvSpPr>
          <p:nvPr/>
        </p:nvSpPr>
        <p:spPr bwMode="auto">
          <a:xfrm>
            <a:off x="6019800" y="2605088"/>
            <a:ext cx="3254375" cy="3205162"/>
          </a:xfrm>
          <a:custGeom>
            <a:avLst/>
            <a:gdLst>
              <a:gd name="T0" fmla="*/ 2886072 w 2443615"/>
              <a:gd name="T1" fmla="*/ 1047069 h 2406492"/>
              <a:gd name="T2" fmla="*/ 1044000 w 2443615"/>
              <a:gd name="T3" fmla="*/ 2889531 h 2406492"/>
              <a:gd name="T4" fmla="*/ 2886072 w 2443615"/>
              <a:gd name="T5" fmla="*/ 4731994 h 2406492"/>
              <a:gd name="T6" fmla="*/ 4728144 w 2443615"/>
              <a:gd name="T7" fmla="*/ 2889531 h 2406492"/>
              <a:gd name="T8" fmla="*/ 2886072 w 2443615"/>
              <a:gd name="T9" fmla="*/ 1047069 h 2406492"/>
              <a:gd name="T10" fmla="*/ 2649716 w 2443615"/>
              <a:gd name="T11" fmla="*/ 0 h 2406492"/>
              <a:gd name="T12" fmla="*/ 3122430 w 2443615"/>
              <a:gd name="T13" fmla="*/ 0 h 2406492"/>
              <a:gd name="T14" fmla="*/ 3225168 w 2443615"/>
              <a:gd name="T15" fmla="*/ 582867 h 2406492"/>
              <a:gd name="T16" fmla="*/ 4108696 w 2443615"/>
              <a:gd name="T17" fmla="*/ 904510 h 2406492"/>
              <a:gd name="T18" fmla="*/ 4561977 w 2443615"/>
              <a:gd name="T19" fmla="*/ 524063 h 2406492"/>
              <a:gd name="T20" fmla="*/ 4924094 w 2443615"/>
              <a:gd name="T21" fmla="*/ 827984 h 2406492"/>
              <a:gd name="T22" fmla="*/ 4628216 w 2443615"/>
              <a:gd name="T23" fmla="*/ 1340535 h 2406492"/>
              <a:gd name="T24" fmla="*/ 5098328 w 2443615"/>
              <a:gd name="T25" fmla="*/ 2154968 h 2406492"/>
              <a:gd name="T26" fmla="*/ 5690060 w 2443615"/>
              <a:gd name="T27" fmla="*/ 2154955 h 2406492"/>
              <a:gd name="T28" fmla="*/ 5772145 w 2443615"/>
              <a:gd name="T29" fmla="*/ 2620586 h 2406492"/>
              <a:gd name="T30" fmla="*/ 5216096 w 2443615"/>
              <a:gd name="T31" fmla="*/ 2822997 h 2406492"/>
              <a:gd name="T32" fmla="*/ 5052827 w 2443615"/>
              <a:gd name="T33" fmla="*/ 3749138 h 2406492"/>
              <a:gd name="T34" fmla="*/ 5506129 w 2443615"/>
              <a:gd name="T35" fmla="*/ 4129566 h 2406492"/>
              <a:gd name="T36" fmla="*/ 5269774 w 2443615"/>
              <a:gd name="T37" fmla="*/ 4539036 h 2406492"/>
              <a:gd name="T38" fmla="*/ 4713734 w 2443615"/>
              <a:gd name="T39" fmla="*/ 4336594 h 2406492"/>
              <a:gd name="T40" fmla="*/ 3993477 w 2443615"/>
              <a:gd name="T41" fmla="*/ 4941088 h 2406492"/>
              <a:gd name="T42" fmla="*/ 4096247 w 2443615"/>
              <a:gd name="T43" fmla="*/ 5523950 h 2406492"/>
              <a:gd name="T44" fmla="*/ 3652040 w 2443615"/>
              <a:gd name="T45" fmla="*/ 5685663 h 2406492"/>
              <a:gd name="T46" fmla="*/ 3356185 w 2443615"/>
              <a:gd name="T47" fmla="*/ 5173094 h 2406492"/>
              <a:gd name="T48" fmla="*/ 2415956 w 2443615"/>
              <a:gd name="T49" fmla="*/ 5173094 h 2406492"/>
              <a:gd name="T50" fmla="*/ 2120107 w 2443615"/>
              <a:gd name="T51" fmla="*/ 5685663 h 2406492"/>
              <a:gd name="T52" fmla="*/ 1675900 w 2443615"/>
              <a:gd name="T53" fmla="*/ 5523950 h 2406492"/>
              <a:gd name="T54" fmla="*/ 1778670 w 2443615"/>
              <a:gd name="T55" fmla="*/ 4941088 h 2406492"/>
              <a:gd name="T56" fmla="*/ 1058415 w 2443615"/>
              <a:gd name="T57" fmla="*/ 4336594 h 2406492"/>
              <a:gd name="T58" fmla="*/ 502374 w 2443615"/>
              <a:gd name="T59" fmla="*/ 4539036 h 2406492"/>
              <a:gd name="T60" fmla="*/ 266016 w 2443615"/>
              <a:gd name="T61" fmla="*/ 4129566 h 2406492"/>
              <a:gd name="T62" fmla="*/ 719317 w 2443615"/>
              <a:gd name="T63" fmla="*/ 3749138 h 2406492"/>
              <a:gd name="T64" fmla="*/ 556049 w 2443615"/>
              <a:gd name="T65" fmla="*/ 2822997 h 2406492"/>
              <a:gd name="T66" fmla="*/ 0 w 2443615"/>
              <a:gd name="T67" fmla="*/ 2620586 h 2406492"/>
              <a:gd name="T68" fmla="*/ 82085 w 2443615"/>
              <a:gd name="T69" fmla="*/ 2154955 h 2406492"/>
              <a:gd name="T70" fmla="*/ 673816 w 2443615"/>
              <a:gd name="T71" fmla="*/ 2154968 h 2406492"/>
              <a:gd name="T72" fmla="*/ 1143929 w 2443615"/>
              <a:gd name="T73" fmla="*/ 1340535 h 2406492"/>
              <a:gd name="T74" fmla="*/ 848051 w 2443615"/>
              <a:gd name="T75" fmla="*/ 827984 h 2406492"/>
              <a:gd name="T76" fmla="*/ 1210171 w 2443615"/>
              <a:gd name="T77" fmla="*/ 524063 h 2406492"/>
              <a:gd name="T78" fmla="*/ 1663453 w 2443615"/>
              <a:gd name="T79" fmla="*/ 904510 h 2406492"/>
              <a:gd name="T80" fmla="*/ 2546976 w 2443615"/>
              <a:gd name="T81" fmla="*/ 582867 h 2406492"/>
              <a:gd name="T82" fmla="*/ 2649716 w 2443615"/>
              <a:gd name="T83" fmla="*/ 0 h 24064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lIns="501445" tIns="575655" rIns="501445" bIns="614746" anchor="ctr"/>
          <a:lstStyle/>
          <a:p>
            <a:endParaRPr lang="zh-CN" altLang="en-US"/>
          </a:p>
        </p:txBody>
      </p:sp>
      <p:sp>
        <p:nvSpPr>
          <p:cNvPr id="32771" name="KSO_Shape">
            <a:extLst>
              <a:ext uri="{FF2B5EF4-FFF2-40B4-BE49-F238E27FC236}">
                <a16:creationId xmlns="" xmlns:a16="http://schemas.microsoft.com/office/drawing/2014/main" id="{651B5D4A-AB94-41E7-82AA-BEBB401D1E2E}"/>
              </a:ext>
            </a:extLst>
          </p:cNvPr>
          <p:cNvSpPr>
            <a:spLocks noChangeArrowheads="1"/>
          </p:cNvSpPr>
          <p:nvPr/>
        </p:nvSpPr>
        <p:spPr bwMode="auto">
          <a:xfrm>
            <a:off x="4267200" y="1751013"/>
            <a:ext cx="2206625" cy="2173287"/>
          </a:xfrm>
          <a:custGeom>
            <a:avLst/>
            <a:gdLst>
              <a:gd name="T0" fmla="*/ 899684 w 2443615"/>
              <a:gd name="T1" fmla="*/ 326419 h 2406492"/>
              <a:gd name="T2" fmla="*/ 325449 w 2443615"/>
              <a:gd name="T3" fmla="*/ 900800 h 2406492"/>
              <a:gd name="T4" fmla="*/ 899684 w 2443615"/>
              <a:gd name="T5" fmla="*/ 1475181 h 2406492"/>
              <a:gd name="T6" fmla="*/ 1473918 w 2443615"/>
              <a:gd name="T7" fmla="*/ 900800 h 2406492"/>
              <a:gd name="T8" fmla="*/ 899684 w 2443615"/>
              <a:gd name="T9" fmla="*/ 326419 h 2406492"/>
              <a:gd name="T10" fmla="*/ 826004 w 2443615"/>
              <a:gd name="T11" fmla="*/ 0 h 2406492"/>
              <a:gd name="T12" fmla="*/ 973364 w 2443615"/>
              <a:gd name="T13" fmla="*/ 0 h 2406492"/>
              <a:gd name="T14" fmla="*/ 1005392 w 2443615"/>
              <a:gd name="T15" fmla="*/ 181707 h 2406492"/>
              <a:gd name="T16" fmla="*/ 1280816 w 2443615"/>
              <a:gd name="T17" fmla="*/ 281978 h 2406492"/>
              <a:gd name="T18" fmla="*/ 1422119 w 2443615"/>
              <a:gd name="T19" fmla="*/ 163375 h 2406492"/>
              <a:gd name="T20" fmla="*/ 1535003 w 2443615"/>
              <a:gd name="T21" fmla="*/ 258120 h 2406492"/>
              <a:gd name="T22" fmla="*/ 1442768 w 2443615"/>
              <a:gd name="T23" fmla="*/ 417906 h 2406492"/>
              <a:gd name="T24" fmla="*/ 1589317 w 2443615"/>
              <a:gd name="T25" fmla="*/ 671804 h 2406492"/>
              <a:gd name="T26" fmla="*/ 1773779 w 2443615"/>
              <a:gd name="T27" fmla="*/ 671799 h 2406492"/>
              <a:gd name="T28" fmla="*/ 1799368 w 2443615"/>
              <a:gd name="T29" fmla="*/ 816957 h 2406492"/>
              <a:gd name="T30" fmla="*/ 1626030 w 2443615"/>
              <a:gd name="T31" fmla="*/ 880059 h 2406492"/>
              <a:gd name="T32" fmla="*/ 1575133 w 2443615"/>
              <a:gd name="T33" fmla="*/ 1168780 h 2406492"/>
              <a:gd name="T34" fmla="*/ 1716442 w 2443615"/>
              <a:gd name="T35" fmla="*/ 1287376 h 2406492"/>
              <a:gd name="T36" fmla="*/ 1642762 w 2443615"/>
              <a:gd name="T37" fmla="*/ 1415027 h 2406492"/>
              <a:gd name="T38" fmla="*/ 1469427 w 2443615"/>
              <a:gd name="T39" fmla="*/ 1351917 h 2406492"/>
              <a:gd name="T40" fmla="*/ 1244899 w 2443615"/>
              <a:gd name="T41" fmla="*/ 1540366 h 2406492"/>
              <a:gd name="T42" fmla="*/ 1276935 w 2443615"/>
              <a:gd name="T43" fmla="*/ 1722071 h 2406492"/>
              <a:gd name="T44" fmla="*/ 1138461 w 2443615"/>
              <a:gd name="T45" fmla="*/ 1772484 h 2406492"/>
              <a:gd name="T46" fmla="*/ 1046233 w 2443615"/>
              <a:gd name="T47" fmla="*/ 1612693 h 2406492"/>
              <a:gd name="T48" fmla="*/ 753134 w 2443615"/>
              <a:gd name="T49" fmla="*/ 1612693 h 2406492"/>
              <a:gd name="T50" fmla="*/ 660908 w 2443615"/>
              <a:gd name="T51" fmla="*/ 1772484 h 2406492"/>
              <a:gd name="T52" fmla="*/ 522434 w 2443615"/>
              <a:gd name="T53" fmla="*/ 1722071 h 2406492"/>
              <a:gd name="T54" fmla="*/ 554470 w 2443615"/>
              <a:gd name="T55" fmla="*/ 1540366 h 2406492"/>
              <a:gd name="T56" fmla="*/ 329943 w 2443615"/>
              <a:gd name="T57" fmla="*/ 1351917 h 2406492"/>
              <a:gd name="T58" fmla="*/ 156607 w 2443615"/>
              <a:gd name="T59" fmla="*/ 1415027 h 2406492"/>
              <a:gd name="T60" fmla="*/ 82926 w 2443615"/>
              <a:gd name="T61" fmla="*/ 1287376 h 2406492"/>
              <a:gd name="T62" fmla="*/ 224235 w 2443615"/>
              <a:gd name="T63" fmla="*/ 1168780 h 2406492"/>
              <a:gd name="T64" fmla="*/ 173339 w 2443615"/>
              <a:gd name="T65" fmla="*/ 880059 h 2406492"/>
              <a:gd name="T66" fmla="*/ 0 w 2443615"/>
              <a:gd name="T67" fmla="*/ 816957 h 2406492"/>
              <a:gd name="T68" fmla="*/ 25589 w 2443615"/>
              <a:gd name="T69" fmla="*/ 671799 h 2406492"/>
              <a:gd name="T70" fmla="*/ 210051 w 2443615"/>
              <a:gd name="T71" fmla="*/ 671804 h 2406492"/>
              <a:gd name="T72" fmla="*/ 356600 w 2443615"/>
              <a:gd name="T73" fmla="*/ 417906 h 2406492"/>
              <a:gd name="T74" fmla="*/ 264365 w 2443615"/>
              <a:gd name="T75" fmla="*/ 258120 h 2406492"/>
              <a:gd name="T76" fmla="*/ 377250 w 2443615"/>
              <a:gd name="T77" fmla="*/ 163375 h 2406492"/>
              <a:gd name="T78" fmla="*/ 518553 w 2443615"/>
              <a:gd name="T79" fmla="*/ 281978 h 2406492"/>
              <a:gd name="T80" fmla="*/ 793976 w 2443615"/>
              <a:gd name="T81" fmla="*/ 181707 h 2406492"/>
              <a:gd name="T82" fmla="*/ 826004 w 2443615"/>
              <a:gd name="T83" fmla="*/ 0 h 24064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lIns="501445" tIns="575655" rIns="501445" bIns="614746" anchor="ctr"/>
          <a:lstStyle/>
          <a:p>
            <a:endParaRPr lang="zh-CN" altLang="en-US"/>
          </a:p>
        </p:txBody>
      </p:sp>
      <p:sp>
        <p:nvSpPr>
          <p:cNvPr id="32772" name="KSO_Shape">
            <a:extLst>
              <a:ext uri="{FF2B5EF4-FFF2-40B4-BE49-F238E27FC236}">
                <a16:creationId xmlns="" xmlns:a16="http://schemas.microsoft.com/office/drawing/2014/main" id="{1EADE6DB-300E-4A35-97B7-D5F15049A311}"/>
              </a:ext>
            </a:extLst>
          </p:cNvPr>
          <p:cNvSpPr>
            <a:spLocks noChangeArrowheads="1"/>
          </p:cNvSpPr>
          <p:nvPr/>
        </p:nvSpPr>
        <p:spPr bwMode="auto">
          <a:xfrm>
            <a:off x="3227388" y="3636963"/>
            <a:ext cx="1627187" cy="1601787"/>
          </a:xfrm>
          <a:custGeom>
            <a:avLst/>
            <a:gdLst>
              <a:gd name="T0" fmla="*/ 360758 w 2443615"/>
              <a:gd name="T1" fmla="*/ 130689 h 2406492"/>
              <a:gd name="T2" fmla="*/ 130500 w 2443615"/>
              <a:gd name="T3" fmla="*/ 360655 h 2406492"/>
              <a:gd name="T4" fmla="*/ 360758 w 2443615"/>
              <a:gd name="T5" fmla="*/ 590620 h 2406492"/>
              <a:gd name="T6" fmla="*/ 591017 w 2443615"/>
              <a:gd name="T7" fmla="*/ 360655 h 2406492"/>
              <a:gd name="T8" fmla="*/ 360758 w 2443615"/>
              <a:gd name="T9" fmla="*/ 130689 h 2406492"/>
              <a:gd name="T10" fmla="*/ 331214 w 2443615"/>
              <a:gd name="T11" fmla="*/ 0 h 2406492"/>
              <a:gd name="T12" fmla="*/ 390303 w 2443615"/>
              <a:gd name="T13" fmla="*/ 0 h 2406492"/>
              <a:gd name="T14" fmla="*/ 403145 w 2443615"/>
              <a:gd name="T15" fmla="*/ 72751 h 2406492"/>
              <a:gd name="T16" fmla="*/ 513586 w 2443615"/>
              <a:gd name="T17" fmla="*/ 112896 h 2406492"/>
              <a:gd name="T18" fmla="*/ 570246 w 2443615"/>
              <a:gd name="T19" fmla="*/ 65410 h 2406492"/>
              <a:gd name="T20" fmla="*/ 615511 w 2443615"/>
              <a:gd name="T21" fmla="*/ 103344 h 2406492"/>
              <a:gd name="T22" fmla="*/ 578526 w 2443615"/>
              <a:gd name="T23" fmla="*/ 167318 h 2406492"/>
              <a:gd name="T24" fmla="*/ 637291 w 2443615"/>
              <a:gd name="T25" fmla="*/ 268971 h 2406492"/>
              <a:gd name="T26" fmla="*/ 711257 w 2443615"/>
              <a:gd name="T27" fmla="*/ 268969 h 2406492"/>
              <a:gd name="T28" fmla="*/ 721517 w 2443615"/>
              <a:gd name="T29" fmla="*/ 327086 h 2406492"/>
              <a:gd name="T30" fmla="*/ 652011 w 2443615"/>
              <a:gd name="T31" fmla="*/ 352350 h 2406492"/>
              <a:gd name="T32" fmla="*/ 631603 w 2443615"/>
              <a:gd name="T33" fmla="*/ 467946 h 2406492"/>
              <a:gd name="T34" fmla="*/ 688265 w 2443615"/>
              <a:gd name="T35" fmla="*/ 515429 h 2406492"/>
              <a:gd name="T36" fmla="*/ 658721 w 2443615"/>
              <a:gd name="T37" fmla="*/ 566537 h 2406492"/>
              <a:gd name="T38" fmla="*/ 589216 w 2443615"/>
              <a:gd name="T39" fmla="*/ 541269 h 2406492"/>
              <a:gd name="T40" fmla="*/ 499184 w 2443615"/>
              <a:gd name="T41" fmla="*/ 616718 h 2406492"/>
              <a:gd name="T42" fmla="*/ 512031 w 2443615"/>
              <a:gd name="T43" fmla="*/ 689468 h 2406492"/>
              <a:gd name="T44" fmla="*/ 456505 w 2443615"/>
              <a:gd name="T45" fmla="*/ 709652 h 2406492"/>
              <a:gd name="T46" fmla="*/ 419523 w 2443615"/>
              <a:gd name="T47" fmla="*/ 645676 h 2406492"/>
              <a:gd name="T48" fmla="*/ 301994 w 2443615"/>
              <a:gd name="T49" fmla="*/ 645676 h 2406492"/>
              <a:gd name="T50" fmla="*/ 265013 w 2443615"/>
              <a:gd name="T51" fmla="*/ 709652 h 2406492"/>
              <a:gd name="T52" fmla="*/ 209487 w 2443615"/>
              <a:gd name="T53" fmla="*/ 689468 h 2406492"/>
              <a:gd name="T54" fmla="*/ 222334 w 2443615"/>
              <a:gd name="T55" fmla="*/ 616718 h 2406492"/>
              <a:gd name="T56" fmla="*/ 132302 w 2443615"/>
              <a:gd name="T57" fmla="*/ 541269 h 2406492"/>
              <a:gd name="T58" fmla="*/ 62796 w 2443615"/>
              <a:gd name="T59" fmla="*/ 566537 h 2406492"/>
              <a:gd name="T60" fmla="*/ 33252 w 2443615"/>
              <a:gd name="T61" fmla="*/ 515429 h 2406492"/>
              <a:gd name="T62" fmla="*/ 89915 w 2443615"/>
              <a:gd name="T63" fmla="*/ 467946 h 2406492"/>
              <a:gd name="T64" fmla="*/ 69506 w 2443615"/>
              <a:gd name="T65" fmla="*/ 352350 h 2406492"/>
              <a:gd name="T66" fmla="*/ 0 w 2443615"/>
              <a:gd name="T67" fmla="*/ 327086 h 2406492"/>
              <a:gd name="T68" fmla="*/ 10261 w 2443615"/>
              <a:gd name="T69" fmla="*/ 268969 h 2406492"/>
              <a:gd name="T70" fmla="*/ 84227 w 2443615"/>
              <a:gd name="T71" fmla="*/ 268971 h 2406492"/>
              <a:gd name="T72" fmla="*/ 142991 w 2443615"/>
              <a:gd name="T73" fmla="*/ 167318 h 2406492"/>
              <a:gd name="T74" fmla="*/ 106006 w 2443615"/>
              <a:gd name="T75" fmla="*/ 103344 h 2406492"/>
              <a:gd name="T76" fmla="*/ 151271 w 2443615"/>
              <a:gd name="T77" fmla="*/ 65410 h 2406492"/>
              <a:gd name="T78" fmla="*/ 207931 w 2443615"/>
              <a:gd name="T79" fmla="*/ 112896 h 2406492"/>
              <a:gd name="T80" fmla="*/ 318372 w 2443615"/>
              <a:gd name="T81" fmla="*/ 72751 h 2406492"/>
              <a:gd name="T82" fmla="*/ 331214 w 2443615"/>
              <a:gd name="T83" fmla="*/ 0 h 24064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lIns="501445" tIns="575655" rIns="501445" bIns="614746" anchor="ctr"/>
          <a:lstStyle/>
          <a:p>
            <a:endParaRPr lang="zh-CN" altLang="en-US"/>
          </a:p>
        </p:txBody>
      </p:sp>
      <p:sp>
        <p:nvSpPr>
          <p:cNvPr id="32773" name="文本框 5">
            <a:extLst>
              <a:ext uri="{FF2B5EF4-FFF2-40B4-BE49-F238E27FC236}">
                <a16:creationId xmlns="" xmlns:a16="http://schemas.microsoft.com/office/drawing/2014/main" id="{CFE7C618-4389-446C-B3EE-1B4B8903D0C2}"/>
              </a:ext>
            </a:extLst>
          </p:cNvPr>
          <p:cNvSpPr txBox="1">
            <a:spLocks noChangeArrowheads="1"/>
          </p:cNvSpPr>
          <p:nvPr/>
        </p:nvSpPr>
        <p:spPr bwMode="auto">
          <a:xfrm>
            <a:off x="9274175" y="4721225"/>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rPr>
              <a:t>请在这里添加相应的文字内容请在这里添加相应的文字内容</a:t>
            </a:r>
          </a:p>
        </p:txBody>
      </p:sp>
      <p:sp>
        <p:nvSpPr>
          <p:cNvPr id="7" name="文本框 6">
            <a:extLst>
              <a:ext uri="{FF2B5EF4-FFF2-40B4-BE49-F238E27FC236}">
                <a16:creationId xmlns="" xmlns:a16="http://schemas.microsoft.com/office/drawing/2014/main" id="{11930DA3-D6EF-47CD-A142-AD59A29C8D89}"/>
              </a:ext>
            </a:extLst>
          </p:cNvPr>
          <p:cNvSpPr txBox="1"/>
          <p:nvPr/>
        </p:nvSpPr>
        <p:spPr>
          <a:xfrm>
            <a:off x="9244013" y="4259263"/>
            <a:ext cx="2032000" cy="461962"/>
          </a:xfrm>
          <a:prstGeom prst="rect">
            <a:avLst/>
          </a:prstGeom>
          <a:noFill/>
        </p:spPr>
        <p:txBody>
          <a:bodyPr wrap="none">
            <a:spAutoFit/>
          </a:bodyPr>
          <a:lstStyle/>
          <a:p>
            <a:pPr algn="ctr" eaLnBrk="1" fontAlgn="auto" hangingPunct="1">
              <a:defRPr/>
            </a:pPr>
            <a:r>
              <a:rPr lang="zh-CN" altLang="en-US" sz="2400" b="1" noProof="1">
                <a:solidFill>
                  <a:schemeClr val="accent6"/>
                </a:solidFill>
                <a:latin typeface="+mn-lt"/>
                <a:ea typeface="+mn-ea"/>
              </a:rPr>
              <a:t>这里添加标题</a:t>
            </a:r>
            <a:endParaRPr lang="zh-CN" altLang="en-US" sz="2400" b="1" noProof="1">
              <a:solidFill>
                <a:schemeClr val="accent6"/>
              </a:solidFill>
            </a:endParaRPr>
          </a:p>
        </p:txBody>
      </p:sp>
      <p:sp>
        <p:nvSpPr>
          <p:cNvPr id="8" name="KSO_Shape">
            <a:extLst>
              <a:ext uri="{FF2B5EF4-FFF2-40B4-BE49-F238E27FC236}">
                <a16:creationId xmlns="" xmlns:a16="http://schemas.microsoft.com/office/drawing/2014/main" id="{37334E13-3866-4E93-B63C-CD9E18169ED7}"/>
              </a:ext>
            </a:extLst>
          </p:cNvPr>
          <p:cNvSpPr/>
          <p:nvPr/>
        </p:nvSpPr>
        <p:spPr bwMode="auto">
          <a:xfrm>
            <a:off x="7097713" y="3683000"/>
            <a:ext cx="1104900" cy="104933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sp>
        <p:nvSpPr>
          <p:cNvPr id="9" name="KSO_Shape">
            <a:extLst>
              <a:ext uri="{FF2B5EF4-FFF2-40B4-BE49-F238E27FC236}">
                <a16:creationId xmlns="" xmlns:a16="http://schemas.microsoft.com/office/drawing/2014/main" id="{269486F3-4CD2-45EE-B5A2-43CBD723C62A}"/>
              </a:ext>
            </a:extLst>
          </p:cNvPr>
          <p:cNvSpPr/>
          <p:nvPr/>
        </p:nvSpPr>
        <p:spPr bwMode="auto">
          <a:xfrm>
            <a:off x="4922838" y="2532063"/>
            <a:ext cx="895350" cy="611187"/>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sp>
        <p:nvSpPr>
          <p:cNvPr id="32777" name="文本框 9">
            <a:extLst>
              <a:ext uri="{FF2B5EF4-FFF2-40B4-BE49-F238E27FC236}">
                <a16:creationId xmlns="" xmlns:a16="http://schemas.microsoft.com/office/drawing/2014/main" id="{02A0E95C-BF3E-4B61-BB67-E21B4093F101}"/>
              </a:ext>
            </a:extLst>
          </p:cNvPr>
          <p:cNvSpPr txBox="1">
            <a:spLocks noChangeArrowheads="1"/>
          </p:cNvSpPr>
          <p:nvPr/>
        </p:nvSpPr>
        <p:spPr bwMode="auto">
          <a:xfrm>
            <a:off x="6502400" y="1751013"/>
            <a:ext cx="35242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rPr>
              <a:t>请在这里添加相应的文字内容请在这里添加相应的文字内容</a:t>
            </a:r>
          </a:p>
        </p:txBody>
      </p:sp>
      <p:sp>
        <p:nvSpPr>
          <p:cNvPr id="11" name="文本框 10">
            <a:extLst>
              <a:ext uri="{FF2B5EF4-FFF2-40B4-BE49-F238E27FC236}">
                <a16:creationId xmlns="" xmlns:a16="http://schemas.microsoft.com/office/drawing/2014/main" id="{B2774AFD-C121-4FFB-BFB7-90D682350A17}"/>
              </a:ext>
            </a:extLst>
          </p:cNvPr>
          <p:cNvSpPr txBox="1"/>
          <p:nvPr/>
        </p:nvSpPr>
        <p:spPr>
          <a:xfrm>
            <a:off x="6473825" y="1289050"/>
            <a:ext cx="2030413" cy="461963"/>
          </a:xfrm>
          <a:prstGeom prst="rect">
            <a:avLst/>
          </a:prstGeom>
          <a:noFill/>
        </p:spPr>
        <p:txBody>
          <a:bodyPr wrap="none">
            <a:spAutoFit/>
          </a:bodyPr>
          <a:lstStyle/>
          <a:p>
            <a:pPr algn="ctr" eaLnBrk="1" fontAlgn="auto" hangingPunct="1">
              <a:defRPr/>
            </a:pPr>
            <a:r>
              <a:rPr lang="zh-CN" altLang="en-US" sz="2400" b="1" noProof="1">
                <a:solidFill>
                  <a:schemeClr val="accent6"/>
                </a:solidFill>
                <a:latin typeface="+mn-lt"/>
                <a:ea typeface="+mn-ea"/>
              </a:rPr>
              <a:t>这里添加标题</a:t>
            </a:r>
            <a:endParaRPr lang="zh-CN" altLang="en-US" sz="2400" b="1" noProof="1">
              <a:solidFill>
                <a:schemeClr val="accent6"/>
              </a:solidFill>
            </a:endParaRPr>
          </a:p>
        </p:txBody>
      </p:sp>
      <p:sp>
        <p:nvSpPr>
          <p:cNvPr id="13" name="KSO_Shape">
            <a:extLst>
              <a:ext uri="{FF2B5EF4-FFF2-40B4-BE49-F238E27FC236}">
                <a16:creationId xmlns="" xmlns:a16="http://schemas.microsoft.com/office/drawing/2014/main" id="{377CC0F6-27A8-4F14-9EBD-12CEFD3A46A3}"/>
              </a:ext>
            </a:extLst>
          </p:cNvPr>
          <p:cNvSpPr/>
          <p:nvPr/>
        </p:nvSpPr>
        <p:spPr bwMode="auto">
          <a:xfrm>
            <a:off x="3735388" y="4108450"/>
            <a:ext cx="666750" cy="658813"/>
          </a:xfrm>
          <a:custGeom>
            <a:avLst/>
            <a:gdLst>
              <a:gd name="T0" fmla="*/ 1597444 w 2032000"/>
              <a:gd name="T1" fmla="*/ 1645672 h 2008188"/>
              <a:gd name="T2" fmla="*/ 1652353 w 2032000"/>
              <a:gd name="T3" fmla="*/ 1676888 h 2008188"/>
              <a:gd name="T4" fmla="*/ 1871609 w 2032000"/>
              <a:gd name="T5" fmla="*/ 1719485 h 2008188"/>
              <a:gd name="T6" fmla="*/ 1360910 w 2032000"/>
              <a:gd name="T7" fmla="*/ 1744813 h 2008188"/>
              <a:gd name="T8" fmla="*/ 936837 w 2032000"/>
              <a:gd name="T9" fmla="*/ 1684544 h 2008188"/>
              <a:gd name="T10" fmla="*/ 956838 w 2032000"/>
              <a:gd name="T11" fmla="*/ 1648912 h 2008188"/>
              <a:gd name="T12" fmla="*/ 966352 w 2032000"/>
              <a:gd name="T13" fmla="*/ 1683940 h 2008188"/>
              <a:gd name="T14" fmla="*/ 1220099 w 2032000"/>
              <a:gd name="T15" fmla="*/ 1779974 h 2008188"/>
              <a:gd name="T16" fmla="*/ 712866 w 2032000"/>
              <a:gd name="T17" fmla="*/ 1689985 h 2008188"/>
              <a:gd name="T18" fmla="*/ 246101 w 2032000"/>
              <a:gd name="T19" fmla="*/ 1675121 h 2008188"/>
              <a:gd name="T20" fmla="*/ 310806 w 2032000"/>
              <a:gd name="T21" fmla="*/ 1642432 h 2008188"/>
              <a:gd name="T22" fmla="*/ 414491 w 2032000"/>
              <a:gd name="T23" fmla="*/ 1610425 h 2008188"/>
              <a:gd name="T24" fmla="*/ 556322 w 2032000"/>
              <a:gd name="T25" fmla="*/ 1840761 h 2008188"/>
              <a:gd name="T26" fmla="*/ 72253 w 2032000"/>
              <a:gd name="T27" fmla="*/ 1652440 h 2008188"/>
              <a:gd name="T28" fmla="*/ 1718751 w 2032000"/>
              <a:gd name="T29" fmla="*/ 1327617 h 2008188"/>
              <a:gd name="T30" fmla="*/ 1754684 w 2032000"/>
              <a:gd name="T31" fmla="*/ 1443411 h 2008188"/>
              <a:gd name="T32" fmla="*/ 1707465 w 2032000"/>
              <a:gd name="T33" fmla="*/ 1562778 h 2008188"/>
              <a:gd name="T34" fmla="*/ 1584518 w 2032000"/>
              <a:gd name="T35" fmla="*/ 1601774 h 2008188"/>
              <a:gd name="T36" fmla="*/ 1510868 w 2032000"/>
              <a:gd name="T37" fmla="*/ 1481216 h 2008188"/>
              <a:gd name="T38" fmla="*/ 1507899 w 2032000"/>
              <a:gd name="T39" fmla="*/ 1386854 h 2008188"/>
              <a:gd name="T40" fmla="*/ 951757 w 2032000"/>
              <a:gd name="T41" fmla="*/ 1290408 h 2008188"/>
              <a:gd name="T42" fmla="*/ 1069735 w 2032000"/>
              <a:gd name="T43" fmla="*/ 1394593 h 2008188"/>
              <a:gd name="T44" fmla="*/ 1065852 w 2032000"/>
              <a:gd name="T45" fmla="*/ 1483598 h 2008188"/>
              <a:gd name="T46" fmla="*/ 988195 w 2032000"/>
              <a:gd name="T47" fmla="*/ 1604155 h 2008188"/>
              <a:gd name="T48" fmla="*/ 866034 w 2032000"/>
              <a:gd name="T49" fmla="*/ 1558015 h 2008188"/>
              <a:gd name="T50" fmla="*/ 821531 w 2032000"/>
              <a:gd name="T51" fmla="*/ 1431803 h 2008188"/>
              <a:gd name="T52" fmla="*/ 866632 w 2032000"/>
              <a:gd name="T53" fmla="*/ 1319878 h 2008188"/>
              <a:gd name="T54" fmla="*/ 359455 w 2032000"/>
              <a:gd name="T55" fmla="*/ 1316306 h 2008188"/>
              <a:gd name="T56" fmla="*/ 408681 w 2032000"/>
              <a:gd name="T57" fmla="*/ 1428528 h 2008188"/>
              <a:gd name="T58" fmla="*/ 371091 w 2032000"/>
              <a:gd name="T59" fmla="*/ 1548490 h 2008188"/>
              <a:gd name="T60" fmla="*/ 252650 w 2032000"/>
              <a:gd name="T61" fmla="*/ 1608620 h 2008188"/>
              <a:gd name="T62" fmla="*/ 166430 w 2032000"/>
              <a:gd name="T63" fmla="*/ 1486574 h 2008188"/>
              <a:gd name="T64" fmla="*/ 161955 w 2032000"/>
              <a:gd name="T65" fmla="*/ 1402928 h 2008188"/>
              <a:gd name="T66" fmla="*/ 270252 w 2032000"/>
              <a:gd name="T67" fmla="*/ 1291003 h 2008188"/>
              <a:gd name="T68" fmla="*/ 970062 w 2032000"/>
              <a:gd name="T69" fmla="*/ 1212394 h 2008188"/>
              <a:gd name="T70" fmla="*/ 918270 w 2032000"/>
              <a:gd name="T71" fmla="*/ 1196587 h 2008188"/>
              <a:gd name="T72" fmla="*/ 1170357 w 2032000"/>
              <a:gd name="T73" fmla="*/ 915943 h 2008188"/>
              <a:gd name="T74" fmla="*/ 1541028 w 2032000"/>
              <a:gd name="T75" fmla="*/ 1039285 h 2008188"/>
              <a:gd name="T76" fmla="*/ 1644256 w 2032000"/>
              <a:gd name="T77" fmla="*/ 1115554 h 2008188"/>
              <a:gd name="T78" fmla="*/ 1612425 w 2032000"/>
              <a:gd name="T79" fmla="*/ 1254984 h 2008188"/>
              <a:gd name="T80" fmla="*/ 1560959 w 2032000"/>
              <a:gd name="T81" fmla="*/ 1100062 h 2008188"/>
              <a:gd name="T82" fmla="*/ 1137931 w 2032000"/>
              <a:gd name="T83" fmla="*/ 1050606 h 2008188"/>
              <a:gd name="T84" fmla="*/ 1144774 w 2032000"/>
              <a:gd name="T85" fmla="*/ 908197 h 2008188"/>
              <a:gd name="T86" fmla="*/ 769147 w 2032000"/>
              <a:gd name="T87" fmla="*/ 1048223 h 2008188"/>
              <a:gd name="T88" fmla="*/ 665918 w 2032000"/>
              <a:gd name="T89" fmla="*/ 1124194 h 2008188"/>
              <a:gd name="T90" fmla="*/ 295248 w 2032000"/>
              <a:gd name="T91" fmla="*/ 1248131 h 2008188"/>
              <a:gd name="T92" fmla="*/ 247352 w 2032000"/>
              <a:gd name="T93" fmla="*/ 1157264 h 2008188"/>
              <a:gd name="T94" fmla="*/ 328567 w 2032000"/>
              <a:gd name="T95" fmla="*/ 1070865 h 2008188"/>
              <a:gd name="T96" fmla="*/ 718573 w 2032000"/>
              <a:gd name="T97" fmla="*/ 927562 h 2008188"/>
              <a:gd name="T98" fmla="*/ 893970 w 2032000"/>
              <a:gd name="T99" fmla="*/ 556239 h 2008188"/>
              <a:gd name="T100" fmla="*/ 983187 w 2032000"/>
              <a:gd name="T101" fmla="*/ 527857 h 2008188"/>
              <a:gd name="T102" fmla="*/ 980792 w 2032000"/>
              <a:gd name="T103" fmla="*/ 582232 h 2008188"/>
              <a:gd name="T104" fmla="*/ 1344233 w 2032000"/>
              <a:gd name="T105" fmla="*/ 691790 h 2008188"/>
              <a:gd name="T106" fmla="*/ 589922 w 2032000"/>
              <a:gd name="T107" fmla="*/ 615884 h 2008188"/>
              <a:gd name="T108" fmla="*/ 983498 w 2032000"/>
              <a:gd name="T109" fmla="*/ 2684 h 2008188"/>
              <a:gd name="T110" fmla="*/ 1128682 w 2032000"/>
              <a:gd name="T111" fmla="*/ 120783 h 2008188"/>
              <a:gd name="T112" fmla="*/ 1146568 w 2032000"/>
              <a:gd name="T113" fmla="*/ 244847 h 2008188"/>
              <a:gd name="T114" fmla="*/ 1078598 w 2032000"/>
              <a:gd name="T115" fmla="*/ 402908 h 2008188"/>
              <a:gd name="T116" fmla="*/ 896447 w 2032000"/>
              <a:gd name="T117" fmla="*/ 460168 h 2008188"/>
              <a:gd name="T118" fmla="*/ 790614 w 2032000"/>
              <a:gd name="T119" fmla="*/ 290177 h 2008188"/>
              <a:gd name="T120" fmla="*/ 785844 w 2032000"/>
              <a:gd name="T121" fmla="*/ 179236 h 2008188"/>
              <a:gd name="T122" fmla="*/ 853220 w 2032000"/>
              <a:gd name="T123" fmla="*/ 28928 h 2008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32000" h="2008188">
                <a:moveTo>
                  <a:pt x="1620816" y="1697038"/>
                </a:moveTo>
                <a:lnTo>
                  <a:pt x="1620867" y="1697102"/>
                </a:lnTo>
                <a:lnTo>
                  <a:pt x="1697900" y="1869077"/>
                </a:lnTo>
                <a:lnTo>
                  <a:pt x="1718975" y="1797019"/>
                </a:lnTo>
                <a:lnTo>
                  <a:pt x="1717237" y="1796753"/>
                </a:lnTo>
                <a:lnTo>
                  <a:pt x="1713121" y="1795497"/>
                </a:lnTo>
                <a:lnTo>
                  <a:pt x="1709639" y="1794241"/>
                </a:lnTo>
                <a:lnTo>
                  <a:pt x="1706156" y="1792670"/>
                </a:lnTo>
                <a:lnTo>
                  <a:pt x="1703307" y="1790785"/>
                </a:lnTo>
                <a:lnTo>
                  <a:pt x="1700141" y="1788901"/>
                </a:lnTo>
                <a:lnTo>
                  <a:pt x="1697608" y="1786702"/>
                </a:lnTo>
                <a:lnTo>
                  <a:pt x="1694759" y="1784189"/>
                </a:lnTo>
                <a:lnTo>
                  <a:pt x="1692542" y="1781990"/>
                </a:lnTo>
                <a:lnTo>
                  <a:pt x="1688427" y="1776965"/>
                </a:lnTo>
                <a:lnTo>
                  <a:pt x="1684944" y="1771625"/>
                </a:lnTo>
                <a:lnTo>
                  <a:pt x="1682095" y="1766599"/>
                </a:lnTo>
                <a:lnTo>
                  <a:pt x="1679879" y="1761574"/>
                </a:lnTo>
                <a:lnTo>
                  <a:pt x="1678296" y="1756862"/>
                </a:lnTo>
                <a:lnTo>
                  <a:pt x="1677029" y="1752464"/>
                </a:lnTo>
                <a:lnTo>
                  <a:pt x="1675130" y="1745868"/>
                </a:lnTo>
                <a:lnTo>
                  <a:pt x="1674813" y="1743669"/>
                </a:lnTo>
                <a:lnTo>
                  <a:pt x="1677662" y="1744926"/>
                </a:lnTo>
                <a:lnTo>
                  <a:pt x="1685261" y="1748695"/>
                </a:lnTo>
                <a:lnTo>
                  <a:pt x="1690643" y="1750894"/>
                </a:lnTo>
                <a:lnTo>
                  <a:pt x="1696975" y="1753407"/>
                </a:lnTo>
                <a:lnTo>
                  <a:pt x="1703940" y="1755291"/>
                </a:lnTo>
                <a:lnTo>
                  <a:pt x="1711538" y="1756862"/>
                </a:lnTo>
                <a:lnTo>
                  <a:pt x="1719770" y="1758118"/>
                </a:lnTo>
                <a:lnTo>
                  <a:pt x="1728951" y="1758747"/>
                </a:lnTo>
                <a:lnTo>
                  <a:pt x="1733383" y="1758747"/>
                </a:lnTo>
                <a:lnTo>
                  <a:pt x="1737816" y="1758747"/>
                </a:lnTo>
                <a:lnTo>
                  <a:pt x="1742565" y="1758432"/>
                </a:lnTo>
                <a:lnTo>
                  <a:pt x="1747630" y="1757490"/>
                </a:lnTo>
                <a:lnTo>
                  <a:pt x="1752062" y="1756862"/>
                </a:lnTo>
                <a:lnTo>
                  <a:pt x="1757128" y="1755605"/>
                </a:lnTo>
                <a:lnTo>
                  <a:pt x="1761877" y="1754035"/>
                </a:lnTo>
                <a:lnTo>
                  <a:pt x="1766942" y="1751836"/>
                </a:lnTo>
                <a:lnTo>
                  <a:pt x="1771375" y="1749637"/>
                </a:lnTo>
                <a:lnTo>
                  <a:pt x="1776124" y="1747125"/>
                </a:lnTo>
                <a:lnTo>
                  <a:pt x="1781189" y="1743669"/>
                </a:lnTo>
                <a:lnTo>
                  <a:pt x="1785938" y="1739900"/>
                </a:lnTo>
                <a:lnTo>
                  <a:pt x="1785622" y="1742727"/>
                </a:lnTo>
                <a:lnTo>
                  <a:pt x="1784355" y="1749009"/>
                </a:lnTo>
                <a:lnTo>
                  <a:pt x="1783089" y="1753407"/>
                </a:lnTo>
                <a:lnTo>
                  <a:pt x="1781822" y="1758118"/>
                </a:lnTo>
                <a:lnTo>
                  <a:pt x="1780239" y="1763144"/>
                </a:lnTo>
                <a:lnTo>
                  <a:pt x="1777707" y="1768484"/>
                </a:lnTo>
                <a:lnTo>
                  <a:pt x="1774857" y="1774138"/>
                </a:lnTo>
                <a:lnTo>
                  <a:pt x="1771375" y="1779163"/>
                </a:lnTo>
                <a:lnTo>
                  <a:pt x="1767259" y="1783875"/>
                </a:lnTo>
                <a:lnTo>
                  <a:pt x="1764726" y="1786388"/>
                </a:lnTo>
                <a:lnTo>
                  <a:pt x="1762510" y="1788587"/>
                </a:lnTo>
                <a:lnTo>
                  <a:pt x="1759977" y="1790471"/>
                </a:lnTo>
                <a:lnTo>
                  <a:pt x="1756811" y="1792356"/>
                </a:lnTo>
                <a:lnTo>
                  <a:pt x="1753962" y="1793927"/>
                </a:lnTo>
                <a:lnTo>
                  <a:pt x="1750479" y="1795497"/>
                </a:lnTo>
                <a:lnTo>
                  <a:pt x="1748394" y="1796061"/>
                </a:lnTo>
                <a:lnTo>
                  <a:pt x="1759510" y="1866209"/>
                </a:lnTo>
                <a:lnTo>
                  <a:pt x="1844644" y="1698694"/>
                </a:lnTo>
                <a:lnTo>
                  <a:pt x="1844694" y="1698627"/>
                </a:lnTo>
                <a:lnTo>
                  <a:pt x="1856142" y="1704984"/>
                </a:lnTo>
                <a:lnTo>
                  <a:pt x="1867590" y="1711340"/>
                </a:lnTo>
                <a:lnTo>
                  <a:pt x="1878403" y="1717697"/>
                </a:lnTo>
                <a:lnTo>
                  <a:pt x="1888579" y="1724053"/>
                </a:lnTo>
                <a:lnTo>
                  <a:pt x="1898755" y="1730728"/>
                </a:lnTo>
                <a:lnTo>
                  <a:pt x="1908931" y="1737402"/>
                </a:lnTo>
                <a:lnTo>
                  <a:pt x="1918153" y="1744394"/>
                </a:lnTo>
                <a:lnTo>
                  <a:pt x="1926740" y="1751386"/>
                </a:lnTo>
                <a:lnTo>
                  <a:pt x="1935644" y="1758378"/>
                </a:lnTo>
                <a:lnTo>
                  <a:pt x="1943912" y="1766324"/>
                </a:lnTo>
                <a:lnTo>
                  <a:pt x="1951544" y="1773634"/>
                </a:lnTo>
                <a:lnTo>
                  <a:pt x="1959176" y="1781579"/>
                </a:lnTo>
                <a:lnTo>
                  <a:pt x="1966173" y="1789525"/>
                </a:lnTo>
                <a:lnTo>
                  <a:pt x="1973169" y="1797788"/>
                </a:lnTo>
                <a:lnTo>
                  <a:pt x="1979529" y="1806688"/>
                </a:lnTo>
                <a:lnTo>
                  <a:pt x="1985253" y="1815269"/>
                </a:lnTo>
                <a:lnTo>
                  <a:pt x="1990977" y="1824804"/>
                </a:lnTo>
                <a:lnTo>
                  <a:pt x="1996383" y="1834021"/>
                </a:lnTo>
                <a:lnTo>
                  <a:pt x="2001153" y="1844191"/>
                </a:lnTo>
                <a:lnTo>
                  <a:pt x="2005924" y="1854043"/>
                </a:lnTo>
                <a:lnTo>
                  <a:pt x="2009740" y="1864532"/>
                </a:lnTo>
                <a:lnTo>
                  <a:pt x="2013874" y="1875656"/>
                </a:lnTo>
                <a:lnTo>
                  <a:pt x="2017054" y="1886779"/>
                </a:lnTo>
                <a:lnTo>
                  <a:pt x="2020234" y="1898539"/>
                </a:lnTo>
                <a:lnTo>
                  <a:pt x="2022778" y="1910616"/>
                </a:lnTo>
                <a:lnTo>
                  <a:pt x="2025322" y="1923011"/>
                </a:lnTo>
                <a:lnTo>
                  <a:pt x="2027230" y="1936042"/>
                </a:lnTo>
                <a:lnTo>
                  <a:pt x="2028820" y="1949391"/>
                </a:lnTo>
                <a:lnTo>
                  <a:pt x="2030092" y="1963375"/>
                </a:lnTo>
                <a:lnTo>
                  <a:pt x="2031364" y="1977677"/>
                </a:lnTo>
                <a:lnTo>
                  <a:pt x="2031682" y="1992933"/>
                </a:lnTo>
                <a:lnTo>
                  <a:pt x="2032000" y="2008188"/>
                </a:lnTo>
                <a:lnTo>
                  <a:pt x="1435100" y="2008188"/>
                </a:lnTo>
                <a:lnTo>
                  <a:pt x="1435100" y="1992297"/>
                </a:lnTo>
                <a:lnTo>
                  <a:pt x="1435418" y="1976724"/>
                </a:lnTo>
                <a:lnTo>
                  <a:pt x="1436054" y="1962104"/>
                </a:lnTo>
                <a:lnTo>
                  <a:pt x="1437008" y="1947802"/>
                </a:lnTo>
                <a:lnTo>
                  <a:pt x="1438280" y="1934135"/>
                </a:lnTo>
                <a:lnTo>
                  <a:pt x="1439552" y="1920787"/>
                </a:lnTo>
                <a:lnTo>
                  <a:pt x="1441460" y="1907438"/>
                </a:lnTo>
                <a:lnTo>
                  <a:pt x="1443368" y="1895361"/>
                </a:lnTo>
                <a:lnTo>
                  <a:pt x="1445912" y="1883601"/>
                </a:lnTo>
                <a:lnTo>
                  <a:pt x="1448456" y="1872159"/>
                </a:lnTo>
                <a:lnTo>
                  <a:pt x="1451637" y="1861036"/>
                </a:lnTo>
                <a:lnTo>
                  <a:pt x="1454817" y="1850547"/>
                </a:lnTo>
                <a:lnTo>
                  <a:pt x="1458951" y="1840059"/>
                </a:lnTo>
                <a:lnTo>
                  <a:pt x="1462767" y="1830524"/>
                </a:lnTo>
                <a:lnTo>
                  <a:pt x="1467537" y="1820672"/>
                </a:lnTo>
                <a:lnTo>
                  <a:pt x="1472625" y="1811773"/>
                </a:lnTo>
                <a:lnTo>
                  <a:pt x="1478349" y="1802556"/>
                </a:lnTo>
                <a:lnTo>
                  <a:pt x="1484073" y="1794292"/>
                </a:lnTo>
                <a:lnTo>
                  <a:pt x="1490433" y="1786029"/>
                </a:lnTo>
                <a:lnTo>
                  <a:pt x="1497430" y="1777766"/>
                </a:lnTo>
                <a:lnTo>
                  <a:pt x="1504744" y="1770138"/>
                </a:lnTo>
                <a:lnTo>
                  <a:pt x="1512376" y="1762510"/>
                </a:lnTo>
                <a:lnTo>
                  <a:pt x="1520644" y="1755200"/>
                </a:lnTo>
                <a:lnTo>
                  <a:pt x="1529548" y="1748208"/>
                </a:lnTo>
                <a:lnTo>
                  <a:pt x="1539089" y="1741534"/>
                </a:lnTo>
                <a:lnTo>
                  <a:pt x="1548947" y="1734859"/>
                </a:lnTo>
                <a:lnTo>
                  <a:pt x="1559441" y="1728185"/>
                </a:lnTo>
                <a:lnTo>
                  <a:pt x="1570571" y="1721828"/>
                </a:lnTo>
                <a:lnTo>
                  <a:pt x="1582338" y="1715472"/>
                </a:lnTo>
                <a:lnTo>
                  <a:pt x="1594740" y="1709115"/>
                </a:lnTo>
                <a:lnTo>
                  <a:pt x="1607460" y="1703077"/>
                </a:lnTo>
                <a:lnTo>
                  <a:pt x="1620816" y="1697038"/>
                </a:lnTo>
                <a:close/>
                <a:moveTo>
                  <a:pt x="902871" y="1697038"/>
                </a:moveTo>
                <a:lnTo>
                  <a:pt x="903937" y="1698486"/>
                </a:lnTo>
                <a:lnTo>
                  <a:pt x="980372" y="1869126"/>
                </a:lnTo>
                <a:lnTo>
                  <a:pt x="1001527" y="1797092"/>
                </a:lnTo>
                <a:lnTo>
                  <a:pt x="999293" y="1796753"/>
                </a:lnTo>
                <a:lnTo>
                  <a:pt x="995791" y="1795497"/>
                </a:lnTo>
                <a:lnTo>
                  <a:pt x="991970" y="1794241"/>
                </a:lnTo>
                <a:lnTo>
                  <a:pt x="988786" y="1792670"/>
                </a:lnTo>
                <a:lnTo>
                  <a:pt x="985283" y="1790785"/>
                </a:lnTo>
                <a:lnTo>
                  <a:pt x="982417" y="1788901"/>
                </a:lnTo>
                <a:lnTo>
                  <a:pt x="979552" y="1786702"/>
                </a:lnTo>
                <a:lnTo>
                  <a:pt x="977323" y="1784189"/>
                </a:lnTo>
                <a:lnTo>
                  <a:pt x="975094" y="1781990"/>
                </a:lnTo>
                <a:lnTo>
                  <a:pt x="970636" y="1776965"/>
                </a:lnTo>
                <a:lnTo>
                  <a:pt x="967134" y="1771625"/>
                </a:lnTo>
                <a:lnTo>
                  <a:pt x="964268" y="1766599"/>
                </a:lnTo>
                <a:lnTo>
                  <a:pt x="962357" y="1761574"/>
                </a:lnTo>
                <a:lnTo>
                  <a:pt x="960129" y="1756862"/>
                </a:lnTo>
                <a:lnTo>
                  <a:pt x="958855" y="1752464"/>
                </a:lnTo>
                <a:lnTo>
                  <a:pt x="957581" y="1745868"/>
                </a:lnTo>
                <a:lnTo>
                  <a:pt x="957263" y="1743669"/>
                </a:lnTo>
                <a:lnTo>
                  <a:pt x="959810" y="1744926"/>
                </a:lnTo>
                <a:lnTo>
                  <a:pt x="967452" y="1748695"/>
                </a:lnTo>
                <a:lnTo>
                  <a:pt x="972865" y="1750894"/>
                </a:lnTo>
                <a:lnTo>
                  <a:pt x="979233" y="1753407"/>
                </a:lnTo>
                <a:lnTo>
                  <a:pt x="986238" y="1755291"/>
                </a:lnTo>
                <a:lnTo>
                  <a:pt x="994199" y="1756862"/>
                </a:lnTo>
                <a:lnTo>
                  <a:pt x="1002477" y="1758118"/>
                </a:lnTo>
                <a:lnTo>
                  <a:pt x="1011074" y="1758747"/>
                </a:lnTo>
                <a:lnTo>
                  <a:pt x="1015851" y="1758747"/>
                </a:lnTo>
                <a:lnTo>
                  <a:pt x="1020627" y="1758747"/>
                </a:lnTo>
                <a:lnTo>
                  <a:pt x="1025084" y="1758432"/>
                </a:lnTo>
                <a:lnTo>
                  <a:pt x="1029861" y="1757490"/>
                </a:lnTo>
                <a:lnTo>
                  <a:pt x="1034955" y="1756862"/>
                </a:lnTo>
                <a:lnTo>
                  <a:pt x="1039731" y="1755605"/>
                </a:lnTo>
                <a:lnTo>
                  <a:pt x="1044507" y="1754035"/>
                </a:lnTo>
                <a:lnTo>
                  <a:pt x="1049284" y="1751836"/>
                </a:lnTo>
                <a:lnTo>
                  <a:pt x="1054378" y="1749637"/>
                </a:lnTo>
                <a:lnTo>
                  <a:pt x="1059154" y="1747125"/>
                </a:lnTo>
                <a:lnTo>
                  <a:pt x="1063612" y="1743669"/>
                </a:lnTo>
                <a:lnTo>
                  <a:pt x="1068388" y="1739900"/>
                </a:lnTo>
                <a:lnTo>
                  <a:pt x="1068070" y="1742727"/>
                </a:lnTo>
                <a:lnTo>
                  <a:pt x="1067114" y="1749009"/>
                </a:lnTo>
                <a:lnTo>
                  <a:pt x="1066159" y="1753407"/>
                </a:lnTo>
                <a:lnTo>
                  <a:pt x="1064886" y="1758118"/>
                </a:lnTo>
                <a:lnTo>
                  <a:pt x="1062657" y="1763144"/>
                </a:lnTo>
                <a:lnTo>
                  <a:pt x="1060428" y="1768484"/>
                </a:lnTo>
                <a:lnTo>
                  <a:pt x="1057562" y="1774138"/>
                </a:lnTo>
                <a:lnTo>
                  <a:pt x="1054060" y="1779163"/>
                </a:lnTo>
                <a:lnTo>
                  <a:pt x="1049920" y="1783875"/>
                </a:lnTo>
                <a:lnTo>
                  <a:pt x="1047691" y="1786388"/>
                </a:lnTo>
                <a:lnTo>
                  <a:pt x="1044826" y="1788587"/>
                </a:lnTo>
                <a:lnTo>
                  <a:pt x="1042279" y="1790471"/>
                </a:lnTo>
                <a:lnTo>
                  <a:pt x="1039413" y="1792356"/>
                </a:lnTo>
                <a:lnTo>
                  <a:pt x="1036229" y="1793927"/>
                </a:lnTo>
                <a:lnTo>
                  <a:pt x="1033045" y="1795497"/>
                </a:lnTo>
                <a:lnTo>
                  <a:pt x="1030775" y="1796108"/>
                </a:lnTo>
                <a:lnTo>
                  <a:pt x="1041937" y="1866254"/>
                </a:lnTo>
                <a:lnTo>
                  <a:pt x="1126943" y="1698990"/>
                </a:lnTo>
                <a:lnTo>
                  <a:pt x="1138014" y="1704984"/>
                </a:lnTo>
                <a:lnTo>
                  <a:pt x="1149120" y="1711340"/>
                </a:lnTo>
                <a:lnTo>
                  <a:pt x="1159592" y="1717697"/>
                </a:lnTo>
                <a:lnTo>
                  <a:pt x="1170382" y="1724053"/>
                </a:lnTo>
                <a:lnTo>
                  <a:pt x="1180536" y="1730728"/>
                </a:lnTo>
                <a:lnTo>
                  <a:pt x="1190056" y="1737402"/>
                </a:lnTo>
                <a:lnTo>
                  <a:pt x="1199576" y="1744394"/>
                </a:lnTo>
                <a:lnTo>
                  <a:pt x="1208461" y="1751386"/>
                </a:lnTo>
                <a:lnTo>
                  <a:pt x="1217029" y="1758378"/>
                </a:lnTo>
                <a:lnTo>
                  <a:pt x="1225280" y="1766324"/>
                </a:lnTo>
                <a:lnTo>
                  <a:pt x="1233213" y="1773634"/>
                </a:lnTo>
                <a:lnTo>
                  <a:pt x="1240512" y="1781579"/>
                </a:lnTo>
                <a:lnTo>
                  <a:pt x="1247493" y="1789525"/>
                </a:lnTo>
                <a:lnTo>
                  <a:pt x="1254474" y="1797788"/>
                </a:lnTo>
                <a:lnTo>
                  <a:pt x="1260821" y="1806688"/>
                </a:lnTo>
                <a:lnTo>
                  <a:pt x="1266850" y="1815269"/>
                </a:lnTo>
                <a:lnTo>
                  <a:pt x="1272245" y="1824804"/>
                </a:lnTo>
                <a:lnTo>
                  <a:pt x="1277639" y="1834021"/>
                </a:lnTo>
                <a:lnTo>
                  <a:pt x="1282399" y="1844191"/>
                </a:lnTo>
                <a:lnTo>
                  <a:pt x="1286842" y="1854043"/>
                </a:lnTo>
                <a:lnTo>
                  <a:pt x="1291285" y="1864532"/>
                </a:lnTo>
                <a:lnTo>
                  <a:pt x="1294775" y="1875656"/>
                </a:lnTo>
                <a:lnTo>
                  <a:pt x="1298583" y="1886779"/>
                </a:lnTo>
                <a:lnTo>
                  <a:pt x="1301439" y="1898539"/>
                </a:lnTo>
                <a:lnTo>
                  <a:pt x="1304295" y="1910616"/>
                </a:lnTo>
                <a:lnTo>
                  <a:pt x="1306517" y="1923011"/>
                </a:lnTo>
                <a:lnTo>
                  <a:pt x="1308421" y="1936042"/>
                </a:lnTo>
                <a:lnTo>
                  <a:pt x="1310325" y="1949391"/>
                </a:lnTo>
                <a:lnTo>
                  <a:pt x="1311594" y="1963375"/>
                </a:lnTo>
                <a:lnTo>
                  <a:pt x="1312228" y="1977677"/>
                </a:lnTo>
                <a:lnTo>
                  <a:pt x="1312863" y="1992933"/>
                </a:lnTo>
                <a:lnTo>
                  <a:pt x="1312863" y="2008188"/>
                </a:lnTo>
                <a:lnTo>
                  <a:pt x="717550" y="2008188"/>
                </a:lnTo>
                <a:lnTo>
                  <a:pt x="717867" y="1992297"/>
                </a:lnTo>
                <a:lnTo>
                  <a:pt x="718185" y="1976724"/>
                </a:lnTo>
                <a:lnTo>
                  <a:pt x="718819" y="1962104"/>
                </a:lnTo>
                <a:lnTo>
                  <a:pt x="719454" y="1947802"/>
                </a:lnTo>
                <a:lnTo>
                  <a:pt x="720723" y="1934135"/>
                </a:lnTo>
                <a:lnTo>
                  <a:pt x="721993" y="1920787"/>
                </a:lnTo>
                <a:lnTo>
                  <a:pt x="723897" y="1907438"/>
                </a:lnTo>
                <a:lnTo>
                  <a:pt x="725801" y="1895361"/>
                </a:lnTo>
                <a:lnTo>
                  <a:pt x="728022" y="1883601"/>
                </a:lnTo>
                <a:lnTo>
                  <a:pt x="730878" y="1872159"/>
                </a:lnTo>
                <a:lnTo>
                  <a:pt x="734051" y="1861036"/>
                </a:lnTo>
                <a:lnTo>
                  <a:pt x="737542" y="1850547"/>
                </a:lnTo>
                <a:lnTo>
                  <a:pt x="741033" y="1840059"/>
                </a:lnTo>
                <a:lnTo>
                  <a:pt x="745475" y="1830524"/>
                </a:lnTo>
                <a:lnTo>
                  <a:pt x="750235" y="1820672"/>
                </a:lnTo>
                <a:lnTo>
                  <a:pt x="755313" y="1811773"/>
                </a:lnTo>
                <a:lnTo>
                  <a:pt x="760390" y="1802556"/>
                </a:lnTo>
                <a:lnTo>
                  <a:pt x="766419" y="1794292"/>
                </a:lnTo>
                <a:lnTo>
                  <a:pt x="772766" y="1786029"/>
                </a:lnTo>
                <a:lnTo>
                  <a:pt x="779430" y="1777766"/>
                </a:lnTo>
                <a:lnTo>
                  <a:pt x="786728" y="1770138"/>
                </a:lnTo>
                <a:lnTo>
                  <a:pt x="794979" y="1762510"/>
                </a:lnTo>
                <a:lnTo>
                  <a:pt x="802912" y="1755200"/>
                </a:lnTo>
                <a:lnTo>
                  <a:pt x="811797" y="1748208"/>
                </a:lnTo>
                <a:lnTo>
                  <a:pt x="821317" y="1741534"/>
                </a:lnTo>
                <a:lnTo>
                  <a:pt x="831155" y="1734859"/>
                </a:lnTo>
                <a:lnTo>
                  <a:pt x="841627" y="1728185"/>
                </a:lnTo>
                <a:lnTo>
                  <a:pt x="852733" y="1721828"/>
                </a:lnTo>
                <a:lnTo>
                  <a:pt x="864157" y="1715472"/>
                </a:lnTo>
                <a:lnTo>
                  <a:pt x="876533" y="1709115"/>
                </a:lnTo>
                <a:lnTo>
                  <a:pt x="889544" y="1703077"/>
                </a:lnTo>
                <a:lnTo>
                  <a:pt x="902871" y="1697038"/>
                </a:lnTo>
                <a:close/>
                <a:moveTo>
                  <a:pt x="185540" y="1697038"/>
                </a:moveTo>
                <a:lnTo>
                  <a:pt x="186040" y="1697719"/>
                </a:lnTo>
                <a:lnTo>
                  <a:pt x="262534" y="1869986"/>
                </a:lnTo>
                <a:lnTo>
                  <a:pt x="283868" y="1797044"/>
                </a:lnTo>
                <a:lnTo>
                  <a:pt x="281820" y="1796753"/>
                </a:lnTo>
                <a:lnTo>
                  <a:pt x="278021" y="1795497"/>
                </a:lnTo>
                <a:lnTo>
                  <a:pt x="274538" y="1794241"/>
                </a:lnTo>
                <a:lnTo>
                  <a:pt x="271056" y="1792670"/>
                </a:lnTo>
                <a:lnTo>
                  <a:pt x="268207" y="1790785"/>
                </a:lnTo>
                <a:lnTo>
                  <a:pt x="265041" y="1788901"/>
                </a:lnTo>
                <a:lnTo>
                  <a:pt x="262508" y="1786702"/>
                </a:lnTo>
                <a:lnTo>
                  <a:pt x="259975" y="1784189"/>
                </a:lnTo>
                <a:lnTo>
                  <a:pt x="257442" y="1781990"/>
                </a:lnTo>
                <a:lnTo>
                  <a:pt x="253643" y="1776965"/>
                </a:lnTo>
                <a:lnTo>
                  <a:pt x="249844" y="1771625"/>
                </a:lnTo>
                <a:lnTo>
                  <a:pt x="247311" y="1766599"/>
                </a:lnTo>
                <a:lnTo>
                  <a:pt x="244778" y="1761574"/>
                </a:lnTo>
                <a:lnTo>
                  <a:pt x="243195" y="1756862"/>
                </a:lnTo>
                <a:lnTo>
                  <a:pt x="241929" y="1752464"/>
                </a:lnTo>
                <a:lnTo>
                  <a:pt x="240030" y="1745868"/>
                </a:lnTo>
                <a:lnTo>
                  <a:pt x="239713" y="1743669"/>
                </a:lnTo>
                <a:lnTo>
                  <a:pt x="242562" y="1744926"/>
                </a:lnTo>
                <a:lnTo>
                  <a:pt x="250161" y="1748695"/>
                </a:lnTo>
                <a:lnTo>
                  <a:pt x="255543" y="1750894"/>
                </a:lnTo>
                <a:lnTo>
                  <a:pt x="261875" y="1753407"/>
                </a:lnTo>
                <a:lnTo>
                  <a:pt x="268840" y="1755291"/>
                </a:lnTo>
                <a:lnTo>
                  <a:pt x="276438" y="1756862"/>
                </a:lnTo>
                <a:lnTo>
                  <a:pt x="284669" y="1758118"/>
                </a:lnTo>
                <a:lnTo>
                  <a:pt x="293851" y="1758747"/>
                </a:lnTo>
                <a:lnTo>
                  <a:pt x="297966" y="1758747"/>
                </a:lnTo>
                <a:lnTo>
                  <a:pt x="302715" y="1758747"/>
                </a:lnTo>
                <a:lnTo>
                  <a:pt x="307464" y="1758432"/>
                </a:lnTo>
                <a:lnTo>
                  <a:pt x="312530" y="1757490"/>
                </a:lnTo>
                <a:lnTo>
                  <a:pt x="316962" y="1756862"/>
                </a:lnTo>
                <a:lnTo>
                  <a:pt x="322028" y="1755605"/>
                </a:lnTo>
                <a:lnTo>
                  <a:pt x="326777" y="1754035"/>
                </a:lnTo>
                <a:lnTo>
                  <a:pt x="331526" y="1751836"/>
                </a:lnTo>
                <a:lnTo>
                  <a:pt x="336274" y="1749637"/>
                </a:lnTo>
                <a:lnTo>
                  <a:pt x="341023" y="1747125"/>
                </a:lnTo>
                <a:lnTo>
                  <a:pt x="346089" y="1743669"/>
                </a:lnTo>
                <a:lnTo>
                  <a:pt x="350838" y="1739900"/>
                </a:lnTo>
                <a:lnTo>
                  <a:pt x="350521" y="1742727"/>
                </a:lnTo>
                <a:lnTo>
                  <a:pt x="348938" y="1749009"/>
                </a:lnTo>
                <a:lnTo>
                  <a:pt x="347989" y="1753407"/>
                </a:lnTo>
                <a:lnTo>
                  <a:pt x="346722" y="1758118"/>
                </a:lnTo>
                <a:lnTo>
                  <a:pt x="345139" y="1763144"/>
                </a:lnTo>
                <a:lnTo>
                  <a:pt x="342606" y="1768484"/>
                </a:lnTo>
                <a:lnTo>
                  <a:pt x="339757" y="1774138"/>
                </a:lnTo>
                <a:lnTo>
                  <a:pt x="336274" y="1779163"/>
                </a:lnTo>
                <a:lnTo>
                  <a:pt x="332159" y="1783875"/>
                </a:lnTo>
                <a:lnTo>
                  <a:pt x="329626" y="1786388"/>
                </a:lnTo>
                <a:lnTo>
                  <a:pt x="327410" y="1788587"/>
                </a:lnTo>
                <a:lnTo>
                  <a:pt x="324877" y="1790471"/>
                </a:lnTo>
                <a:lnTo>
                  <a:pt x="321711" y="1792356"/>
                </a:lnTo>
                <a:lnTo>
                  <a:pt x="318862" y="1793927"/>
                </a:lnTo>
                <a:lnTo>
                  <a:pt x="315379" y="1795497"/>
                </a:lnTo>
                <a:lnTo>
                  <a:pt x="313294" y="1796061"/>
                </a:lnTo>
                <a:lnTo>
                  <a:pt x="324147" y="1864546"/>
                </a:lnTo>
                <a:lnTo>
                  <a:pt x="406919" y="1700746"/>
                </a:lnTo>
                <a:lnTo>
                  <a:pt x="408505" y="1698627"/>
                </a:lnTo>
                <a:lnTo>
                  <a:pt x="419923" y="1704984"/>
                </a:lnTo>
                <a:lnTo>
                  <a:pt x="431023" y="1711340"/>
                </a:lnTo>
                <a:lnTo>
                  <a:pt x="442124" y="1717697"/>
                </a:lnTo>
                <a:lnTo>
                  <a:pt x="452590" y="1724053"/>
                </a:lnTo>
                <a:lnTo>
                  <a:pt x="462422" y="1730728"/>
                </a:lnTo>
                <a:lnTo>
                  <a:pt x="472254" y="1737402"/>
                </a:lnTo>
                <a:lnTo>
                  <a:pt x="481452" y="1744394"/>
                </a:lnTo>
                <a:lnTo>
                  <a:pt x="490333" y="1751386"/>
                </a:lnTo>
                <a:lnTo>
                  <a:pt x="499213" y="1758378"/>
                </a:lnTo>
                <a:lnTo>
                  <a:pt x="507459" y="1766324"/>
                </a:lnTo>
                <a:lnTo>
                  <a:pt x="515071" y="1773634"/>
                </a:lnTo>
                <a:lnTo>
                  <a:pt x="522683" y="1781579"/>
                </a:lnTo>
                <a:lnTo>
                  <a:pt x="529978" y="1789525"/>
                </a:lnTo>
                <a:lnTo>
                  <a:pt x="536638" y="1797788"/>
                </a:lnTo>
                <a:lnTo>
                  <a:pt x="542981" y="1806688"/>
                </a:lnTo>
                <a:lnTo>
                  <a:pt x="549008" y="1815269"/>
                </a:lnTo>
                <a:lnTo>
                  <a:pt x="554399" y="1824804"/>
                </a:lnTo>
                <a:lnTo>
                  <a:pt x="559791" y="1834021"/>
                </a:lnTo>
                <a:lnTo>
                  <a:pt x="564548" y="1844191"/>
                </a:lnTo>
                <a:lnTo>
                  <a:pt x="569306" y="1854043"/>
                </a:lnTo>
                <a:lnTo>
                  <a:pt x="573112" y="1864532"/>
                </a:lnTo>
                <a:lnTo>
                  <a:pt x="577235" y="1875656"/>
                </a:lnTo>
                <a:lnTo>
                  <a:pt x="580407" y="1886779"/>
                </a:lnTo>
                <a:lnTo>
                  <a:pt x="583578" y="1898539"/>
                </a:lnTo>
                <a:lnTo>
                  <a:pt x="586115" y="1910616"/>
                </a:lnTo>
                <a:lnTo>
                  <a:pt x="588653" y="1923011"/>
                </a:lnTo>
                <a:lnTo>
                  <a:pt x="590556" y="1936042"/>
                </a:lnTo>
                <a:lnTo>
                  <a:pt x="592142" y="1949391"/>
                </a:lnTo>
                <a:lnTo>
                  <a:pt x="593410" y="1963375"/>
                </a:lnTo>
                <a:lnTo>
                  <a:pt x="594679" y="1977677"/>
                </a:lnTo>
                <a:lnTo>
                  <a:pt x="594996" y="1992933"/>
                </a:lnTo>
                <a:lnTo>
                  <a:pt x="595313" y="2008188"/>
                </a:lnTo>
                <a:lnTo>
                  <a:pt x="0" y="2008188"/>
                </a:lnTo>
                <a:lnTo>
                  <a:pt x="0" y="1992297"/>
                </a:lnTo>
                <a:lnTo>
                  <a:pt x="317" y="1976724"/>
                </a:lnTo>
                <a:lnTo>
                  <a:pt x="952" y="1962104"/>
                </a:lnTo>
                <a:lnTo>
                  <a:pt x="2220" y="1947802"/>
                </a:lnTo>
                <a:lnTo>
                  <a:pt x="3172" y="1934135"/>
                </a:lnTo>
                <a:lnTo>
                  <a:pt x="4440" y="1920787"/>
                </a:lnTo>
                <a:lnTo>
                  <a:pt x="6343" y="1907438"/>
                </a:lnTo>
                <a:lnTo>
                  <a:pt x="8563" y="1895361"/>
                </a:lnTo>
                <a:lnTo>
                  <a:pt x="10784" y="1883601"/>
                </a:lnTo>
                <a:lnTo>
                  <a:pt x="13321" y="1872159"/>
                </a:lnTo>
                <a:lnTo>
                  <a:pt x="16492" y="1861036"/>
                </a:lnTo>
                <a:lnTo>
                  <a:pt x="19664" y="1850547"/>
                </a:lnTo>
                <a:lnTo>
                  <a:pt x="23787" y="1840059"/>
                </a:lnTo>
                <a:lnTo>
                  <a:pt x="27910" y="1830524"/>
                </a:lnTo>
                <a:lnTo>
                  <a:pt x="32351" y="1820672"/>
                </a:lnTo>
                <a:lnTo>
                  <a:pt x="37425" y="1811773"/>
                </a:lnTo>
                <a:lnTo>
                  <a:pt x="43134" y="1802556"/>
                </a:lnTo>
                <a:lnTo>
                  <a:pt x="48843" y="1794292"/>
                </a:lnTo>
                <a:lnTo>
                  <a:pt x="55186" y="1786029"/>
                </a:lnTo>
                <a:lnTo>
                  <a:pt x="62164" y="1777766"/>
                </a:lnTo>
                <a:lnTo>
                  <a:pt x="69459" y="1770138"/>
                </a:lnTo>
                <a:lnTo>
                  <a:pt x="77070" y="1762510"/>
                </a:lnTo>
                <a:lnTo>
                  <a:pt x="85317" y="1755200"/>
                </a:lnTo>
                <a:lnTo>
                  <a:pt x="94514" y="1748208"/>
                </a:lnTo>
                <a:lnTo>
                  <a:pt x="103712" y="1741534"/>
                </a:lnTo>
                <a:lnTo>
                  <a:pt x="113544" y="1734859"/>
                </a:lnTo>
                <a:lnTo>
                  <a:pt x="124010" y="1728185"/>
                </a:lnTo>
                <a:lnTo>
                  <a:pt x="135111" y="1721828"/>
                </a:lnTo>
                <a:lnTo>
                  <a:pt x="146846" y="1715472"/>
                </a:lnTo>
                <a:lnTo>
                  <a:pt x="159215" y="1709115"/>
                </a:lnTo>
                <a:lnTo>
                  <a:pt x="171902" y="1703077"/>
                </a:lnTo>
                <a:lnTo>
                  <a:pt x="185540" y="1697038"/>
                </a:lnTo>
                <a:close/>
                <a:moveTo>
                  <a:pt x="1733551" y="1376363"/>
                </a:moveTo>
                <a:lnTo>
                  <a:pt x="1742737" y="1376998"/>
                </a:lnTo>
                <a:lnTo>
                  <a:pt x="1752557" y="1378268"/>
                </a:lnTo>
                <a:lnTo>
                  <a:pt x="1763644" y="1380491"/>
                </a:lnTo>
                <a:lnTo>
                  <a:pt x="1774731" y="1383348"/>
                </a:lnTo>
                <a:lnTo>
                  <a:pt x="1780433" y="1384936"/>
                </a:lnTo>
                <a:lnTo>
                  <a:pt x="1786135" y="1387158"/>
                </a:lnTo>
                <a:lnTo>
                  <a:pt x="1791520" y="1389063"/>
                </a:lnTo>
                <a:lnTo>
                  <a:pt x="1797222" y="1391603"/>
                </a:lnTo>
                <a:lnTo>
                  <a:pt x="1802924" y="1394461"/>
                </a:lnTo>
                <a:lnTo>
                  <a:pt x="1808309" y="1397001"/>
                </a:lnTo>
                <a:lnTo>
                  <a:pt x="1813694" y="1400493"/>
                </a:lnTo>
                <a:lnTo>
                  <a:pt x="1819079" y="1403986"/>
                </a:lnTo>
                <a:lnTo>
                  <a:pt x="1823831" y="1407796"/>
                </a:lnTo>
                <a:lnTo>
                  <a:pt x="1828582" y="1411606"/>
                </a:lnTo>
                <a:lnTo>
                  <a:pt x="1833334" y="1416051"/>
                </a:lnTo>
                <a:lnTo>
                  <a:pt x="1837769" y="1421131"/>
                </a:lnTo>
                <a:lnTo>
                  <a:pt x="1841570" y="1426211"/>
                </a:lnTo>
                <a:lnTo>
                  <a:pt x="1845371" y="1431608"/>
                </a:lnTo>
                <a:lnTo>
                  <a:pt x="1848222" y="1437006"/>
                </a:lnTo>
                <a:lnTo>
                  <a:pt x="1851390" y="1443038"/>
                </a:lnTo>
                <a:lnTo>
                  <a:pt x="1853607" y="1449388"/>
                </a:lnTo>
                <a:lnTo>
                  <a:pt x="1855508" y="1456373"/>
                </a:lnTo>
                <a:lnTo>
                  <a:pt x="1857408" y="1463676"/>
                </a:lnTo>
                <a:lnTo>
                  <a:pt x="1858359" y="1471296"/>
                </a:lnTo>
                <a:lnTo>
                  <a:pt x="1858675" y="1479233"/>
                </a:lnTo>
                <a:lnTo>
                  <a:pt x="1858675" y="1487488"/>
                </a:lnTo>
                <a:lnTo>
                  <a:pt x="1858042" y="1496378"/>
                </a:lnTo>
                <a:lnTo>
                  <a:pt x="1856775" y="1505586"/>
                </a:lnTo>
                <a:lnTo>
                  <a:pt x="1857408" y="1505586"/>
                </a:lnTo>
                <a:lnTo>
                  <a:pt x="1858992" y="1506221"/>
                </a:lnTo>
                <a:lnTo>
                  <a:pt x="1861210" y="1507491"/>
                </a:lnTo>
                <a:lnTo>
                  <a:pt x="1864377" y="1509713"/>
                </a:lnTo>
                <a:lnTo>
                  <a:pt x="1865644" y="1511301"/>
                </a:lnTo>
                <a:lnTo>
                  <a:pt x="1866912" y="1512888"/>
                </a:lnTo>
                <a:lnTo>
                  <a:pt x="1868179" y="1514793"/>
                </a:lnTo>
                <a:lnTo>
                  <a:pt x="1869446" y="1517651"/>
                </a:lnTo>
                <a:lnTo>
                  <a:pt x="1870396" y="1520191"/>
                </a:lnTo>
                <a:lnTo>
                  <a:pt x="1871030" y="1523683"/>
                </a:lnTo>
                <a:lnTo>
                  <a:pt x="1871663" y="1527176"/>
                </a:lnTo>
                <a:lnTo>
                  <a:pt x="1871663" y="1531621"/>
                </a:lnTo>
                <a:lnTo>
                  <a:pt x="1871663" y="1539558"/>
                </a:lnTo>
                <a:lnTo>
                  <a:pt x="1871030" y="1546543"/>
                </a:lnTo>
                <a:lnTo>
                  <a:pt x="1870079" y="1552893"/>
                </a:lnTo>
                <a:lnTo>
                  <a:pt x="1868495" y="1557973"/>
                </a:lnTo>
                <a:lnTo>
                  <a:pt x="1866912" y="1562418"/>
                </a:lnTo>
                <a:lnTo>
                  <a:pt x="1865011" y="1566228"/>
                </a:lnTo>
                <a:lnTo>
                  <a:pt x="1863110" y="1569721"/>
                </a:lnTo>
                <a:lnTo>
                  <a:pt x="1860576" y="1572578"/>
                </a:lnTo>
                <a:lnTo>
                  <a:pt x="1858359" y="1575753"/>
                </a:lnTo>
                <a:lnTo>
                  <a:pt x="1857092" y="1577341"/>
                </a:lnTo>
                <a:lnTo>
                  <a:pt x="1855508" y="1579881"/>
                </a:lnTo>
                <a:lnTo>
                  <a:pt x="1854241" y="1582421"/>
                </a:lnTo>
                <a:lnTo>
                  <a:pt x="1853290" y="1585596"/>
                </a:lnTo>
                <a:lnTo>
                  <a:pt x="1852340" y="1589406"/>
                </a:lnTo>
                <a:lnTo>
                  <a:pt x="1851707" y="1593851"/>
                </a:lnTo>
                <a:lnTo>
                  <a:pt x="1851073" y="1598931"/>
                </a:lnTo>
                <a:lnTo>
                  <a:pt x="1850439" y="1603693"/>
                </a:lnTo>
                <a:lnTo>
                  <a:pt x="1848856" y="1608773"/>
                </a:lnTo>
                <a:lnTo>
                  <a:pt x="1847588" y="1614171"/>
                </a:lnTo>
                <a:lnTo>
                  <a:pt x="1846005" y="1619568"/>
                </a:lnTo>
                <a:lnTo>
                  <a:pt x="1844104" y="1624966"/>
                </a:lnTo>
                <a:lnTo>
                  <a:pt x="1839669" y="1635444"/>
                </a:lnTo>
                <a:lnTo>
                  <a:pt x="1834284" y="1646239"/>
                </a:lnTo>
                <a:lnTo>
                  <a:pt x="1831433" y="1651636"/>
                </a:lnTo>
                <a:lnTo>
                  <a:pt x="1827949" y="1657034"/>
                </a:lnTo>
                <a:lnTo>
                  <a:pt x="1824781" y="1661796"/>
                </a:lnTo>
                <a:lnTo>
                  <a:pt x="1821296" y="1666876"/>
                </a:lnTo>
                <a:lnTo>
                  <a:pt x="1817178" y="1671956"/>
                </a:lnTo>
                <a:lnTo>
                  <a:pt x="1813694" y="1676719"/>
                </a:lnTo>
                <a:lnTo>
                  <a:pt x="1809576" y="1681164"/>
                </a:lnTo>
                <a:lnTo>
                  <a:pt x="1805458" y="1685926"/>
                </a:lnTo>
                <a:lnTo>
                  <a:pt x="1801023" y="1690371"/>
                </a:lnTo>
                <a:lnTo>
                  <a:pt x="1796588" y="1694181"/>
                </a:lnTo>
                <a:lnTo>
                  <a:pt x="1791837" y="1698309"/>
                </a:lnTo>
                <a:lnTo>
                  <a:pt x="1787085" y="1702119"/>
                </a:lnTo>
                <a:lnTo>
                  <a:pt x="1782333" y="1705294"/>
                </a:lnTo>
                <a:lnTo>
                  <a:pt x="1777265" y="1708469"/>
                </a:lnTo>
                <a:lnTo>
                  <a:pt x="1771880" y="1711009"/>
                </a:lnTo>
                <a:lnTo>
                  <a:pt x="1767128" y="1713549"/>
                </a:lnTo>
                <a:lnTo>
                  <a:pt x="1761743" y="1715771"/>
                </a:lnTo>
                <a:lnTo>
                  <a:pt x="1756041" y="1717676"/>
                </a:lnTo>
                <a:lnTo>
                  <a:pt x="1750656" y="1718946"/>
                </a:lnTo>
                <a:lnTo>
                  <a:pt x="1744954" y="1719899"/>
                </a:lnTo>
                <a:lnTo>
                  <a:pt x="1739253" y="1720534"/>
                </a:lnTo>
                <a:lnTo>
                  <a:pt x="1733551" y="1720851"/>
                </a:lnTo>
                <a:lnTo>
                  <a:pt x="1728166" y="1720534"/>
                </a:lnTo>
                <a:lnTo>
                  <a:pt x="1722464" y="1719899"/>
                </a:lnTo>
                <a:lnTo>
                  <a:pt x="1716762" y="1718946"/>
                </a:lnTo>
                <a:lnTo>
                  <a:pt x="1711060" y="1717676"/>
                </a:lnTo>
                <a:lnTo>
                  <a:pt x="1705675" y="1715771"/>
                </a:lnTo>
                <a:lnTo>
                  <a:pt x="1700290" y="1713549"/>
                </a:lnTo>
                <a:lnTo>
                  <a:pt x="1694904" y="1711009"/>
                </a:lnTo>
                <a:lnTo>
                  <a:pt x="1690153" y="1708469"/>
                </a:lnTo>
                <a:lnTo>
                  <a:pt x="1685085" y="1705294"/>
                </a:lnTo>
                <a:lnTo>
                  <a:pt x="1680016" y="1702119"/>
                </a:lnTo>
                <a:lnTo>
                  <a:pt x="1675265" y="1698309"/>
                </a:lnTo>
                <a:lnTo>
                  <a:pt x="1670830" y="1694181"/>
                </a:lnTo>
                <a:lnTo>
                  <a:pt x="1666395" y="1690371"/>
                </a:lnTo>
                <a:lnTo>
                  <a:pt x="1661960" y="1685926"/>
                </a:lnTo>
                <a:lnTo>
                  <a:pt x="1657842" y="1681164"/>
                </a:lnTo>
                <a:lnTo>
                  <a:pt x="1653724" y="1676719"/>
                </a:lnTo>
                <a:lnTo>
                  <a:pt x="1649606" y="1671956"/>
                </a:lnTo>
                <a:lnTo>
                  <a:pt x="1646122" y="1666876"/>
                </a:lnTo>
                <a:lnTo>
                  <a:pt x="1642637" y="1661796"/>
                </a:lnTo>
                <a:lnTo>
                  <a:pt x="1639469" y="1657034"/>
                </a:lnTo>
                <a:lnTo>
                  <a:pt x="1635985" y="1651636"/>
                </a:lnTo>
                <a:lnTo>
                  <a:pt x="1633134" y="1646239"/>
                </a:lnTo>
                <a:lnTo>
                  <a:pt x="1627749" y="1635444"/>
                </a:lnTo>
                <a:lnTo>
                  <a:pt x="1623314" y="1624966"/>
                </a:lnTo>
                <a:lnTo>
                  <a:pt x="1621413" y="1619568"/>
                </a:lnTo>
                <a:lnTo>
                  <a:pt x="1619830" y="1614171"/>
                </a:lnTo>
                <a:lnTo>
                  <a:pt x="1618246" y="1608773"/>
                </a:lnTo>
                <a:lnTo>
                  <a:pt x="1616979" y="1603693"/>
                </a:lnTo>
                <a:lnTo>
                  <a:pt x="1616028" y="1598931"/>
                </a:lnTo>
                <a:lnTo>
                  <a:pt x="1615395" y="1593851"/>
                </a:lnTo>
                <a:lnTo>
                  <a:pt x="1614761" y="1589406"/>
                </a:lnTo>
                <a:lnTo>
                  <a:pt x="1614128" y="1585596"/>
                </a:lnTo>
                <a:lnTo>
                  <a:pt x="1612861" y="1582421"/>
                </a:lnTo>
                <a:lnTo>
                  <a:pt x="1611593" y="1579881"/>
                </a:lnTo>
                <a:lnTo>
                  <a:pt x="1610326" y="1577341"/>
                </a:lnTo>
                <a:lnTo>
                  <a:pt x="1609059" y="1575753"/>
                </a:lnTo>
                <a:lnTo>
                  <a:pt x="1606842" y="1572578"/>
                </a:lnTo>
                <a:lnTo>
                  <a:pt x="1604308" y="1569721"/>
                </a:lnTo>
                <a:lnTo>
                  <a:pt x="1602090" y="1566228"/>
                </a:lnTo>
                <a:lnTo>
                  <a:pt x="1600506" y="1562418"/>
                </a:lnTo>
                <a:lnTo>
                  <a:pt x="1598606" y="1557973"/>
                </a:lnTo>
                <a:lnTo>
                  <a:pt x="1597339" y="1552893"/>
                </a:lnTo>
                <a:lnTo>
                  <a:pt x="1596388" y="1546543"/>
                </a:lnTo>
                <a:lnTo>
                  <a:pt x="1595755" y="1539558"/>
                </a:lnTo>
                <a:lnTo>
                  <a:pt x="1595438" y="1531621"/>
                </a:lnTo>
                <a:lnTo>
                  <a:pt x="1595755" y="1527176"/>
                </a:lnTo>
                <a:lnTo>
                  <a:pt x="1596072" y="1523683"/>
                </a:lnTo>
                <a:lnTo>
                  <a:pt x="1596705" y="1520191"/>
                </a:lnTo>
                <a:lnTo>
                  <a:pt x="1597656" y="1517651"/>
                </a:lnTo>
                <a:lnTo>
                  <a:pt x="1598923" y="1514793"/>
                </a:lnTo>
                <a:lnTo>
                  <a:pt x="1600506" y="1512888"/>
                </a:lnTo>
                <a:lnTo>
                  <a:pt x="1601774" y="1511301"/>
                </a:lnTo>
                <a:lnTo>
                  <a:pt x="1603041" y="1509713"/>
                </a:lnTo>
                <a:lnTo>
                  <a:pt x="1605575" y="1507491"/>
                </a:lnTo>
                <a:lnTo>
                  <a:pt x="1608426" y="1506221"/>
                </a:lnTo>
                <a:lnTo>
                  <a:pt x="1610010" y="1505586"/>
                </a:lnTo>
                <a:lnTo>
                  <a:pt x="1610643" y="1505586"/>
                </a:lnTo>
                <a:lnTo>
                  <a:pt x="1609376" y="1496378"/>
                </a:lnTo>
                <a:lnTo>
                  <a:pt x="1608743" y="1487488"/>
                </a:lnTo>
                <a:lnTo>
                  <a:pt x="1608426" y="1479233"/>
                </a:lnTo>
                <a:lnTo>
                  <a:pt x="1609059" y="1471296"/>
                </a:lnTo>
                <a:lnTo>
                  <a:pt x="1610010" y="1463676"/>
                </a:lnTo>
                <a:lnTo>
                  <a:pt x="1611277" y="1456373"/>
                </a:lnTo>
                <a:lnTo>
                  <a:pt x="1613494" y="1449388"/>
                </a:lnTo>
                <a:lnTo>
                  <a:pt x="1616028" y="1443038"/>
                </a:lnTo>
                <a:lnTo>
                  <a:pt x="1618879" y="1437006"/>
                </a:lnTo>
                <a:lnTo>
                  <a:pt x="1622047" y="1431608"/>
                </a:lnTo>
                <a:lnTo>
                  <a:pt x="1625848" y="1426211"/>
                </a:lnTo>
                <a:lnTo>
                  <a:pt x="1629649" y="1421131"/>
                </a:lnTo>
                <a:lnTo>
                  <a:pt x="1634084" y="1416051"/>
                </a:lnTo>
                <a:lnTo>
                  <a:pt x="1638519" y="1411606"/>
                </a:lnTo>
                <a:lnTo>
                  <a:pt x="1643271" y="1407796"/>
                </a:lnTo>
                <a:lnTo>
                  <a:pt x="1648339" y="1403986"/>
                </a:lnTo>
                <a:lnTo>
                  <a:pt x="1653407" y="1400493"/>
                </a:lnTo>
                <a:lnTo>
                  <a:pt x="1658792" y="1397001"/>
                </a:lnTo>
                <a:lnTo>
                  <a:pt x="1664494" y="1394461"/>
                </a:lnTo>
                <a:lnTo>
                  <a:pt x="1670196" y="1391603"/>
                </a:lnTo>
                <a:lnTo>
                  <a:pt x="1675581" y="1389063"/>
                </a:lnTo>
                <a:lnTo>
                  <a:pt x="1681283" y="1387158"/>
                </a:lnTo>
                <a:lnTo>
                  <a:pt x="1686985" y="1384936"/>
                </a:lnTo>
                <a:lnTo>
                  <a:pt x="1692687" y="1383348"/>
                </a:lnTo>
                <a:lnTo>
                  <a:pt x="1703774" y="1380491"/>
                </a:lnTo>
                <a:lnTo>
                  <a:pt x="1714228" y="1378268"/>
                </a:lnTo>
                <a:lnTo>
                  <a:pt x="1724364" y="1376998"/>
                </a:lnTo>
                <a:lnTo>
                  <a:pt x="1733551" y="1376363"/>
                </a:lnTo>
                <a:close/>
                <a:moveTo>
                  <a:pt x="1015207" y="1376363"/>
                </a:moveTo>
                <a:lnTo>
                  <a:pt x="1024446" y="1376998"/>
                </a:lnTo>
                <a:lnTo>
                  <a:pt x="1034641" y="1378268"/>
                </a:lnTo>
                <a:lnTo>
                  <a:pt x="1045473" y="1380491"/>
                </a:lnTo>
                <a:lnTo>
                  <a:pt x="1056624" y="1383348"/>
                </a:lnTo>
                <a:lnTo>
                  <a:pt x="1062358" y="1384936"/>
                </a:lnTo>
                <a:lnTo>
                  <a:pt x="1068093" y="1387158"/>
                </a:lnTo>
                <a:lnTo>
                  <a:pt x="1073828" y="1389063"/>
                </a:lnTo>
                <a:lnTo>
                  <a:pt x="1079562" y="1391603"/>
                </a:lnTo>
                <a:lnTo>
                  <a:pt x="1084978" y="1394461"/>
                </a:lnTo>
                <a:lnTo>
                  <a:pt x="1090713" y="1397001"/>
                </a:lnTo>
                <a:lnTo>
                  <a:pt x="1095811" y="1400493"/>
                </a:lnTo>
                <a:lnTo>
                  <a:pt x="1100908" y="1403986"/>
                </a:lnTo>
                <a:lnTo>
                  <a:pt x="1106006" y="1407796"/>
                </a:lnTo>
                <a:lnTo>
                  <a:pt x="1111103" y="1411606"/>
                </a:lnTo>
                <a:lnTo>
                  <a:pt x="1115245" y="1416051"/>
                </a:lnTo>
                <a:lnTo>
                  <a:pt x="1119705" y="1421131"/>
                </a:lnTo>
                <a:lnTo>
                  <a:pt x="1123847" y="1426211"/>
                </a:lnTo>
                <a:lnTo>
                  <a:pt x="1127351" y="1431608"/>
                </a:lnTo>
                <a:lnTo>
                  <a:pt x="1130856" y="1437006"/>
                </a:lnTo>
                <a:lnTo>
                  <a:pt x="1133723" y="1443038"/>
                </a:lnTo>
                <a:lnTo>
                  <a:pt x="1136272" y="1449388"/>
                </a:lnTo>
                <a:lnTo>
                  <a:pt x="1138183" y="1456373"/>
                </a:lnTo>
                <a:lnTo>
                  <a:pt x="1139776" y="1463676"/>
                </a:lnTo>
                <a:lnTo>
                  <a:pt x="1140732" y="1471296"/>
                </a:lnTo>
                <a:lnTo>
                  <a:pt x="1141051" y="1479233"/>
                </a:lnTo>
                <a:lnTo>
                  <a:pt x="1141051" y="1487488"/>
                </a:lnTo>
                <a:lnTo>
                  <a:pt x="1140414" y="1496378"/>
                </a:lnTo>
                <a:lnTo>
                  <a:pt x="1139139" y="1505586"/>
                </a:lnTo>
                <a:lnTo>
                  <a:pt x="1139776" y="1505586"/>
                </a:lnTo>
                <a:lnTo>
                  <a:pt x="1141369" y="1506221"/>
                </a:lnTo>
                <a:lnTo>
                  <a:pt x="1143918" y="1507491"/>
                </a:lnTo>
                <a:lnTo>
                  <a:pt x="1146467" y="1509713"/>
                </a:lnTo>
                <a:lnTo>
                  <a:pt x="1148060" y="1511301"/>
                </a:lnTo>
                <a:lnTo>
                  <a:pt x="1149653" y="1512888"/>
                </a:lnTo>
                <a:lnTo>
                  <a:pt x="1150609" y="1514793"/>
                </a:lnTo>
                <a:lnTo>
                  <a:pt x="1151883" y="1517651"/>
                </a:lnTo>
                <a:lnTo>
                  <a:pt x="1152839" y="1520191"/>
                </a:lnTo>
                <a:lnTo>
                  <a:pt x="1153476" y="1523683"/>
                </a:lnTo>
                <a:lnTo>
                  <a:pt x="1153795" y="1527176"/>
                </a:lnTo>
                <a:lnTo>
                  <a:pt x="1154113" y="1531621"/>
                </a:lnTo>
                <a:lnTo>
                  <a:pt x="1153795" y="1539558"/>
                </a:lnTo>
                <a:lnTo>
                  <a:pt x="1153157" y="1546543"/>
                </a:lnTo>
                <a:lnTo>
                  <a:pt x="1152202" y="1552893"/>
                </a:lnTo>
                <a:lnTo>
                  <a:pt x="1150927" y="1557973"/>
                </a:lnTo>
                <a:lnTo>
                  <a:pt x="1149653" y="1562418"/>
                </a:lnTo>
                <a:lnTo>
                  <a:pt x="1147423" y="1566228"/>
                </a:lnTo>
                <a:lnTo>
                  <a:pt x="1145193" y="1569721"/>
                </a:lnTo>
                <a:lnTo>
                  <a:pt x="1142962" y="1572578"/>
                </a:lnTo>
                <a:lnTo>
                  <a:pt x="1140414" y="1575753"/>
                </a:lnTo>
                <a:lnTo>
                  <a:pt x="1139139" y="1577341"/>
                </a:lnTo>
                <a:lnTo>
                  <a:pt x="1137865" y="1579881"/>
                </a:lnTo>
                <a:lnTo>
                  <a:pt x="1136909" y="1582421"/>
                </a:lnTo>
                <a:lnTo>
                  <a:pt x="1135953" y="1585596"/>
                </a:lnTo>
                <a:lnTo>
                  <a:pt x="1134679" y="1589406"/>
                </a:lnTo>
                <a:lnTo>
                  <a:pt x="1134042" y="1593851"/>
                </a:lnTo>
                <a:lnTo>
                  <a:pt x="1133405" y="1598931"/>
                </a:lnTo>
                <a:lnTo>
                  <a:pt x="1132449" y="1603693"/>
                </a:lnTo>
                <a:lnTo>
                  <a:pt x="1131493" y="1608773"/>
                </a:lnTo>
                <a:lnTo>
                  <a:pt x="1129900" y="1614171"/>
                </a:lnTo>
                <a:lnTo>
                  <a:pt x="1127989" y="1619568"/>
                </a:lnTo>
                <a:lnTo>
                  <a:pt x="1126396" y="1624966"/>
                </a:lnTo>
                <a:lnTo>
                  <a:pt x="1121617" y="1635444"/>
                </a:lnTo>
                <a:lnTo>
                  <a:pt x="1116519" y="1646239"/>
                </a:lnTo>
                <a:lnTo>
                  <a:pt x="1113333" y="1651636"/>
                </a:lnTo>
                <a:lnTo>
                  <a:pt x="1110466" y="1657034"/>
                </a:lnTo>
                <a:lnTo>
                  <a:pt x="1106961" y="1661796"/>
                </a:lnTo>
                <a:lnTo>
                  <a:pt x="1103457" y="1666876"/>
                </a:lnTo>
                <a:lnTo>
                  <a:pt x="1099634" y="1671956"/>
                </a:lnTo>
                <a:lnTo>
                  <a:pt x="1095492" y="1676719"/>
                </a:lnTo>
                <a:lnTo>
                  <a:pt x="1091669" y="1681164"/>
                </a:lnTo>
                <a:lnTo>
                  <a:pt x="1087527" y="1685926"/>
                </a:lnTo>
                <a:lnTo>
                  <a:pt x="1083067" y="1690371"/>
                </a:lnTo>
                <a:lnTo>
                  <a:pt x="1078607" y="1694181"/>
                </a:lnTo>
                <a:lnTo>
                  <a:pt x="1073828" y="1698309"/>
                </a:lnTo>
                <a:lnTo>
                  <a:pt x="1069049" y="1702119"/>
                </a:lnTo>
                <a:lnTo>
                  <a:pt x="1063951" y="1705294"/>
                </a:lnTo>
                <a:lnTo>
                  <a:pt x="1059172" y="1708469"/>
                </a:lnTo>
                <a:lnTo>
                  <a:pt x="1054075" y="1711009"/>
                </a:lnTo>
                <a:lnTo>
                  <a:pt x="1048659" y="1713549"/>
                </a:lnTo>
                <a:lnTo>
                  <a:pt x="1043243" y="1715771"/>
                </a:lnTo>
                <a:lnTo>
                  <a:pt x="1037827" y="1717676"/>
                </a:lnTo>
                <a:lnTo>
                  <a:pt x="1032411" y="1718946"/>
                </a:lnTo>
                <a:lnTo>
                  <a:pt x="1026995" y="1719899"/>
                </a:lnTo>
                <a:lnTo>
                  <a:pt x="1020941" y="1720534"/>
                </a:lnTo>
                <a:lnTo>
                  <a:pt x="1015207" y="1720851"/>
                </a:lnTo>
                <a:lnTo>
                  <a:pt x="1009472" y="1720534"/>
                </a:lnTo>
                <a:lnTo>
                  <a:pt x="1003737" y="1719899"/>
                </a:lnTo>
                <a:lnTo>
                  <a:pt x="998003" y="1718946"/>
                </a:lnTo>
                <a:lnTo>
                  <a:pt x="992587" y="1717676"/>
                </a:lnTo>
                <a:lnTo>
                  <a:pt x="987489" y="1715771"/>
                </a:lnTo>
                <a:lnTo>
                  <a:pt x="982073" y="1713549"/>
                </a:lnTo>
                <a:lnTo>
                  <a:pt x="976657" y="1711009"/>
                </a:lnTo>
                <a:lnTo>
                  <a:pt x="971559" y="1708469"/>
                </a:lnTo>
                <a:lnTo>
                  <a:pt x="966462" y="1705294"/>
                </a:lnTo>
                <a:lnTo>
                  <a:pt x="961683" y="1702119"/>
                </a:lnTo>
                <a:lnTo>
                  <a:pt x="956904" y="1698309"/>
                </a:lnTo>
                <a:lnTo>
                  <a:pt x="952125" y="1694181"/>
                </a:lnTo>
                <a:lnTo>
                  <a:pt x="947346" y="1690371"/>
                </a:lnTo>
                <a:lnTo>
                  <a:pt x="943204" y="1685926"/>
                </a:lnTo>
                <a:lnTo>
                  <a:pt x="939063" y="1681164"/>
                </a:lnTo>
                <a:lnTo>
                  <a:pt x="934602" y="1676719"/>
                </a:lnTo>
                <a:lnTo>
                  <a:pt x="931098" y="1671956"/>
                </a:lnTo>
                <a:lnTo>
                  <a:pt x="927275" y="1666876"/>
                </a:lnTo>
                <a:lnTo>
                  <a:pt x="923770" y="1661796"/>
                </a:lnTo>
                <a:lnTo>
                  <a:pt x="920266" y="1657034"/>
                </a:lnTo>
                <a:lnTo>
                  <a:pt x="914212" y="1646239"/>
                </a:lnTo>
                <a:lnTo>
                  <a:pt x="908796" y="1635444"/>
                </a:lnTo>
                <a:lnTo>
                  <a:pt x="904336" y="1624966"/>
                </a:lnTo>
                <a:lnTo>
                  <a:pt x="902424" y="1619568"/>
                </a:lnTo>
                <a:lnTo>
                  <a:pt x="900832" y="1614171"/>
                </a:lnTo>
                <a:lnTo>
                  <a:pt x="899239" y="1608773"/>
                </a:lnTo>
                <a:lnTo>
                  <a:pt x="898283" y="1603693"/>
                </a:lnTo>
                <a:lnTo>
                  <a:pt x="897327" y="1598931"/>
                </a:lnTo>
                <a:lnTo>
                  <a:pt x="896690" y="1593851"/>
                </a:lnTo>
                <a:lnTo>
                  <a:pt x="895734" y="1589406"/>
                </a:lnTo>
                <a:lnTo>
                  <a:pt x="894778" y="1585596"/>
                </a:lnTo>
                <a:lnTo>
                  <a:pt x="893822" y="1582421"/>
                </a:lnTo>
                <a:lnTo>
                  <a:pt x="892548" y="1579881"/>
                </a:lnTo>
                <a:lnTo>
                  <a:pt x="891592" y="1577341"/>
                </a:lnTo>
                <a:lnTo>
                  <a:pt x="890318" y="1575753"/>
                </a:lnTo>
                <a:lnTo>
                  <a:pt x="887451" y="1572578"/>
                </a:lnTo>
                <a:lnTo>
                  <a:pt x="885220" y="1569721"/>
                </a:lnTo>
                <a:lnTo>
                  <a:pt x="882990" y="1566228"/>
                </a:lnTo>
                <a:lnTo>
                  <a:pt x="881079" y="1562418"/>
                </a:lnTo>
                <a:lnTo>
                  <a:pt x="879486" y="1557973"/>
                </a:lnTo>
                <a:lnTo>
                  <a:pt x="878211" y="1552893"/>
                </a:lnTo>
                <a:lnTo>
                  <a:pt x="877256" y="1546543"/>
                </a:lnTo>
                <a:lnTo>
                  <a:pt x="876300" y="1539558"/>
                </a:lnTo>
                <a:lnTo>
                  <a:pt x="876300" y="1531621"/>
                </a:lnTo>
                <a:lnTo>
                  <a:pt x="876300" y="1527176"/>
                </a:lnTo>
                <a:lnTo>
                  <a:pt x="877256" y="1523683"/>
                </a:lnTo>
                <a:lnTo>
                  <a:pt x="877893" y="1520191"/>
                </a:lnTo>
                <a:lnTo>
                  <a:pt x="878849" y="1517651"/>
                </a:lnTo>
                <a:lnTo>
                  <a:pt x="879804" y="1514793"/>
                </a:lnTo>
                <a:lnTo>
                  <a:pt x="881079" y="1512888"/>
                </a:lnTo>
                <a:lnTo>
                  <a:pt x="882353" y="1511301"/>
                </a:lnTo>
                <a:lnTo>
                  <a:pt x="883946" y="1509713"/>
                </a:lnTo>
                <a:lnTo>
                  <a:pt x="886813" y="1507491"/>
                </a:lnTo>
                <a:lnTo>
                  <a:pt x="889044" y="1506221"/>
                </a:lnTo>
                <a:lnTo>
                  <a:pt x="890955" y="1505586"/>
                </a:lnTo>
                <a:lnTo>
                  <a:pt x="891592" y="1505586"/>
                </a:lnTo>
                <a:lnTo>
                  <a:pt x="890318" y="1496378"/>
                </a:lnTo>
                <a:lnTo>
                  <a:pt x="889362" y="1487488"/>
                </a:lnTo>
                <a:lnTo>
                  <a:pt x="889362" y="1479233"/>
                </a:lnTo>
                <a:lnTo>
                  <a:pt x="889999" y="1471296"/>
                </a:lnTo>
                <a:lnTo>
                  <a:pt x="890955" y="1463676"/>
                </a:lnTo>
                <a:lnTo>
                  <a:pt x="892548" y="1456373"/>
                </a:lnTo>
                <a:lnTo>
                  <a:pt x="894460" y="1449388"/>
                </a:lnTo>
                <a:lnTo>
                  <a:pt x="897008" y="1443038"/>
                </a:lnTo>
                <a:lnTo>
                  <a:pt x="899876" y="1437006"/>
                </a:lnTo>
                <a:lnTo>
                  <a:pt x="903380" y="1431608"/>
                </a:lnTo>
                <a:lnTo>
                  <a:pt x="906885" y="1426211"/>
                </a:lnTo>
                <a:lnTo>
                  <a:pt x="910708" y="1421131"/>
                </a:lnTo>
                <a:lnTo>
                  <a:pt x="914850" y="1416051"/>
                </a:lnTo>
                <a:lnTo>
                  <a:pt x="919629" y="1411606"/>
                </a:lnTo>
                <a:lnTo>
                  <a:pt x="924407" y="1407796"/>
                </a:lnTo>
                <a:lnTo>
                  <a:pt x="929505" y="1403986"/>
                </a:lnTo>
                <a:lnTo>
                  <a:pt x="934602" y="1400493"/>
                </a:lnTo>
                <a:lnTo>
                  <a:pt x="940018" y="1397001"/>
                </a:lnTo>
                <a:lnTo>
                  <a:pt x="945435" y="1394461"/>
                </a:lnTo>
                <a:lnTo>
                  <a:pt x="951169" y="1391603"/>
                </a:lnTo>
                <a:lnTo>
                  <a:pt x="956904" y="1389063"/>
                </a:lnTo>
                <a:lnTo>
                  <a:pt x="962639" y="1387158"/>
                </a:lnTo>
                <a:lnTo>
                  <a:pt x="968373" y="1384936"/>
                </a:lnTo>
                <a:lnTo>
                  <a:pt x="974108" y="1383348"/>
                </a:lnTo>
                <a:lnTo>
                  <a:pt x="985259" y="1380491"/>
                </a:lnTo>
                <a:lnTo>
                  <a:pt x="996091" y="1378268"/>
                </a:lnTo>
                <a:lnTo>
                  <a:pt x="1006286" y="1376998"/>
                </a:lnTo>
                <a:lnTo>
                  <a:pt x="1015207" y="1376363"/>
                </a:lnTo>
                <a:close/>
                <a:moveTo>
                  <a:pt x="297497" y="1376363"/>
                </a:moveTo>
                <a:lnTo>
                  <a:pt x="306726" y="1376998"/>
                </a:lnTo>
                <a:lnTo>
                  <a:pt x="316591" y="1378268"/>
                </a:lnTo>
                <a:lnTo>
                  <a:pt x="327729" y="1380491"/>
                </a:lnTo>
                <a:lnTo>
                  <a:pt x="338867" y="1383348"/>
                </a:lnTo>
                <a:lnTo>
                  <a:pt x="344595" y="1384936"/>
                </a:lnTo>
                <a:lnTo>
                  <a:pt x="350323" y="1387158"/>
                </a:lnTo>
                <a:lnTo>
                  <a:pt x="355733" y="1389063"/>
                </a:lnTo>
                <a:lnTo>
                  <a:pt x="361461" y="1391603"/>
                </a:lnTo>
                <a:lnTo>
                  <a:pt x="367189" y="1394461"/>
                </a:lnTo>
                <a:lnTo>
                  <a:pt x="372599" y="1397001"/>
                </a:lnTo>
                <a:lnTo>
                  <a:pt x="378009" y="1400493"/>
                </a:lnTo>
                <a:lnTo>
                  <a:pt x="383419" y="1403986"/>
                </a:lnTo>
                <a:lnTo>
                  <a:pt x="388510" y="1407796"/>
                </a:lnTo>
                <a:lnTo>
                  <a:pt x="392966" y="1411606"/>
                </a:lnTo>
                <a:lnTo>
                  <a:pt x="397739" y="1416051"/>
                </a:lnTo>
                <a:lnTo>
                  <a:pt x="402194" y="1421131"/>
                </a:lnTo>
                <a:lnTo>
                  <a:pt x="406013" y="1426211"/>
                </a:lnTo>
                <a:lnTo>
                  <a:pt x="409832" y="1431608"/>
                </a:lnTo>
                <a:lnTo>
                  <a:pt x="412696" y="1437006"/>
                </a:lnTo>
                <a:lnTo>
                  <a:pt x="415878" y="1443038"/>
                </a:lnTo>
                <a:lnTo>
                  <a:pt x="418106" y="1449388"/>
                </a:lnTo>
                <a:lnTo>
                  <a:pt x="420015" y="1456373"/>
                </a:lnTo>
                <a:lnTo>
                  <a:pt x="421924" y="1463676"/>
                </a:lnTo>
                <a:lnTo>
                  <a:pt x="422879" y="1471296"/>
                </a:lnTo>
                <a:lnTo>
                  <a:pt x="423197" y="1479233"/>
                </a:lnTo>
                <a:lnTo>
                  <a:pt x="423197" y="1487488"/>
                </a:lnTo>
                <a:lnTo>
                  <a:pt x="422561" y="1496378"/>
                </a:lnTo>
                <a:lnTo>
                  <a:pt x="421288" y="1505586"/>
                </a:lnTo>
                <a:lnTo>
                  <a:pt x="421924" y="1505586"/>
                </a:lnTo>
                <a:lnTo>
                  <a:pt x="423516" y="1506221"/>
                </a:lnTo>
                <a:lnTo>
                  <a:pt x="426061" y="1507491"/>
                </a:lnTo>
                <a:lnTo>
                  <a:pt x="428925" y="1509713"/>
                </a:lnTo>
                <a:lnTo>
                  <a:pt x="430198" y="1511301"/>
                </a:lnTo>
                <a:lnTo>
                  <a:pt x="431471" y="1512888"/>
                </a:lnTo>
                <a:lnTo>
                  <a:pt x="432744" y="1514793"/>
                </a:lnTo>
                <a:lnTo>
                  <a:pt x="434017" y="1517651"/>
                </a:lnTo>
                <a:lnTo>
                  <a:pt x="434972" y="1520191"/>
                </a:lnTo>
                <a:lnTo>
                  <a:pt x="435926" y="1523683"/>
                </a:lnTo>
                <a:lnTo>
                  <a:pt x="436245" y="1527176"/>
                </a:lnTo>
                <a:lnTo>
                  <a:pt x="436563" y="1531621"/>
                </a:lnTo>
                <a:lnTo>
                  <a:pt x="436245" y="1539558"/>
                </a:lnTo>
                <a:lnTo>
                  <a:pt x="435608" y="1546543"/>
                </a:lnTo>
                <a:lnTo>
                  <a:pt x="434653" y="1552893"/>
                </a:lnTo>
                <a:lnTo>
                  <a:pt x="433062" y="1557973"/>
                </a:lnTo>
                <a:lnTo>
                  <a:pt x="431471" y="1562418"/>
                </a:lnTo>
                <a:lnTo>
                  <a:pt x="429562" y="1566228"/>
                </a:lnTo>
                <a:lnTo>
                  <a:pt x="427652" y="1569721"/>
                </a:lnTo>
                <a:lnTo>
                  <a:pt x="425107" y="1572578"/>
                </a:lnTo>
                <a:lnTo>
                  <a:pt x="422879" y="1575753"/>
                </a:lnTo>
                <a:lnTo>
                  <a:pt x="421606" y="1577341"/>
                </a:lnTo>
                <a:lnTo>
                  <a:pt x="420015" y="1579881"/>
                </a:lnTo>
                <a:lnTo>
                  <a:pt x="418742" y="1582421"/>
                </a:lnTo>
                <a:lnTo>
                  <a:pt x="417787" y="1585596"/>
                </a:lnTo>
                <a:lnTo>
                  <a:pt x="416833" y="1589406"/>
                </a:lnTo>
                <a:lnTo>
                  <a:pt x="416515" y="1593851"/>
                </a:lnTo>
                <a:lnTo>
                  <a:pt x="415560" y="1598931"/>
                </a:lnTo>
                <a:lnTo>
                  <a:pt x="414923" y="1603693"/>
                </a:lnTo>
                <a:lnTo>
                  <a:pt x="413332" y="1608773"/>
                </a:lnTo>
                <a:lnTo>
                  <a:pt x="412059" y="1614171"/>
                </a:lnTo>
                <a:lnTo>
                  <a:pt x="410468" y="1619568"/>
                </a:lnTo>
                <a:lnTo>
                  <a:pt x="408559" y="1624966"/>
                </a:lnTo>
                <a:lnTo>
                  <a:pt x="404104" y="1635444"/>
                </a:lnTo>
                <a:lnTo>
                  <a:pt x="398694" y="1646239"/>
                </a:lnTo>
                <a:lnTo>
                  <a:pt x="395830" y="1651636"/>
                </a:lnTo>
                <a:lnTo>
                  <a:pt x="392329" y="1657034"/>
                </a:lnTo>
                <a:lnTo>
                  <a:pt x="389147" y="1661796"/>
                </a:lnTo>
                <a:lnTo>
                  <a:pt x="385646" y="1666876"/>
                </a:lnTo>
                <a:lnTo>
                  <a:pt x="381509" y="1671956"/>
                </a:lnTo>
                <a:lnTo>
                  <a:pt x="378009" y="1676719"/>
                </a:lnTo>
                <a:lnTo>
                  <a:pt x="373872" y="1681164"/>
                </a:lnTo>
                <a:lnTo>
                  <a:pt x="369735" y="1685926"/>
                </a:lnTo>
                <a:lnTo>
                  <a:pt x="365280" y="1690371"/>
                </a:lnTo>
                <a:lnTo>
                  <a:pt x="360825" y="1694181"/>
                </a:lnTo>
                <a:lnTo>
                  <a:pt x="356369" y="1698309"/>
                </a:lnTo>
                <a:lnTo>
                  <a:pt x="351278" y="1702119"/>
                </a:lnTo>
                <a:lnTo>
                  <a:pt x="346504" y="1705294"/>
                </a:lnTo>
                <a:lnTo>
                  <a:pt x="341413" y="1708469"/>
                </a:lnTo>
                <a:lnTo>
                  <a:pt x="336003" y="1711009"/>
                </a:lnTo>
                <a:lnTo>
                  <a:pt x="331229" y="1713549"/>
                </a:lnTo>
                <a:lnTo>
                  <a:pt x="325820" y="1715771"/>
                </a:lnTo>
                <a:lnTo>
                  <a:pt x="320092" y="1717676"/>
                </a:lnTo>
                <a:lnTo>
                  <a:pt x="314682" y="1718946"/>
                </a:lnTo>
                <a:lnTo>
                  <a:pt x="308954" y="1719899"/>
                </a:lnTo>
                <a:lnTo>
                  <a:pt x="303225" y="1720534"/>
                </a:lnTo>
                <a:lnTo>
                  <a:pt x="297497" y="1720851"/>
                </a:lnTo>
                <a:lnTo>
                  <a:pt x="292087" y="1720534"/>
                </a:lnTo>
                <a:lnTo>
                  <a:pt x="286359" y="1719899"/>
                </a:lnTo>
                <a:lnTo>
                  <a:pt x="280631" y="1718946"/>
                </a:lnTo>
                <a:lnTo>
                  <a:pt x="274903" y="1717676"/>
                </a:lnTo>
                <a:lnTo>
                  <a:pt x="269493" y="1715771"/>
                </a:lnTo>
                <a:lnTo>
                  <a:pt x="264083" y="1713549"/>
                </a:lnTo>
                <a:lnTo>
                  <a:pt x="258674" y="1711009"/>
                </a:lnTo>
                <a:lnTo>
                  <a:pt x="253900" y="1708469"/>
                </a:lnTo>
                <a:lnTo>
                  <a:pt x="248808" y="1705294"/>
                </a:lnTo>
                <a:lnTo>
                  <a:pt x="243717" y="1702119"/>
                </a:lnTo>
                <a:lnTo>
                  <a:pt x="238943" y="1698309"/>
                </a:lnTo>
                <a:lnTo>
                  <a:pt x="234488" y="1694181"/>
                </a:lnTo>
                <a:lnTo>
                  <a:pt x="230033" y="1690371"/>
                </a:lnTo>
                <a:lnTo>
                  <a:pt x="225578" y="1685926"/>
                </a:lnTo>
                <a:lnTo>
                  <a:pt x="221441" y="1681164"/>
                </a:lnTo>
                <a:lnTo>
                  <a:pt x="217304" y="1676719"/>
                </a:lnTo>
                <a:lnTo>
                  <a:pt x="213167" y="1671956"/>
                </a:lnTo>
                <a:lnTo>
                  <a:pt x="209666" y="1666876"/>
                </a:lnTo>
                <a:lnTo>
                  <a:pt x="206166" y="1661796"/>
                </a:lnTo>
                <a:lnTo>
                  <a:pt x="202984" y="1657034"/>
                </a:lnTo>
                <a:lnTo>
                  <a:pt x="196619" y="1646239"/>
                </a:lnTo>
                <a:lnTo>
                  <a:pt x="191209" y="1635444"/>
                </a:lnTo>
                <a:lnTo>
                  <a:pt x="186754" y="1624966"/>
                </a:lnTo>
                <a:lnTo>
                  <a:pt x="184845" y="1619568"/>
                </a:lnTo>
                <a:lnTo>
                  <a:pt x="183253" y="1614171"/>
                </a:lnTo>
                <a:lnTo>
                  <a:pt x="181981" y="1608773"/>
                </a:lnTo>
                <a:lnTo>
                  <a:pt x="180389" y="1603693"/>
                </a:lnTo>
                <a:lnTo>
                  <a:pt x="179435" y="1598931"/>
                </a:lnTo>
                <a:lnTo>
                  <a:pt x="178798" y="1593851"/>
                </a:lnTo>
                <a:lnTo>
                  <a:pt x="178162" y="1589406"/>
                </a:lnTo>
                <a:lnTo>
                  <a:pt x="177525" y="1585596"/>
                </a:lnTo>
                <a:lnTo>
                  <a:pt x="176252" y="1582421"/>
                </a:lnTo>
                <a:lnTo>
                  <a:pt x="174980" y="1579881"/>
                </a:lnTo>
                <a:lnTo>
                  <a:pt x="173707" y="1577341"/>
                </a:lnTo>
                <a:lnTo>
                  <a:pt x="172434" y="1575753"/>
                </a:lnTo>
                <a:lnTo>
                  <a:pt x="170206" y="1572578"/>
                </a:lnTo>
                <a:lnTo>
                  <a:pt x="167660" y="1569721"/>
                </a:lnTo>
                <a:lnTo>
                  <a:pt x="165433" y="1566228"/>
                </a:lnTo>
                <a:lnTo>
                  <a:pt x="163842" y="1562418"/>
                </a:lnTo>
                <a:lnTo>
                  <a:pt x="161932" y="1557973"/>
                </a:lnTo>
                <a:lnTo>
                  <a:pt x="160659" y="1552893"/>
                </a:lnTo>
                <a:lnTo>
                  <a:pt x="159705" y="1546543"/>
                </a:lnTo>
                <a:lnTo>
                  <a:pt x="159068" y="1539558"/>
                </a:lnTo>
                <a:lnTo>
                  <a:pt x="158750" y="1531621"/>
                </a:lnTo>
                <a:lnTo>
                  <a:pt x="159068" y="1527176"/>
                </a:lnTo>
                <a:lnTo>
                  <a:pt x="159386" y="1523683"/>
                </a:lnTo>
                <a:lnTo>
                  <a:pt x="160023" y="1520191"/>
                </a:lnTo>
                <a:lnTo>
                  <a:pt x="160978" y="1517651"/>
                </a:lnTo>
                <a:lnTo>
                  <a:pt x="162569" y="1514793"/>
                </a:lnTo>
                <a:lnTo>
                  <a:pt x="163842" y="1512888"/>
                </a:lnTo>
                <a:lnTo>
                  <a:pt x="165114" y="1511301"/>
                </a:lnTo>
                <a:lnTo>
                  <a:pt x="166387" y="1509713"/>
                </a:lnTo>
                <a:lnTo>
                  <a:pt x="169251" y="1507491"/>
                </a:lnTo>
                <a:lnTo>
                  <a:pt x="171797" y="1506221"/>
                </a:lnTo>
                <a:lnTo>
                  <a:pt x="173388" y="1505586"/>
                </a:lnTo>
                <a:lnTo>
                  <a:pt x="174025" y="1505586"/>
                </a:lnTo>
                <a:lnTo>
                  <a:pt x="172752" y="1496378"/>
                </a:lnTo>
                <a:lnTo>
                  <a:pt x="172116" y="1487488"/>
                </a:lnTo>
                <a:lnTo>
                  <a:pt x="171797" y="1479233"/>
                </a:lnTo>
                <a:lnTo>
                  <a:pt x="172434" y="1471296"/>
                </a:lnTo>
                <a:lnTo>
                  <a:pt x="173388" y="1463676"/>
                </a:lnTo>
                <a:lnTo>
                  <a:pt x="174661" y="1456373"/>
                </a:lnTo>
                <a:lnTo>
                  <a:pt x="176889" y="1449388"/>
                </a:lnTo>
                <a:lnTo>
                  <a:pt x="179435" y="1443038"/>
                </a:lnTo>
                <a:lnTo>
                  <a:pt x="182299" y="1437006"/>
                </a:lnTo>
                <a:lnTo>
                  <a:pt x="185481" y="1431608"/>
                </a:lnTo>
                <a:lnTo>
                  <a:pt x="189300" y="1426211"/>
                </a:lnTo>
                <a:lnTo>
                  <a:pt x="193119" y="1421131"/>
                </a:lnTo>
                <a:lnTo>
                  <a:pt x="197574" y="1416051"/>
                </a:lnTo>
                <a:lnTo>
                  <a:pt x="202029" y="1411606"/>
                </a:lnTo>
                <a:lnTo>
                  <a:pt x="206802" y="1407796"/>
                </a:lnTo>
                <a:lnTo>
                  <a:pt x="211894" y="1403986"/>
                </a:lnTo>
                <a:lnTo>
                  <a:pt x="216986" y="1400493"/>
                </a:lnTo>
                <a:lnTo>
                  <a:pt x="222396" y="1397001"/>
                </a:lnTo>
                <a:lnTo>
                  <a:pt x="228124" y="1394461"/>
                </a:lnTo>
                <a:lnTo>
                  <a:pt x="233852" y="1391603"/>
                </a:lnTo>
                <a:lnTo>
                  <a:pt x="239262" y="1389063"/>
                </a:lnTo>
                <a:lnTo>
                  <a:pt x="244990" y="1387158"/>
                </a:lnTo>
                <a:lnTo>
                  <a:pt x="250718" y="1384936"/>
                </a:lnTo>
                <a:lnTo>
                  <a:pt x="256446" y="1383348"/>
                </a:lnTo>
                <a:lnTo>
                  <a:pt x="267584" y="1380491"/>
                </a:lnTo>
                <a:lnTo>
                  <a:pt x="278085" y="1378268"/>
                </a:lnTo>
                <a:lnTo>
                  <a:pt x="288269" y="1376998"/>
                </a:lnTo>
                <a:lnTo>
                  <a:pt x="297497" y="1376363"/>
                </a:lnTo>
                <a:close/>
                <a:moveTo>
                  <a:pt x="1006793" y="977900"/>
                </a:moveTo>
                <a:lnTo>
                  <a:pt x="1009651" y="977900"/>
                </a:lnTo>
                <a:lnTo>
                  <a:pt x="1012508" y="977900"/>
                </a:lnTo>
                <a:lnTo>
                  <a:pt x="1015683" y="978536"/>
                </a:lnTo>
                <a:lnTo>
                  <a:pt x="1018541" y="979173"/>
                </a:lnTo>
                <a:lnTo>
                  <a:pt x="1021398" y="980445"/>
                </a:lnTo>
                <a:lnTo>
                  <a:pt x="1023938" y="981718"/>
                </a:lnTo>
                <a:lnTo>
                  <a:pt x="1026478" y="982990"/>
                </a:lnTo>
                <a:lnTo>
                  <a:pt x="1028701" y="984581"/>
                </a:lnTo>
                <a:lnTo>
                  <a:pt x="1030923" y="986807"/>
                </a:lnTo>
                <a:lnTo>
                  <a:pt x="1032828" y="989034"/>
                </a:lnTo>
                <a:lnTo>
                  <a:pt x="1034733" y="991261"/>
                </a:lnTo>
                <a:lnTo>
                  <a:pt x="1036003" y="993806"/>
                </a:lnTo>
                <a:lnTo>
                  <a:pt x="1037273" y="996351"/>
                </a:lnTo>
                <a:lnTo>
                  <a:pt x="1038226" y="998896"/>
                </a:lnTo>
                <a:lnTo>
                  <a:pt x="1039178" y="1002077"/>
                </a:lnTo>
                <a:lnTo>
                  <a:pt x="1039496" y="1004940"/>
                </a:lnTo>
                <a:lnTo>
                  <a:pt x="1039813" y="1008121"/>
                </a:lnTo>
                <a:lnTo>
                  <a:pt x="1039813" y="1276292"/>
                </a:lnTo>
                <a:lnTo>
                  <a:pt x="1039496" y="1279473"/>
                </a:lnTo>
                <a:lnTo>
                  <a:pt x="1039178" y="1282336"/>
                </a:lnTo>
                <a:lnTo>
                  <a:pt x="1038226" y="1285199"/>
                </a:lnTo>
                <a:lnTo>
                  <a:pt x="1037273" y="1288062"/>
                </a:lnTo>
                <a:lnTo>
                  <a:pt x="1036003" y="1290925"/>
                </a:lnTo>
                <a:lnTo>
                  <a:pt x="1034733" y="1293152"/>
                </a:lnTo>
                <a:lnTo>
                  <a:pt x="1032828" y="1295379"/>
                </a:lnTo>
                <a:lnTo>
                  <a:pt x="1030923" y="1297606"/>
                </a:lnTo>
                <a:lnTo>
                  <a:pt x="1028701" y="1299515"/>
                </a:lnTo>
                <a:lnTo>
                  <a:pt x="1026478" y="1301105"/>
                </a:lnTo>
                <a:lnTo>
                  <a:pt x="1023938" y="1303014"/>
                </a:lnTo>
                <a:lnTo>
                  <a:pt x="1021398" y="1304286"/>
                </a:lnTo>
                <a:lnTo>
                  <a:pt x="1018541" y="1305241"/>
                </a:lnTo>
                <a:lnTo>
                  <a:pt x="1015683" y="1305877"/>
                </a:lnTo>
                <a:lnTo>
                  <a:pt x="1012508" y="1306195"/>
                </a:lnTo>
                <a:lnTo>
                  <a:pt x="1009651" y="1306513"/>
                </a:lnTo>
                <a:lnTo>
                  <a:pt x="1006793" y="1306195"/>
                </a:lnTo>
                <a:lnTo>
                  <a:pt x="1003618" y="1305877"/>
                </a:lnTo>
                <a:lnTo>
                  <a:pt x="1000761" y="1305241"/>
                </a:lnTo>
                <a:lnTo>
                  <a:pt x="997903" y="1304286"/>
                </a:lnTo>
                <a:lnTo>
                  <a:pt x="995363" y="1303014"/>
                </a:lnTo>
                <a:lnTo>
                  <a:pt x="992506" y="1301105"/>
                </a:lnTo>
                <a:lnTo>
                  <a:pt x="990601" y="1299515"/>
                </a:lnTo>
                <a:lnTo>
                  <a:pt x="988378" y="1297606"/>
                </a:lnTo>
                <a:lnTo>
                  <a:pt x="986156" y="1295379"/>
                </a:lnTo>
                <a:lnTo>
                  <a:pt x="984568" y="1293152"/>
                </a:lnTo>
                <a:lnTo>
                  <a:pt x="983298" y="1290925"/>
                </a:lnTo>
                <a:lnTo>
                  <a:pt x="982028" y="1288062"/>
                </a:lnTo>
                <a:lnTo>
                  <a:pt x="981076" y="1285199"/>
                </a:lnTo>
                <a:lnTo>
                  <a:pt x="979806" y="1282336"/>
                </a:lnTo>
                <a:lnTo>
                  <a:pt x="979488" y="1279473"/>
                </a:lnTo>
                <a:lnTo>
                  <a:pt x="979488" y="1276292"/>
                </a:lnTo>
                <a:lnTo>
                  <a:pt x="979488" y="1008121"/>
                </a:lnTo>
                <a:lnTo>
                  <a:pt x="979488" y="1004940"/>
                </a:lnTo>
                <a:lnTo>
                  <a:pt x="979806" y="1002077"/>
                </a:lnTo>
                <a:lnTo>
                  <a:pt x="981076" y="998896"/>
                </a:lnTo>
                <a:lnTo>
                  <a:pt x="982028" y="996351"/>
                </a:lnTo>
                <a:lnTo>
                  <a:pt x="983298" y="993806"/>
                </a:lnTo>
                <a:lnTo>
                  <a:pt x="984568" y="991261"/>
                </a:lnTo>
                <a:lnTo>
                  <a:pt x="986156" y="989034"/>
                </a:lnTo>
                <a:lnTo>
                  <a:pt x="988378" y="986807"/>
                </a:lnTo>
                <a:lnTo>
                  <a:pt x="990601" y="984581"/>
                </a:lnTo>
                <a:lnTo>
                  <a:pt x="992506" y="982990"/>
                </a:lnTo>
                <a:lnTo>
                  <a:pt x="995363" y="981718"/>
                </a:lnTo>
                <a:lnTo>
                  <a:pt x="997903" y="980445"/>
                </a:lnTo>
                <a:lnTo>
                  <a:pt x="1000761" y="979173"/>
                </a:lnTo>
                <a:lnTo>
                  <a:pt x="1003618" y="978536"/>
                </a:lnTo>
                <a:lnTo>
                  <a:pt x="1006793" y="977900"/>
                </a:lnTo>
                <a:close/>
                <a:moveTo>
                  <a:pt x="1223947" y="968375"/>
                </a:moveTo>
                <a:lnTo>
                  <a:pt x="1227121" y="968375"/>
                </a:lnTo>
                <a:lnTo>
                  <a:pt x="1229976" y="968375"/>
                </a:lnTo>
                <a:lnTo>
                  <a:pt x="1233150" y="968693"/>
                </a:lnTo>
                <a:lnTo>
                  <a:pt x="1236006" y="969646"/>
                </a:lnTo>
                <a:lnTo>
                  <a:pt x="1238861" y="970599"/>
                </a:lnTo>
                <a:lnTo>
                  <a:pt x="1241400" y="971870"/>
                </a:lnTo>
                <a:lnTo>
                  <a:pt x="1243939" y="973141"/>
                </a:lnTo>
                <a:lnTo>
                  <a:pt x="1246477" y="975048"/>
                </a:lnTo>
                <a:lnTo>
                  <a:pt x="1248381" y="976955"/>
                </a:lnTo>
                <a:lnTo>
                  <a:pt x="1250285" y="978862"/>
                </a:lnTo>
                <a:lnTo>
                  <a:pt x="1252189" y="981404"/>
                </a:lnTo>
                <a:lnTo>
                  <a:pt x="1253776" y="983946"/>
                </a:lnTo>
                <a:lnTo>
                  <a:pt x="1254727" y="986488"/>
                </a:lnTo>
                <a:lnTo>
                  <a:pt x="1255679" y="989348"/>
                </a:lnTo>
                <a:lnTo>
                  <a:pt x="1256631" y="992208"/>
                </a:lnTo>
                <a:lnTo>
                  <a:pt x="1256949" y="995386"/>
                </a:lnTo>
                <a:lnTo>
                  <a:pt x="1256949" y="998246"/>
                </a:lnTo>
                <a:lnTo>
                  <a:pt x="1256949" y="1068473"/>
                </a:lnTo>
                <a:lnTo>
                  <a:pt x="1257583" y="1072604"/>
                </a:lnTo>
                <a:lnTo>
                  <a:pt x="1258535" y="1076417"/>
                </a:lnTo>
                <a:lnTo>
                  <a:pt x="1259805" y="1080549"/>
                </a:lnTo>
                <a:lnTo>
                  <a:pt x="1261709" y="1084362"/>
                </a:lnTo>
                <a:lnTo>
                  <a:pt x="1264247" y="1087539"/>
                </a:lnTo>
                <a:lnTo>
                  <a:pt x="1266786" y="1091035"/>
                </a:lnTo>
                <a:lnTo>
                  <a:pt x="1269959" y="1093895"/>
                </a:lnTo>
                <a:lnTo>
                  <a:pt x="1273767" y="1097073"/>
                </a:lnTo>
                <a:lnTo>
                  <a:pt x="1277575" y="1099615"/>
                </a:lnTo>
                <a:lnTo>
                  <a:pt x="1281700" y="1101839"/>
                </a:lnTo>
                <a:lnTo>
                  <a:pt x="1286460" y="1104064"/>
                </a:lnTo>
                <a:lnTo>
                  <a:pt x="1291219" y="1105652"/>
                </a:lnTo>
                <a:lnTo>
                  <a:pt x="1296297" y="1106924"/>
                </a:lnTo>
                <a:lnTo>
                  <a:pt x="1301374" y="1107877"/>
                </a:lnTo>
                <a:lnTo>
                  <a:pt x="1306768" y="1108512"/>
                </a:lnTo>
                <a:lnTo>
                  <a:pt x="1312480" y="1108512"/>
                </a:lnTo>
                <a:lnTo>
                  <a:pt x="1643763" y="1108512"/>
                </a:lnTo>
                <a:lnTo>
                  <a:pt x="1649157" y="1108830"/>
                </a:lnTo>
                <a:lnTo>
                  <a:pt x="1655186" y="1109148"/>
                </a:lnTo>
                <a:lnTo>
                  <a:pt x="1660898" y="1110101"/>
                </a:lnTo>
                <a:lnTo>
                  <a:pt x="1666610" y="1111055"/>
                </a:lnTo>
                <a:lnTo>
                  <a:pt x="1672322" y="1112326"/>
                </a:lnTo>
                <a:lnTo>
                  <a:pt x="1677716" y="1113915"/>
                </a:lnTo>
                <a:lnTo>
                  <a:pt x="1683110" y="1115503"/>
                </a:lnTo>
                <a:lnTo>
                  <a:pt x="1688188" y="1118046"/>
                </a:lnTo>
                <a:lnTo>
                  <a:pt x="1693265" y="1120270"/>
                </a:lnTo>
                <a:lnTo>
                  <a:pt x="1698342" y="1122812"/>
                </a:lnTo>
                <a:lnTo>
                  <a:pt x="1703419" y="1125672"/>
                </a:lnTo>
                <a:lnTo>
                  <a:pt x="1708179" y="1128532"/>
                </a:lnTo>
                <a:lnTo>
                  <a:pt x="1712304" y="1131710"/>
                </a:lnTo>
                <a:lnTo>
                  <a:pt x="1717064" y="1135523"/>
                </a:lnTo>
                <a:lnTo>
                  <a:pt x="1721189" y="1138701"/>
                </a:lnTo>
                <a:lnTo>
                  <a:pt x="1724997" y="1142832"/>
                </a:lnTo>
                <a:lnTo>
                  <a:pt x="1729122" y="1146645"/>
                </a:lnTo>
                <a:lnTo>
                  <a:pt x="1732295" y="1150776"/>
                </a:lnTo>
                <a:lnTo>
                  <a:pt x="1736103" y="1155225"/>
                </a:lnTo>
                <a:lnTo>
                  <a:pt x="1738959" y="1159674"/>
                </a:lnTo>
                <a:lnTo>
                  <a:pt x="1742132" y="1164440"/>
                </a:lnTo>
                <a:lnTo>
                  <a:pt x="1744988" y="1169525"/>
                </a:lnTo>
                <a:lnTo>
                  <a:pt x="1747527" y="1174291"/>
                </a:lnTo>
                <a:lnTo>
                  <a:pt x="1749748" y="1179375"/>
                </a:lnTo>
                <a:lnTo>
                  <a:pt x="1751969" y="1184460"/>
                </a:lnTo>
                <a:lnTo>
                  <a:pt x="1753873" y="1189862"/>
                </a:lnTo>
                <a:lnTo>
                  <a:pt x="1755460" y="1195582"/>
                </a:lnTo>
                <a:lnTo>
                  <a:pt x="1756729" y="1201302"/>
                </a:lnTo>
                <a:lnTo>
                  <a:pt x="1757681" y="1207022"/>
                </a:lnTo>
                <a:lnTo>
                  <a:pt x="1758316" y="1212741"/>
                </a:lnTo>
                <a:lnTo>
                  <a:pt x="1758633" y="1218144"/>
                </a:lnTo>
                <a:lnTo>
                  <a:pt x="1758950" y="1224181"/>
                </a:lnTo>
                <a:lnTo>
                  <a:pt x="1758950" y="1309980"/>
                </a:lnTo>
                <a:lnTo>
                  <a:pt x="1758633" y="1312840"/>
                </a:lnTo>
                <a:lnTo>
                  <a:pt x="1758316" y="1316017"/>
                </a:lnTo>
                <a:lnTo>
                  <a:pt x="1757681" y="1318877"/>
                </a:lnTo>
                <a:lnTo>
                  <a:pt x="1756412" y="1321419"/>
                </a:lnTo>
                <a:lnTo>
                  <a:pt x="1755460" y="1324279"/>
                </a:lnTo>
                <a:lnTo>
                  <a:pt x="1753873" y="1326504"/>
                </a:lnTo>
                <a:lnTo>
                  <a:pt x="1751969" y="1329046"/>
                </a:lnTo>
                <a:lnTo>
                  <a:pt x="1750065" y="1331270"/>
                </a:lnTo>
                <a:lnTo>
                  <a:pt x="1748161" y="1332859"/>
                </a:lnTo>
                <a:lnTo>
                  <a:pt x="1745623" y="1334766"/>
                </a:lnTo>
                <a:lnTo>
                  <a:pt x="1743084" y="1336355"/>
                </a:lnTo>
                <a:lnTo>
                  <a:pt x="1740546" y="1337626"/>
                </a:lnTo>
                <a:lnTo>
                  <a:pt x="1737690" y="1338579"/>
                </a:lnTo>
                <a:lnTo>
                  <a:pt x="1734834" y="1339215"/>
                </a:lnTo>
                <a:lnTo>
                  <a:pt x="1731978" y="1339532"/>
                </a:lnTo>
                <a:lnTo>
                  <a:pt x="1728805" y="1339850"/>
                </a:lnTo>
                <a:lnTo>
                  <a:pt x="1725631" y="1339532"/>
                </a:lnTo>
                <a:lnTo>
                  <a:pt x="1722776" y="1339215"/>
                </a:lnTo>
                <a:lnTo>
                  <a:pt x="1719920" y="1338579"/>
                </a:lnTo>
                <a:lnTo>
                  <a:pt x="1717064" y="1337626"/>
                </a:lnTo>
                <a:lnTo>
                  <a:pt x="1714525" y="1336355"/>
                </a:lnTo>
                <a:lnTo>
                  <a:pt x="1711987" y="1334766"/>
                </a:lnTo>
                <a:lnTo>
                  <a:pt x="1709765" y="1332859"/>
                </a:lnTo>
                <a:lnTo>
                  <a:pt x="1707544" y="1331270"/>
                </a:lnTo>
                <a:lnTo>
                  <a:pt x="1705640" y="1329046"/>
                </a:lnTo>
                <a:lnTo>
                  <a:pt x="1704054" y="1326504"/>
                </a:lnTo>
                <a:lnTo>
                  <a:pt x="1702467" y="1324279"/>
                </a:lnTo>
                <a:lnTo>
                  <a:pt x="1700880" y="1321419"/>
                </a:lnTo>
                <a:lnTo>
                  <a:pt x="1699928" y="1318877"/>
                </a:lnTo>
                <a:lnTo>
                  <a:pt x="1699294" y="1316017"/>
                </a:lnTo>
                <a:lnTo>
                  <a:pt x="1698977" y="1312840"/>
                </a:lnTo>
                <a:lnTo>
                  <a:pt x="1698659" y="1309980"/>
                </a:lnTo>
                <a:lnTo>
                  <a:pt x="1698659" y="1224181"/>
                </a:lnTo>
                <a:lnTo>
                  <a:pt x="1698342" y="1218461"/>
                </a:lnTo>
                <a:lnTo>
                  <a:pt x="1697707" y="1213377"/>
                </a:lnTo>
                <a:lnTo>
                  <a:pt x="1696438" y="1207975"/>
                </a:lnTo>
                <a:lnTo>
                  <a:pt x="1694217" y="1202891"/>
                </a:lnTo>
                <a:lnTo>
                  <a:pt x="1691995" y="1197806"/>
                </a:lnTo>
                <a:lnTo>
                  <a:pt x="1689457" y="1193675"/>
                </a:lnTo>
                <a:lnTo>
                  <a:pt x="1685966" y="1189226"/>
                </a:lnTo>
                <a:lnTo>
                  <a:pt x="1682793" y="1185095"/>
                </a:lnTo>
                <a:lnTo>
                  <a:pt x="1678668" y="1181918"/>
                </a:lnTo>
                <a:lnTo>
                  <a:pt x="1674226" y="1178422"/>
                </a:lnTo>
                <a:lnTo>
                  <a:pt x="1670100" y="1175880"/>
                </a:lnTo>
                <a:lnTo>
                  <a:pt x="1665023" y="1173338"/>
                </a:lnTo>
                <a:lnTo>
                  <a:pt x="1659946" y="1171431"/>
                </a:lnTo>
                <a:lnTo>
                  <a:pt x="1654552" y="1170160"/>
                </a:lnTo>
                <a:lnTo>
                  <a:pt x="1649157" y="1169525"/>
                </a:lnTo>
                <a:lnTo>
                  <a:pt x="1643763" y="1169207"/>
                </a:lnTo>
                <a:lnTo>
                  <a:pt x="1312480" y="1169207"/>
                </a:lnTo>
                <a:lnTo>
                  <a:pt x="1306451" y="1169207"/>
                </a:lnTo>
                <a:lnTo>
                  <a:pt x="1300739" y="1168571"/>
                </a:lnTo>
                <a:lnTo>
                  <a:pt x="1294710" y="1167936"/>
                </a:lnTo>
                <a:lnTo>
                  <a:pt x="1288998" y="1166982"/>
                </a:lnTo>
                <a:lnTo>
                  <a:pt x="1283604" y="1165711"/>
                </a:lnTo>
                <a:lnTo>
                  <a:pt x="1278209" y="1164440"/>
                </a:lnTo>
                <a:lnTo>
                  <a:pt x="1272815" y="1163169"/>
                </a:lnTo>
                <a:lnTo>
                  <a:pt x="1267420" y="1161262"/>
                </a:lnTo>
                <a:lnTo>
                  <a:pt x="1262343" y="1159038"/>
                </a:lnTo>
                <a:lnTo>
                  <a:pt x="1257583" y="1157131"/>
                </a:lnTo>
                <a:lnTo>
                  <a:pt x="1252824" y="1154272"/>
                </a:lnTo>
                <a:lnTo>
                  <a:pt x="1248064" y="1152047"/>
                </a:lnTo>
                <a:lnTo>
                  <a:pt x="1243304" y="1149187"/>
                </a:lnTo>
                <a:lnTo>
                  <a:pt x="1239179" y="1146009"/>
                </a:lnTo>
                <a:lnTo>
                  <a:pt x="1234736" y="1143150"/>
                </a:lnTo>
                <a:lnTo>
                  <a:pt x="1230611" y="1139654"/>
                </a:lnTo>
                <a:lnTo>
                  <a:pt x="1227121" y="1136159"/>
                </a:lnTo>
                <a:lnTo>
                  <a:pt x="1223313" y="1132345"/>
                </a:lnTo>
                <a:lnTo>
                  <a:pt x="1220140" y="1128532"/>
                </a:lnTo>
                <a:lnTo>
                  <a:pt x="1216649" y="1124719"/>
                </a:lnTo>
                <a:lnTo>
                  <a:pt x="1213793" y="1120588"/>
                </a:lnTo>
                <a:lnTo>
                  <a:pt x="1210937" y="1116457"/>
                </a:lnTo>
                <a:lnTo>
                  <a:pt x="1208399" y="1112008"/>
                </a:lnTo>
                <a:lnTo>
                  <a:pt x="1206177" y="1107559"/>
                </a:lnTo>
                <a:lnTo>
                  <a:pt x="1203956" y="1103428"/>
                </a:lnTo>
                <a:lnTo>
                  <a:pt x="1202052" y="1098661"/>
                </a:lnTo>
                <a:lnTo>
                  <a:pt x="1200783" y="1093577"/>
                </a:lnTo>
                <a:lnTo>
                  <a:pt x="1199196" y="1088811"/>
                </a:lnTo>
                <a:lnTo>
                  <a:pt x="1198244" y="1084044"/>
                </a:lnTo>
                <a:lnTo>
                  <a:pt x="1197610" y="1078960"/>
                </a:lnTo>
                <a:lnTo>
                  <a:pt x="1196975" y="1073875"/>
                </a:lnTo>
                <a:lnTo>
                  <a:pt x="1196975" y="1068473"/>
                </a:lnTo>
                <a:lnTo>
                  <a:pt x="1196975" y="998246"/>
                </a:lnTo>
                <a:lnTo>
                  <a:pt x="1196975" y="995386"/>
                </a:lnTo>
                <a:lnTo>
                  <a:pt x="1197610" y="992208"/>
                </a:lnTo>
                <a:lnTo>
                  <a:pt x="1198244" y="989348"/>
                </a:lnTo>
                <a:lnTo>
                  <a:pt x="1199196" y="986488"/>
                </a:lnTo>
                <a:lnTo>
                  <a:pt x="1200783" y="983946"/>
                </a:lnTo>
                <a:lnTo>
                  <a:pt x="1202052" y="981404"/>
                </a:lnTo>
                <a:lnTo>
                  <a:pt x="1203956" y="978862"/>
                </a:lnTo>
                <a:lnTo>
                  <a:pt x="1205543" y="976955"/>
                </a:lnTo>
                <a:lnTo>
                  <a:pt x="1208081" y="975048"/>
                </a:lnTo>
                <a:lnTo>
                  <a:pt x="1210303" y="973141"/>
                </a:lnTo>
                <a:lnTo>
                  <a:pt x="1212841" y="971870"/>
                </a:lnTo>
                <a:lnTo>
                  <a:pt x="1215380" y="970599"/>
                </a:lnTo>
                <a:lnTo>
                  <a:pt x="1217918" y="969646"/>
                </a:lnTo>
                <a:lnTo>
                  <a:pt x="1221092" y="968693"/>
                </a:lnTo>
                <a:lnTo>
                  <a:pt x="1223947" y="968375"/>
                </a:lnTo>
                <a:close/>
                <a:moveTo>
                  <a:pt x="792181" y="968375"/>
                </a:moveTo>
                <a:lnTo>
                  <a:pt x="795354" y="968375"/>
                </a:lnTo>
                <a:lnTo>
                  <a:pt x="798528" y="968375"/>
                </a:lnTo>
                <a:lnTo>
                  <a:pt x="801701" y="968693"/>
                </a:lnTo>
                <a:lnTo>
                  <a:pt x="804239" y="969646"/>
                </a:lnTo>
                <a:lnTo>
                  <a:pt x="807413" y="970599"/>
                </a:lnTo>
                <a:lnTo>
                  <a:pt x="809634" y="971870"/>
                </a:lnTo>
                <a:lnTo>
                  <a:pt x="812172" y="973141"/>
                </a:lnTo>
                <a:lnTo>
                  <a:pt x="814711" y="975048"/>
                </a:lnTo>
                <a:lnTo>
                  <a:pt x="816615" y="976955"/>
                </a:lnTo>
                <a:lnTo>
                  <a:pt x="818519" y="978862"/>
                </a:lnTo>
                <a:lnTo>
                  <a:pt x="820423" y="981404"/>
                </a:lnTo>
                <a:lnTo>
                  <a:pt x="822009" y="983946"/>
                </a:lnTo>
                <a:lnTo>
                  <a:pt x="822961" y="986488"/>
                </a:lnTo>
                <a:lnTo>
                  <a:pt x="824231" y="989348"/>
                </a:lnTo>
                <a:lnTo>
                  <a:pt x="824865" y="992208"/>
                </a:lnTo>
                <a:lnTo>
                  <a:pt x="825183" y="995386"/>
                </a:lnTo>
                <a:lnTo>
                  <a:pt x="825500" y="998246"/>
                </a:lnTo>
                <a:lnTo>
                  <a:pt x="825500" y="1083408"/>
                </a:lnTo>
                <a:lnTo>
                  <a:pt x="825183" y="1089446"/>
                </a:lnTo>
                <a:lnTo>
                  <a:pt x="824865" y="1095484"/>
                </a:lnTo>
                <a:lnTo>
                  <a:pt x="824231" y="1101204"/>
                </a:lnTo>
                <a:lnTo>
                  <a:pt x="823279" y="1106924"/>
                </a:lnTo>
                <a:lnTo>
                  <a:pt x="822009" y="1112643"/>
                </a:lnTo>
                <a:lnTo>
                  <a:pt x="820423" y="1118046"/>
                </a:lnTo>
                <a:lnTo>
                  <a:pt x="818519" y="1123448"/>
                </a:lnTo>
                <a:lnTo>
                  <a:pt x="816298" y="1128532"/>
                </a:lnTo>
                <a:lnTo>
                  <a:pt x="814076" y="1133616"/>
                </a:lnTo>
                <a:lnTo>
                  <a:pt x="811538" y="1138701"/>
                </a:lnTo>
                <a:lnTo>
                  <a:pt x="808682" y="1143467"/>
                </a:lnTo>
                <a:lnTo>
                  <a:pt x="805509" y="1147916"/>
                </a:lnTo>
                <a:lnTo>
                  <a:pt x="802653" y="1152683"/>
                </a:lnTo>
                <a:lnTo>
                  <a:pt x="799162" y="1157131"/>
                </a:lnTo>
                <a:lnTo>
                  <a:pt x="795672" y="1161580"/>
                </a:lnTo>
                <a:lnTo>
                  <a:pt x="791547" y="1165394"/>
                </a:lnTo>
                <a:lnTo>
                  <a:pt x="787739" y="1169207"/>
                </a:lnTo>
                <a:lnTo>
                  <a:pt x="783614" y="1172702"/>
                </a:lnTo>
                <a:lnTo>
                  <a:pt x="779171" y="1176198"/>
                </a:lnTo>
                <a:lnTo>
                  <a:pt x="774729" y="1179375"/>
                </a:lnTo>
                <a:lnTo>
                  <a:pt x="769969" y="1182553"/>
                </a:lnTo>
                <a:lnTo>
                  <a:pt x="764892" y="1185095"/>
                </a:lnTo>
                <a:lnTo>
                  <a:pt x="760132" y="1187955"/>
                </a:lnTo>
                <a:lnTo>
                  <a:pt x="754737" y="1190180"/>
                </a:lnTo>
                <a:lnTo>
                  <a:pt x="749978" y="1192086"/>
                </a:lnTo>
                <a:lnTo>
                  <a:pt x="744583" y="1193993"/>
                </a:lnTo>
                <a:lnTo>
                  <a:pt x="738871" y="1195582"/>
                </a:lnTo>
                <a:lnTo>
                  <a:pt x="733160" y="1196853"/>
                </a:lnTo>
                <a:lnTo>
                  <a:pt x="727448" y="1197806"/>
                </a:lnTo>
                <a:lnTo>
                  <a:pt x="721736" y="1198442"/>
                </a:lnTo>
                <a:lnTo>
                  <a:pt x="716024" y="1199077"/>
                </a:lnTo>
                <a:lnTo>
                  <a:pt x="710312" y="1199077"/>
                </a:lnTo>
                <a:lnTo>
                  <a:pt x="379030" y="1199077"/>
                </a:lnTo>
                <a:lnTo>
                  <a:pt x="373318" y="1199395"/>
                </a:lnTo>
                <a:lnTo>
                  <a:pt x="367923" y="1200348"/>
                </a:lnTo>
                <a:lnTo>
                  <a:pt x="362846" y="1201302"/>
                </a:lnTo>
                <a:lnTo>
                  <a:pt x="357769" y="1202573"/>
                </a:lnTo>
                <a:lnTo>
                  <a:pt x="353009" y="1204162"/>
                </a:lnTo>
                <a:lnTo>
                  <a:pt x="348250" y="1206386"/>
                </a:lnTo>
                <a:lnTo>
                  <a:pt x="344124" y="1208610"/>
                </a:lnTo>
                <a:lnTo>
                  <a:pt x="340316" y="1211153"/>
                </a:lnTo>
                <a:lnTo>
                  <a:pt x="336509" y="1214013"/>
                </a:lnTo>
                <a:lnTo>
                  <a:pt x="333335" y="1217190"/>
                </a:lnTo>
                <a:lnTo>
                  <a:pt x="330797" y="1220686"/>
                </a:lnTo>
                <a:lnTo>
                  <a:pt x="328258" y="1223863"/>
                </a:lnTo>
                <a:lnTo>
                  <a:pt x="326354" y="1227677"/>
                </a:lnTo>
                <a:lnTo>
                  <a:pt x="325085" y="1231490"/>
                </a:lnTo>
                <a:lnTo>
                  <a:pt x="324133" y="1235303"/>
                </a:lnTo>
                <a:lnTo>
                  <a:pt x="324133" y="1239434"/>
                </a:lnTo>
                <a:lnTo>
                  <a:pt x="324133" y="1309980"/>
                </a:lnTo>
                <a:lnTo>
                  <a:pt x="323498" y="1312840"/>
                </a:lnTo>
                <a:lnTo>
                  <a:pt x="323181" y="1316017"/>
                </a:lnTo>
                <a:lnTo>
                  <a:pt x="322547" y="1318877"/>
                </a:lnTo>
                <a:lnTo>
                  <a:pt x="321595" y="1321419"/>
                </a:lnTo>
                <a:lnTo>
                  <a:pt x="320325" y="1324279"/>
                </a:lnTo>
                <a:lnTo>
                  <a:pt x="318739" y="1326504"/>
                </a:lnTo>
                <a:lnTo>
                  <a:pt x="316835" y="1329046"/>
                </a:lnTo>
                <a:lnTo>
                  <a:pt x="314931" y="1331270"/>
                </a:lnTo>
                <a:lnTo>
                  <a:pt x="313027" y="1332859"/>
                </a:lnTo>
                <a:lnTo>
                  <a:pt x="310488" y="1334766"/>
                </a:lnTo>
                <a:lnTo>
                  <a:pt x="307950" y="1336355"/>
                </a:lnTo>
                <a:lnTo>
                  <a:pt x="305411" y="1337626"/>
                </a:lnTo>
                <a:lnTo>
                  <a:pt x="302555" y="1338579"/>
                </a:lnTo>
                <a:lnTo>
                  <a:pt x="300017" y="1339215"/>
                </a:lnTo>
                <a:lnTo>
                  <a:pt x="296844" y="1339532"/>
                </a:lnTo>
                <a:lnTo>
                  <a:pt x="293670" y="1339850"/>
                </a:lnTo>
                <a:lnTo>
                  <a:pt x="290497" y="1339532"/>
                </a:lnTo>
                <a:lnTo>
                  <a:pt x="287641" y="1339215"/>
                </a:lnTo>
                <a:lnTo>
                  <a:pt x="284785" y="1338579"/>
                </a:lnTo>
                <a:lnTo>
                  <a:pt x="281930" y="1337626"/>
                </a:lnTo>
                <a:lnTo>
                  <a:pt x="279391" y="1336355"/>
                </a:lnTo>
                <a:lnTo>
                  <a:pt x="276852" y="1334766"/>
                </a:lnTo>
                <a:lnTo>
                  <a:pt x="274631" y="1332859"/>
                </a:lnTo>
                <a:lnTo>
                  <a:pt x="272727" y="1331270"/>
                </a:lnTo>
                <a:lnTo>
                  <a:pt x="270506" y="1329046"/>
                </a:lnTo>
                <a:lnTo>
                  <a:pt x="268919" y="1326504"/>
                </a:lnTo>
                <a:lnTo>
                  <a:pt x="267333" y="1324279"/>
                </a:lnTo>
                <a:lnTo>
                  <a:pt x="265746" y="1321419"/>
                </a:lnTo>
                <a:lnTo>
                  <a:pt x="264794" y="1318877"/>
                </a:lnTo>
                <a:lnTo>
                  <a:pt x="264160" y="1316017"/>
                </a:lnTo>
                <a:lnTo>
                  <a:pt x="263842" y="1312840"/>
                </a:lnTo>
                <a:lnTo>
                  <a:pt x="263525" y="1309980"/>
                </a:lnTo>
                <a:lnTo>
                  <a:pt x="263525" y="1239434"/>
                </a:lnTo>
                <a:lnTo>
                  <a:pt x="263842" y="1234350"/>
                </a:lnTo>
                <a:lnTo>
                  <a:pt x="264160" y="1229266"/>
                </a:lnTo>
                <a:lnTo>
                  <a:pt x="264794" y="1224181"/>
                </a:lnTo>
                <a:lnTo>
                  <a:pt x="265746" y="1219415"/>
                </a:lnTo>
                <a:lnTo>
                  <a:pt x="267333" y="1214330"/>
                </a:lnTo>
                <a:lnTo>
                  <a:pt x="268919" y="1209564"/>
                </a:lnTo>
                <a:lnTo>
                  <a:pt x="270506" y="1204797"/>
                </a:lnTo>
                <a:lnTo>
                  <a:pt x="272727" y="1200348"/>
                </a:lnTo>
                <a:lnTo>
                  <a:pt x="274948" y="1195900"/>
                </a:lnTo>
                <a:lnTo>
                  <a:pt x="277487" y="1191451"/>
                </a:lnTo>
                <a:lnTo>
                  <a:pt x="280343" y="1187638"/>
                </a:lnTo>
                <a:lnTo>
                  <a:pt x="283199" y="1183189"/>
                </a:lnTo>
                <a:lnTo>
                  <a:pt x="286689" y="1179375"/>
                </a:lnTo>
                <a:lnTo>
                  <a:pt x="289863" y="1175562"/>
                </a:lnTo>
                <a:lnTo>
                  <a:pt x="293670" y="1171749"/>
                </a:lnTo>
                <a:lnTo>
                  <a:pt x="297478" y="1168571"/>
                </a:lnTo>
                <a:lnTo>
                  <a:pt x="301603" y="1165076"/>
                </a:lnTo>
                <a:lnTo>
                  <a:pt x="305729" y="1162216"/>
                </a:lnTo>
                <a:lnTo>
                  <a:pt x="309854" y="1159038"/>
                </a:lnTo>
                <a:lnTo>
                  <a:pt x="314614" y="1156178"/>
                </a:lnTo>
                <a:lnTo>
                  <a:pt x="319373" y="1153318"/>
                </a:lnTo>
                <a:lnTo>
                  <a:pt x="324133" y="1151094"/>
                </a:lnTo>
                <a:lnTo>
                  <a:pt x="328893" y="1149187"/>
                </a:lnTo>
                <a:lnTo>
                  <a:pt x="334287" y="1146963"/>
                </a:lnTo>
                <a:lnTo>
                  <a:pt x="339365" y="1145056"/>
                </a:lnTo>
                <a:lnTo>
                  <a:pt x="344759" y="1143467"/>
                </a:lnTo>
                <a:lnTo>
                  <a:pt x="350471" y="1142196"/>
                </a:lnTo>
                <a:lnTo>
                  <a:pt x="355548" y="1140925"/>
                </a:lnTo>
                <a:lnTo>
                  <a:pt x="361260" y="1139972"/>
                </a:lnTo>
                <a:lnTo>
                  <a:pt x="367289" y="1139336"/>
                </a:lnTo>
                <a:lnTo>
                  <a:pt x="373001" y="1139018"/>
                </a:lnTo>
                <a:lnTo>
                  <a:pt x="379030" y="1139018"/>
                </a:lnTo>
                <a:lnTo>
                  <a:pt x="710312" y="1139018"/>
                </a:lnTo>
                <a:lnTo>
                  <a:pt x="715707" y="1138701"/>
                </a:lnTo>
                <a:lnTo>
                  <a:pt x="721101" y="1138065"/>
                </a:lnTo>
                <a:lnTo>
                  <a:pt x="726496" y="1136476"/>
                </a:lnTo>
                <a:lnTo>
                  <a:pt x="731573" y="1134570"/>
                </a:lnTo>
                <a:lnTo>
                  <a:pt x="736650" y="1132345"/>
                </a:lnTo>
                <a:lnTo>
                  <a:pt x="740775" y="1129803"/>
                </a:lnTo>
                <a:lnTo>
                  <a:pt x="745218" y="1126308"/>
                </a:lnTo>
                <a:lnTo>
                  <a:pt x="749343" y="1122812"/>
                </a:lnTo>
                <a:lnTo>
                  <a:pt x="752833" y="1118999"/>
                </a:lnTo>
                <a:lnTo>
                  <a:pt x="756007" y="1114550"/>
                </a:lnTo>
                <a:lnTo>
                  <a:pt x="758545" y="1110101"/>
                </a:lnTo>
                <a:lnTo>
                  <a:pt x="760766" y="1105335"/>
                </a:lnTo>
                <a:lnTo>
                  <a:pt x="762988" y="1099933"/>
                </a:lnTo>
                <a:lnTo>
                  <a:pt x="764257" y="1094848"/>
                </a:lnTo>
                <a:lnTo>
                  <a:pt x="765209" y="1089128"/>
                </a:lnTo>
                <a:lnTo>
                  <a:pt x="765209" y="1083408"/>
                </a:lnTo>
                <a:lnTo>
                  <a:pt x="765209" y="998246"/>
                </a:lnTo>
                <a:lnTo>
                  <a:pt x="765526" y="995386"/>
                </a:lnTo>
                <a:lnTo>
                  <a:pt x="765844" y="992208"/>
                </a:lnTo>
                <a:lnTo>
                  <a:pt x="766478" y="989348"/>
                </a:lnTo>
                <a:lnTo>
                  <a:pt x="767747" y="986488"/>
                </a:lnTo>
                <a:lnTo>
                  <a:pt x="769017" y="983946"/>
                </a:lnTo>
                <a:lnTo>
                  <a:pt x="770603" y="981404"/>
                </a:lnTo>
                <a:lnTo>
                  <a:pt x="772190" y="978862"/>
                </a:lnTo>
                <a:lnTo>
                  <a:pt x="774094" y="976955"/>
                </a:lnTo>
                <a:lnTo>
                  <a:pt x="776315" y="975048"/>
                </a:lnTo>
                <a:lnTo>
                  <a:pt x="778536" y="973141"/>
                </a:lnTo>
                <a:lnTo>
                  <a:pt x="781392" y="971870"/>
                </a:lnTo>
                <a:lnTo>
                  <a:pt x="783614" y="970599"/>
                </a:lnTo>
                <a:lnTo>
                  <a:pt x="786469" y="969646"/>
                </a:lnTo>
                <a:lnTo>
                  <a:pt x="789325" y="968693"/>
                </a:lnTo>
                <a:lnTo>
                  <a:pt x="792181" y="968375"/>
                </a:lnTo>
                <a:close/>
                <a:moveTo>
                  <a:pt x="854248" y="475049"/>
                </a:moveTo>
                <a:lnTo>
                  <a:pt x="968334" y="729382"/>
                </a:lnTo>
                <a:lnTo>
                  <a:pt x="999072" y="623496"/>
                </a:lnTo>
                <a:lnTo>
                  <a:pt x="996361" y="622927"/>
                </a:lnTo>
                <a:lnTo>
                  <a:pt x="990612" y="621333"/>
                </a:lnTo>
                <a:lnTo>
                  <a:pt x="985184" y="619103"/>
                </a:lnTo>
                <a:lnTo>
                  <a:pt x="980393" y="616553"/>
                </a:lnTo>
                <a:lnTo>
                  <a:pt x="975603" y="614004"/>
                </a:lnTo>
                <a:lnTo>
                  <a:pt x="971132" y="611136"/>
                </a:lnTo>
                <a:lnTo>
                  <a:pt x="966981" y="607950"/>
                </a:lnTo>
                <a:lnTo>
                  <a:pt x="963468" y="604444"/>
                </a:lnTo>
                <a:lnTo>
                  <a:pt x="959636" y="600620"/>
                </a:lnTo>
                <a:lnTo>
                  <a:pt x="956762" y="597115"/>
                </a:lnTo>
                <a:lnTo>
                  <a:pt x="953568" y="593291"/>
                </a:lnTo>
                <a:lnTo>
                  <a:pt x="951014" y="589467"/>
                </a:lnTo>
                <a:lnTo>
                  <a:pt x="948778" y="585325"/>
                </a:lnTo>
                <a:lnTo>
                  <a:pt x="944308" y="577677"/>
                </a:lnTo>
                <a:lnTo>
                  <a:pt x="940795" y="570029"/>
                </a:lnTo>
                <a:lnTo>
                  <a:pt x="938559" y="563018"/>
                </a:lnTo>
                <a:lnTo>
                  <a:pt x="936643" y="556645"/>
                </a:lnTo>
                <a:lnTo>
                  <a:pt x="935366" y="550909"/>
                </a:lnTo>
                <a:lnTo>
                  <a:pt x="934089" y="546767"/>
                </a:lnTo>
                <a:lnTo>
                  <a:pt x="933450" y="543261"/>
                </a:lnTo>
                <a:lnTo>
                  <a:pt x="937921" y="545492"/>
                </a:lnTo>
                <a:lnTo>
                  <a:pt x="942711" y="547723"/>
                </a:lnTo>
                <a:lnTo>
                  <a:pt x="949098" y="550909"/>
                </a:lnTo>
                <a:lnTo>
                  <a:pt x="957081" y="554096"/>
                </a:lnTo>
                <a:lnTo>
                  <a:pt x="966342" y="557601"/>
                </a:lnTo>
                <a:lnTo>
                  <a:pt x="976880" y="560469"/>
                </a:lnTo>
                <a:lnTo>
                  <a:pt x="982629" y="561744"/>
                </a:lnTo>
                <a:lnTo>
                  <a:pt x="988377" y="563337"/>
                </a:lnTo>
                <a:lnTo>
                  <a:pt x="994445" y="564293"/>
                </a:lnTo>
                <a:lnTo>
                  <a:pt x="1000831" y="565249"/>
                </a:lnTo>
                <a:lnTo>
                  <a:pt x="1007218" y="565886"/>
                </a:lnTo>
                <a:lnTo>
                  <a:pt x="1013924" y="566205"/>
                </a:lnTo>
                <a:lnTo>
                  <a:pt x="1020631" y="566205"/>
                </a:lnTo>
                <a:lnTo>
                  <a:pt x="1027656" y="565886"/>
                </a:lnTo>
                <a:lnTo>
                  <a:pt x="1034682" y="565568"/>
                </a:lnTo>
                <a:lnTo>
                  <a:pt x="1041707" y="564293"/>
                </a:lnTo>
                <a:lnTo>
                  <a:pt x="1048733" y="563018"/>
                </a:lnTo>
                <a:lnTo>
                  <a:pt x="1055758" y="560788"/>
                </a:lnTo>
                <a:lnTo>
                  <a:pt x="1063103" y="558557"/>
                </a:lnTo>
                <a:lnTo>
                  <a:pt x="1070129" y="555371"/>
                </a:lnTo>
                <a:lnTo>
                  <a:pt x="1077474" y="552184"/>
                </a:lnTo>
                <a:lnTo>
                  <a:pt x="1084499" y="548041"/>
                </a:lnTo>
                <a:lnTo>
                  <a:pt x="1091525" y="543580"/>
                </a:lnTo>
                <a:lnTo>
                  <a:pt x="1098550" y="538163"/>
                </a:lnTo>
                <a:lnTo>
                  <a:pt x="1098231" y="541668"/>
                </a:lnTo>
                <a:lnTo>
                  <a:pt x="1097592" y="545811"/>
                </a:lnTo>
                <a:lnTo>
                  <a:pt x="1096315" y="551228"/>
                </a:lnTo>
                <a:lnTo>
                  <a:pt x="1095037" y="557920"/>
                </a:lnTo>
                <a:lnTo>
                  <a:pt x="1092802" y="564930"/>
                </a:lnTo>
                <a:lnTo>
                  <a:pt x="1089928" y="572578"/>
                </a:lnTo>
                <a:lnTo>
                  <a:pt x="1086734" y="580545"/>
                </a:lnTo>
                <a:lnTo>
                  <a:pt x="1084818" y="584687"/>
                </a:lnTo>
                <a:lnTo>
                  <a:pt x="1082264" y="588830"/>
                </a:lnTo>
                <a:lnTo>
                  <a:pt x="1080028" y="592654"/>
                </a:lnTo>
                <a:lnTo>
                  <a:pt x="1077474" y="596478"/>
                </a:lnTo>
                <a:lnTo>
                  <a:pt x="1074280" y="599983"/>
                </a:lnTo>
                <a:lnTo>
                  <a:pt x="1071406" y="603807"/>
                </a:lnTo>
                <a:lnTo>
                  <a:pt x="1067574" y="606994"/>
                </a:lnTo>
                <a:lnTo>
                  <a:pt x="1063742" y="610499"/>
                </a:lnTo>
                <a:lnTo>
                  <a:pt x="1059910" y="613367"/>
                </a:lnTo>
                <a:lnTo>
                  <a:pt x="1055439" y="616235"/>
                </a:lnTo>
                <a:lnTo>
                  <a:pt x="1050968" y="618465"/>
                </a:lnTo>
                <a:lnTo>
                  <a:pt x="1046178" y="621015"/>
                </a:lnTo>
                <a:lnTo>
                  <a:pt x="1043098" y="621918"/>
                </a:lnTo>
                <a:lnTo>
                  <a:pt x="1058953" y="723182"/>
                </a:lnTo>
                <a:lnTo>
                  <a:pt x="1183794" y="477832"/>
                </a:lnTo>
                <a:lnTo>
                  <a:pt x="1184474" y="476886"/>
                </a:lnTo>
                <a:lnTo>
                  <a:pt x="1201924" y="486411"/>
                </a:lnTo>
                <a:lnTo>
                  <a:pt x="1218105" y="495301"/>
                </a:lnTo>
                <a:lnTo>
                  <a:pt x="1234286" y="505143"/>
                </a:lnTo>
                <a:lnTo>
                  <a:pt x="1249515" y="514351"/>
                </a:lnTo>
                <a:lnTo>
                  <a:pt x="1264744" y="524193"/>
                </a:lnTo>
                <a:lnTo>
                  <a:pt x="1279021" y="534036"/>
                </a:lnTo>
                <a:lnTo>
                  <a:pt x="1292664" y="544513"/>
                </a:lnTo>
                <a:lnTo>
                  <a:pt x="1305989" y="554673"/>
                </a:lnTo>
                <a:lnTo>
                  <a:pt x="1318680" y="565468"/>
                </a:lnTo>
                <a:lnTo>
                  <a:pt x="1330736" y="576263"/>
                </a:lnTo>
                <a:lnTo>
                  <a:pt x="1342475" y="587693"/>
                </a:lnTo>
                <a:lnTo>
                  <a:pt x="1353263" y="599123"/>
                </a:lnTo>
                <a:lnTo>
                  <a:pt x="1363733" y="611188"/>
                </a:lnTo>
                <a:lnTo>
                  <a:pt x="1373885" y="623253"/>
                </a:lnTo>
                <a:lnTo>
                  <a:pt x="1383086" y="635953"/>
                </a:lnTo>
                <a:lnTo>
                  <a:pt x="1391970" y="649288"/>
                </a:lnTo>
                <a:lnTo>
                  <a:pt x="1400536" y="662623"/>
                </a:lnTo>
                <a:lnTo>
                  <a:pt x="1408150" y="676593"/>
                </a:lnTo>
                <a:lnTo>
                  <a:pt x="1415130" y="691516"/>
                </a:lnTo>
                <a:lnTo>
                  <a:pt x="1422110" y="706121"/>
                </a:lnTo>
                <a:lnTo>
                  <a:pt x="1428139" y="721678"/>
                </a:lnTo>
                <a:lnTo>
                  <a:pt x="1433849" y="737871"/>
                </a:lnTo>
                <a:lnTo>
                  <a:pt x="1438926" y="754381"/>
                </a:lnTo>
                <a:lnTo>
                  <a:pt x="1443368" y="771526"/>
                </a:lnTo>
                <a:lnTo>
                  <a:pt x="1447492" y="789623"/>
                </a:lnTo>
                <a:lnTo>
                  <a:pt x="1450982" y="808039"/>
                </a:lnTo>
                <a:lnTo>
                  <a:pt x="1453837" y="827406"/>
                </a:lnTo>
                <a:lnTo>
                  <a:pt x="1456058" y="847091"/>
                </a:lnTo>
                <a:lnTo>
                  <a:pt x="1457962" y="867729"/>
                </a:lnTo>
                <a:lnTo>
                  <a:pt x="1459231" y="888684"/>
                </a:lnTo>
                <a:lnTo>
                  <a:pt x="1460183" y="910909"/>
                </a:lnTo>
                <a:lnTo>
                  <a:pt x="1460500" y="933451"/>
                </a:lnTo>
                <a:lnTo>
                  <a:pt x="581025" y="933451"/>
                </a:lnTo>
                <a:lnTo>
                  <a:pt x="581342" y="910274"/>
                </a:lnTo>
                <a:lnTo>
                  <a:pt x="581660" y="887414"/>
                </a:lnTo>
                <a:lnTo>
                  <a:pt x="582929" y="865506"/>
                </a:lnTo>
                <a:lnTo>
                  <a:pt x="584198" y="844234"/>
                </a:lnTo>
                <a:lnTo>
                  <a:pt x="585784" y="823914"/>
                </a:lnTo>
                <a:lnTo>
                  <a:pt x="587688" y="804228"/>
                </a:lnTo>
                <a:lnTo>
                  <a:pt x="590543" y="785178"/>
                </a:lnTo>
                <a:lnTo>
                  <a:pt x="593399" y="767081"/>
                </a:lnTo>
                <a:lnTo>
                  <a:pt x="596889" y="749618"/>
                </a:lnTo>
                <a:lnTo>
                  <a:pt x="600696" y="732791"/>
                </a:lnTo>
                <a:lnTo>
                  <a:pt x="605455" y="716598"/>
                </a:lnTo>
                <a:lnTo>
                  <a:pt x="610531" y="700723"/>
                </a:lnTo>
                <a:lnTo>
                  <a:pt x="616242" y="685801"/>
                </a:lnTo>
                <a:lnTo>
                  <a:pt x="622270" y="670878"/>
                </a:lnTo>
                <a:lnTo>
                  <a:pt x="629250" y="656908"/>
                </a:lnTo>
                <a:lnTo>
                  <a:pt x="636548" y="643573"/>
                </a:lnTo>
                <a:lnTo>
                  <a:pt x="644479" y="630238"/>
                </a:lnTo>
                <a:lnTo>
                  <a:pt x="653363" y="617856"/>
                </a:lnTo>
                <a:lnTo>
                  <a:pt x="662564" y="605473"/>
                </a:lnTo>
                <a:lnTo>
                  <a:pt x="673034" y="594043"/>
                </a:lnTo>
                <a:lnTo>
                  <a:pt x="683504" y="582296"/>
                </a:lnTo>
                <a:lnTo>
                  <a:pt x="695243" y="571183"/>
                </a:lnTo>
                <a:lnTo>
                  <a:pt x="707299" y="560388"/>
                </a:lnTo>
                <a:lnTo>
                  <a:pt x="720624" y="550228"/>
                </a:lnTo>
                <a:lnTo>
                  <a:pt x="734267" y="539751"/>
                </a:lnTo>
                <a:lnTo>
                  <a:pt x="748861" y="530226"/>
                </a:lnTo>
                <a:lnTo>
                  <a:pt x="764408" y="520383"/>
                </a:lnTo>
                <a:lnTo>
                  <a:pt x="780589" y="510858"/>
                </a:lnTo>
                <a:lnTo>
                  <a:pt x="798038" y="501651"/>
                </a:lnTo>
                <a:lnTo>
                  <a:pt x="816123" y="492443"/>
                </a:lnTo>
                <a:lnTo>
                  <a:pt x="835159" y="483236"/>
                </a:lnTo>
                <a:lnTo>
                  <a:pt x="854248" y="475049"/>
                </a:lnTo>
                <a:close/>
                <a:moveTo>
                  <a:pt x="855147" y="474663"/>
                </a:moveTo>
                <a:lnTo>
                  <a:pt x="855153" y="474670"/>
                </a:lnTo>
                <a:lnTo>
                  <a:pt x="855131" y="474670"/>
                </a:lnTo>
                <a:lnTo>
                  <a:pt x="855147" y="474663"/>
                </a:lnTo>
                <a:close/>
                <a:moveTo>
                  <a:pt x="1020763" y="0"/>
                </a:moveTo>
                <a:lnTo>
                  <a:pt x="1027440" y="318"/>
                </a:lnTo>
                <a:lnTo>
                  <a:pt x="1034436" y="1272"/>
                </a:lnTo>
                <a:lnTo>
                  <a:pt x="1041750" y="1908"/>
                </a:lnTo>
                <a:lnTo>
                  <a:pt x="1049064" y="2863"/>
                </a:lnTo>
                <a:lnTo>
                  <a:pt x="1057014" y="4135"/>
                </a:lnTo>
                <a:lnTo>
                  <a:pt x="1065282" y="5726"/>
                </a:lnTo>
                <a:lnTo>
                  <a:pt x="1073231" y="7952"/>
                </a:lnTo>
                <a:lnTo>
                  <a:pt x="1081499" y="10179"/>
                </a:lnTo>
                <a:lnTo>
                  <a:pt x="1089767" y="12406"/>
                </a:lnTo>
                <a:lnTo>
                  <a:pt x="1098671" y="15587"/>
                </a:lnTo>
                <a:lnTo>
                  <a:pt x="1106939" y="18767"/>
                </a:lnTo>
                <a:lnTo>
                  <a:pt x="1115207" y="22585"/>
                </a:lnTo>
                <a:lnTo>
                  <a:pt x="1123474" y="26720"/>
                </a:lnTo>
                <a:lnTo>
                  <a:pt x="1131742" y="30855"/>
                </a:lnTo>
                <a:lnTo>
                  <a:pt x="1139374" y="35626"/>
                </a:lnTo>
                <a:lnTo>
                  <a:pt x="1147006" y="40716"/>
                </a:lnTo>
                <a:lnTo>
                  <a:pt x="1154638" y="46442"/>
                </a:lnTo>
                <a:lnTo>
                  <a:pt x="1161952" y="52167"/>
                </a:lnTo>
                <a:lnTo>
                  <a:pt x="1168629" y="59166"/>
                </a:lnTo>
                <a:lnTo>
                  <a:pt x="1174989" y="65846"/>
                </a:lnTo>
                <a:lnTo>
                  <a:pt x="1181031" y="73480"/>
                </a:lnTo>
                <a:lnTo>
                  <a:pt x="1186119" y="81432"/>
                </a:lnTo>
                <a:lnTo>
                  <a:pt x="1190889" y="89703"/>
                </a:lnTo>
                <a:lnTo>
                  <a:pt x="1195341" y="98927"/>
                </a:lnTo>
                <a:lnTo>
                  <a:pt x="1197249" y="103381"/>
                </a:lnTo>
                <a:lnTo>
                  <a:pt x="1198839" y="108152"/>
                </a:lnTo>
                <a:lnTo>
                  <a:pt x="1200429" y="113242"/>
                </a:lnTo>
                <a:lnTo>
                  <a:pt x="1202019" y="118331"/>
                </a:lnTo>
                <a:lnTo>
                  <a:pt x="1202973" y="123739"/>
                </a:lnTo>
                <a:lnTo>
                  <a:pt x="1203927" y="128828"/>
                </a:lnTo>
                <a:lnTo>
                  <a:pt x="1204881" y="134554"/>
                </a:lnTo>
                <a:lnTo>
                  <a:pt x="1205517" y="140280"/>
                </a:lnTo>
                <a:lnTo>
                  <a:pt x="1205835" y="146005"/>
                </a:lnTo>
                <a:lnTo>
                  <a:pt x="1206153" y="152049"/>
                </a:lnTo>
                <a:lnTo>
                  <a:pt x="1206153" y="158093"/>
                </a:lnTo>
                <a:lnTo>
                  <a:pt x="1206153" y="164455"/>
                </a:lnTo>
                <a:lnTo>
                  <a:pt x="1205517" y="170817"/>
                </a:lnTo>
                <a:lnTo>
                  <a:pt x="1204881" y="177497"/>
                </a:lnTo>
                <a:lnTo>
                  <a:pt x="1204245" y="184177"/>
                </a:lnTo>
                <a:lnTo>
                  <a:pt x="1203291" y="191175"/>
                </a:lnTo>
                <a:lnTo>
                  <a:pt x="1204245" y="191175"/>
                </a:lnTo>
                <a:lnTo>
                  <a:pt x="1206789" y="192129"/>
                </a:lnTo>
                <a:lnTo>
                  <a:pt x="1210286" y="194038"/>
                </a:lnTo>
                <a:lnTo>
                  <a:pt x="1212194" y="195628"/>
                </a:lnTo>
                <a:lnTo>
                  <a:pt x="1214420" y="197219"/>
                </a:lnTo>
                <a:lnTo>
                  <a:pt x="1216328" y="199445"/>
                </a:lnTo>
                <a:lnTo>
                  <a:pt x="1218554" y="202308"/>
                </a:lnTo>
                <a:lnTo>
                  <a:pt x="1220462" y="205171"/>
                </a:lnTo>
                <a:lnTo>
                  <a:pt x="1222052" y="208988"/>
                </a:lnTo>
                <a:lnTo>
                  <a:pt x="1223642" y="212805"/>
                </a:lnTo>
                <a:lnTo>
                  <a:pt x="1224596" y="217895"/>
                </a:lnTo>
                <a:lnTo>
                  <a:pt x="1225232" y="223302"/>
                </a:lnTo>
                <a:lnTo>
                  <a:pt x="1225550" y="229664"/>
                </a:lnTo>
                <a:lnTo>
                  <a:pt x="1225232" y="241752"/>
                </a:lnTo>
                <a:lnTo>
                  <a:pt x="1224278" y="251931"/>
                </a:lnTo>
                <a:lnTo>
                  <a:pt x="1223006" y="261156"/>
                </a:lnTo>
                <a:lnTo>
                  <a:pt x="1221098" y="268790"/>
                </a:lnTo>
                <a:lnTo>
                  <a:pt x="1218236" y="275152"/>
                </a:lnTo>
                <a:lnTo>
                  <a:pt x="1215692" y="280878"/>
                </a:lnTo>
                <a:lnTo>
                  <a:pt x="1212194" y="285967"/>
                </a:lnTo>
                <a:lnTo>
                  <a:pt x="1209015" y="290102"/>
                </a:lnTo>
                <a:lnTo>
                  <a:pt x="1205199" y="294556"/>
                </a:lnTo>
                <a:lnTo>
                  <a:pt x="1203609" y="297737"/>
                </a:lnTo>
                <a:lnTo>
                  <a:pt x="1201701" y="300918"/>
                </a:lnTo>
                <a:lnTo>
                  <a:pt x="1199793" y="305053"/>
                </a:lnTo>
                <a:lnTo>
                  <a:pt x="1198203" y="309506"/>
                </a:lnTo>
                <a:lnTo>
                  <a:pt x="1196931" y="314914"/>
                </a:lnTo>
                <a:lnTo>
                  <a:pt x="1195977" y="321276"/>
                </a:lnTo>
                <a:lnTo>
                  <a:pt x="1195023" y="328592"/>
                </a:lnTo>
                <a:lnTo>
                  <a:pt x="1193433" y="335908"/>
                </a:lnTo>
                <a:lnTo>
                  <a:pt x="1191843" y="343860"/>
                </a:lnTo>
                <a:lnTo>
                  <a:pt x="1189617" y="351495"/>
                </a:lnTo>
                <a:lnTo>
                  <a:pt x="1187391" y="359447"/>
                </a:lnTo>
                <a:lnTo>
                  <a:pt x="1184211" y="367081"/>
                </a:lnTo>
                <a:lnTo>
                  <a:pt x="1181349" y="375352"/>
                </a:lnTo>
                <a:lnTo>
                  <a:pt x="1177851" y="383304"/>
                </a:lnTo>
                <a:lnTo>
                  <a:pt x="1173717" y="391257"/>
                </a:lnTo>
                <a:lnTo>
                  <a:pt x="1169901" y="398891"/>
                </a:lnTo>
                <a:lnTo>
                  <a:pt x="1165449" y="406843"/>
                </a:lnTo>
                <a:lnTo>
                  <a:pt x="1160680" y="414796"/>
                </a:lnTo>
                <a:lnTo>
                  <a:pt x="1155910" y="422430"/>
                </a:lnTo>
                <a:lnTo>
                  <a:pt x="1150504" y="429746"/>
                </a:lnTo>
                <a:lnTo>
                  <a:pt x="1145098" y="437062"/>
                </a:lnTo>
                <a:lnTo>
                  <a:pt x="1139374" y="444378"/>
                </a:lnTo>
                <a:lnTo>
                  <a:pt x="1133332" y="451058"/>
                </a:lnTo>
                <a:lnTo>
                  <a:pt x="1126972" y="457738"/>
                </a:lnTo>
                <a:lnTo>
                  <a:pt x="1120612" y="464100"/>
                </a:lnTo>
                <a:lnTo>
                  <a:pt x="1113935" y="470144"/>
                </a:lnTo>
                <a:lnTo>
                  <a:pt x="1106939" y="475870"/>
                </a:lnTo>
                <a:lnTo>
                  <a:pt x="1099943" y="481596"/>
                </a:lnTo>
                <a:lnTo>
                  <a:pt x="1092947" y="486367"/>
                </a:lnTo>
                <a:lnTo>
                  <a:pt x="1085633" y="490820"/>
                </a:lnTo>
                <a:lnTo>
                  <a:pt x="1078001" y="495274"/>
                </a:lnTo>
                <a:lnTo>
                  <a:pt x="1070052" y="499091"/>
                </a:lnTo>
                <a:lnTo>
                  <a:pt x="1062102" y="501954"/>
                </a:lnTo>
                <a:lnTo>
                  <a:pt x="1054152" y="504816"/>
                </a:lnTo>
                <a:lnTo>
                  <a:pt x="1046202" y="506725"/>
                </a:lnTo>
                <a:lnTo>
                  <a:pt x="1037616" y="508315"/>
                </a:lnTo>
                <a:lnTo>
                  <a:pt x="1029348" y="509270"/>
                </a:lnTo>
                <a:lnTo>
                  <a:pt x="1020763" y="509588"/>
                </a:lnTo>
                <a:lnTo>
                  <a:pt x="1012177" y="509270"/>
                </a:lnTo>
                <a:lnTo>
                  <a:pt x="1003909" y="508315"/>
                </a:lnTo>
                <a:lnTo>
                  <a:pt x="995641" y="506725"/>
                </a:lnTo>
                <a:lnTo>
                  <a:pt x="987691" y="504816"/>
                </a:lnTo>
                <a:lnTo>
                  <a:pt x="979423" y="501954"/>
                </a:lnTo>
                <a:lnTo>
                  <a:pt x="971473" y="499091"/>
                </a:lnTo>
                <a:lnTo>
                  <a:pt x="963842" y="495274"/>
                </a:lnTo>
                <a:lnTo>
                  <a:pt x="956210" y="490820"/>
                </a:lnTo>
                <a:lnTo>
                  <a:pt x="948896" y="486367"/>
                </a:lnTo>
                <a:lnTo>
                  <a:pt x="941264" y="481596"/>
                </a:lnTo>
                <a:lnTo>
                  <a:pt x="934268" y="475870"/>
                </a:lnTo>
                <a:lnTo>
                  <a:pt x="927590" y="470144"/>
                </a:lnTo>
                <a:lnTo>
                  <a:pt x="920913" y="464100"/>
                </a:lnTo>
                <a:lnTo>
                  <a:pt x="914553" y="457738"/>
                </a:lnTo>
                <a:lnTo>
                  <a:pt x="908193" y="451058"/>
                </a:lnTo>
                <a:lnTo>
                  <a:pt x="902151" y="444378"/>
                </a:lnTo>
                <a:lnTo>
                  <a:pt x="896427" y="437062"/>
                </a:lnTo>
                <a:lnTo>
                  <a:pt x="891339" y="429746"/>
                </a:lnTo>
                <a:lnTo>
                  <a:pt x="885933" y="422430"/>
                </a:lnTo>
                <a:lnTo>
                  <a:pt x="880845" y="414796"/>
                </a:lnTo>
                <a:lnTo>
                  <a:pt x="876076" y="406843"/>
                </a:lnTo>
                <a:lnTo>
                  <a:pt x="871942" y="398891"/>
                </a:lnTo>
                <a:lnTo>
                  <a:pt x="867808" y="391257"/>
                </a:lnTo>
                <a:lnTo>
                  <a:pt x="863674" y="383304"/>
                </a:lnTo>
                <a:lnTo>
                  <a:pt x="860494" y="375352"/>
                </a:lnTo>
                <a:lnTo>
                  <a:pt x="856996" y="367081"/>
                </a:lnTo>
                <a:lnTo>
                  <a:pt x="854452" y="359447"/>
                </a:lnTo>
                <a:lnTo>
                  <a:pt x="852226" y="351495"/>
                </a:lnTo>
                <a:lnTo>
                  <a:pt x="849682" y="343860"/>
                </a:lnTo>
                <a:lnTo>
                  <a:pt x="848092" y="335908"/>
                </a:lnTo>
                <a:lnTo>
                  <a:pt x="846820" y="328592"/>
                </a:lnTo>
                <a:lnTo>
                  <a:pt x="845866" y="321276"/>
                </a:lnTo>
                <a:lnTo>
                  <a:pt x="844594" y="314914"/>
                </a:lnTo>
                <a:lnTo>
                  <a:pt x="843322" y="309506"/>
                </a:lnTo>
                <a:lnTo>
                  <a:pt x="841732" y="305053"/>
                </a:lnTo>
                <a:lnTo>
                  <a:pt x="840142" y="300918"/>
                </a:lnTo>
                <a:lnTo>
                  <a:pt x="837916" y="297737"/>
                </a:lnTo>
                <a:lnTo>
                  <a:pt x="836326" y="294556"/>
                </a:lnTo>
                <a:lnTo>
                  <a:pt x="832829" y="290102"/>
                </a:lnTo>
                <a:lnTo>
                  <a:pt x="829013" y="285967"/>
                </a:lnTo>
                <a:lnTo>
                  <a:pt x="826151" y="280878"/>
                </a:lnTo>
                <a:lnTo>
                  <a:pt x="822971" y="275152"/>
                </a:lnTo>
                <a:lnTo>
                  <a:pt x="820745" y="268790"/>
                </a:lnTo>
                <a:lnTo>
                  <a:pt x="818519" y="261156"/>
                </a:lnTo>
                <a:lnTo>
                  <a:pt x="817247" y="251931"/>
                </a:lnTo>
                <a:lnTo>
                  <a:pt x="816293" y="241752"/>
                </a:lnTo>
                <a:lnTo>
                  <a:pt x="815975" y="229664"/>
                </a:lnTo>
                <a:lnTo>
                  <a:pt x="816293" y="223302"/>
                </a:lnTo>
                <a:lnTo>
                  <a:pt x="816929" y="217895"/>
                </a:lnTo>
                <a:lnTo>
                  <a:pt x="817883" y="212805"/>
                </a:lnTo>
                <a:lnTo>
                  <a:pt x="819791" y="208988"/>
                </a:lnTo>
                <a:lnTo>
                  <a:pt x="821381" y="205171"/>
                </a:lnTo>
                <a:lnTo>
                  <a:pt x="822971" y="202308"/>
                </a:lnTo>
                <a:lnTo>
                  <a:pt x="824879" y="199445"/>
                </a:lnTo>
                <a:lnTo>
                  <a:pt x="827423" y="197219"/>
                </a:lnTo>
                <a:lnTo>
                  <a:pt x="829331" y="195628"/>
                </a:lnTo>
                <a:lnTo>
                  <a:pt x="831239" y="194038"/>
                </a:lnTo>
                <a:lnTo>
                  <a:pt x="835054" y="192129"/>
                </a:lnTo>
                <a:lnTo>
                  <a:pt x="837280" y="191175"/>
                </a:lnTo>
                <a:lnTo>
                  <a:pt x="838234" y="191175"/>
                </a:lnTo>
                <a:lnTo>
                  <a:pt x="837280" y="184177"/>
                </a:lnTo>
                <a:lnTo>
                  <a:pt x="836326" y="177497"/>
                </a:lnTo>
                <a:lnTo>
                  <a:pt x="835690" y="170817"/>
                </a:lnTo>
                <a:lnTo>
                  <a:pt x="835372" y="164455"/>
                </a:lnTo>
                <a:lnTo>
                  <a:pt x="835372" y="158093"/>
                </a:lnTo>
                <a:lnTo>
                  <a:pt x="835372" y="152049"/>
                </a:lnTo>
                <a:lnTo>
                  <a:pt x="835690" y="146005"/>
                </a:lnTo>
                <a:lnTo>
                  <a:pt x="836008" y="140280"/>
                </a:lnTo>
                <a:lnTo>
                  <a:pt x="836644" y="134554"/>
                </a:lnTo>
                <a:lnTo>
                  <a:pt x="837280" y="128828"/>
                </a:lnTo>
                <a:lnTo>
                  <a:pt x="838234" y="123739"/>
                </a:lnTo>
                <a:lnTo>
                  <a:pt x="839824" y="118331"/>
                </a:lnTo>
                <a:lnTo>
                  <a:pt x="841096" y="113242"/>
                </a:lnTo>
                <a:lnTo>
                  <a:pt x="842686" y="108152"/>
                </a:lnTo>
                <a:lnTo>
                  <a:pt x="844276" y="103381"/>
                </a:lnTo>
                <a:lnTo>
                  <a:pt x="846502" y="98927"/>
                </a:lnTo>
                <a:lnTo>
                  <a:pt x="850636" y="89703"/>
                </a:lnTo>
                <a:lnTo>
                  <a:pt x="855406" y="81432"/>
                </a:lnTo>
                <a:lnTo>
                  <a:pt x="860812" y="73480"/>
                </a:lnTo>
                <a:lnTo>
                  <a:pt x="866854" y="65846"/>
                </a:lnTo>
                <a:lnTo>
                  <a:pt x="873214" y="59166"/>
                </a:lnTo>
                <a:lnTo>
                  <a:pt x="879891" y="52167"/>
                </a:lnTo>
                <a:lnTo>
                  <a:pt x="886887" y="46442"/>
                </a:lnTo>
                <a:lnTo>
                  <a:pt x="894201" y="40716"/>
                </a:lnTo>
                <a:lnTo>
                  <a:pt x="901833" y="35626"/>
                </a:lnTo>
                <a:lnTo>
                  <a:pt x="910101" y="30855"/>
                </a:lnTo>
                <a:lnTo>
                  <a:pt x="918051" y="26720"/>
                </a:lnTo>
                <a:lnTo>
                  <a:pt x="926318" y="22585"/>
                </a:lnTo>
                <a:lnTo>
                  <a:pt x="934586" y="18767"/>
                </a:lnTo>
                <a:lnTo>
                  <a:pt x="943172" y="15587"/>
                </a:lnTo>
                <a:lnTo>
                  <a:pt x="951440" y="12406"/>
                </a:lnTo>
                <a:lnTo>
                  <a:pt x="959708" y="10179"/>
                </a:lnTo>
                <a:lnTo>
                  <a:pt x="968294" y="7952"/>
                </a:lnTo>
                <a:lnTo>
                  <a:pt x="976561" y="5726"/>
                </a:lnTo>
                <a:lnTo>
                  <a:pt x="984511" y="4135"/>
                </a:lnTo>
                <a:lnTo>
                  <a:pt x="992143" y="2863"/>
                </a:lnTo>
                <a:lnTo>
                  <a:pt x="999775" y="1908"/>
                </a:lnTo>
                <a:lnTo>
                  <a:pt x="1007407" y="1272"/>
                </a:lnTo>
                <a:lnTo>
                  <a:pt x="1014403" y="318"/>
                </a:lnTo>
                <a:lnTo>
                  <a:pt x="1020763"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sp>
        <p:nvSpPr>
          <p:cNvPr id="32780" name="文本框 13">
            <a:extLst>
              <a:ext uri="{FF2B5EF4-FFF2-40B4-BE49-F238E27FC236}">
                <a16:creationId xmlns="" xmlns:a16="http://schemas.microsoft.com/office/drawing/2014/main" id="{CAE7453D-7041-4D8F-9C74-07B0ABEFEC6F}"/>
              </a:ext>
            </a:extLst>
          </p:cNvPr>
          <p:cNvSpPr txBox="1">
            <a:spLocks noChangeArrowheads="1"/>
          </p:cNvSpPr>
          <p:nvPr/>
        </p:nvSpPr>
        <p:spPr bwMode="auto">
          <a:xfrm>
            <a:off x="1225550" y="5432425"/>
            <a:ext cx="35242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rgbClr val="808080"/>
                </a:solidFill>
              </a:rPr>
              <a:t>请在这里添加相应的文字内容请在这里添加相应的文字内容</a:t>
            </a:r>
          </a:p>
        </p:txBody>
      </p:sp>
      <p:sp>
        <p:nvSpPr>
          <p:cNvPr id="15" name="文本框 14">
            <a:extLst>
              <a:ext uri="{FF2B5EF4-FFF2-40B4-BE49-F238E27FC236}">
                <a16:creationId xmlns="" xmlns:a16="http://schemas.microsoft.com/office/drawing/2014/main" id="{7854A7BA-AA5D-42F2-B9C9-BFBC716A5104}"/>
              </a:ext>
            </a:extLst>
          </p:cNvPr>
          <p:cNvSpPr txBox="1"/>
          <p:nvPr/>
        </p:nvSpPr>
        <p:spPr>
          <a:xfrm>
            <a:off x="1196975" y="4970463"/>
            <a:ext cx="2030413" cy="461962"/>
          </a:xfrm>
          <a:prstGeom prst="rect">
            <a:avLst/>
          </a:prstGeom>
          <a:noFill/>
        </p:spPr>
        <p:txBody>
          <a:bodyPr wrap="none">
            <a:spAutoFit/>
          </a:bodyPr>
          <a:lstStyle/>
          <a:p>
            <a:pPr algn="ctr" eaLnBrk="1" fontAlgn="auto" hangingPunct="1">
              <a:defRPr/>
            </a:pPr>
            <a:r>
              <a:rPr lang="zh-CN" altLang="en-US" sz="2400" b="1" noProof="1">
                <a:solidFill>
                  <a:schemeClr val="accent6"/>
                </a:solidFill>
                <a:latin typeface="+mn-lt"/>
                <a:ea typeface="+mn-ea"/>
              </a:rPr>
              <a:t>这里添加标题</a:t>
            </a:r>
            <a:endParaRPr lang="zh-CN" altLang="en-US" sz="2400" b="1" noProof="1">
              <a:solidFill>
                <a:schemeClr val="accent6"/>
              </a:solidFill>
            </a:endParaRPr>
          </a:p>
        </p:txBody>
      </p:sp>
      <p:sp>
        <p:nvSpPr>
          <p:cNvPr id="16" name="圆角矩形 15">
            <a:extLst>
              <a:ext uri="{FF2B5EF4-FFF2-40B4-BE49-F238E27FC236}">
                <a16:creationId xmlns="" xmlns:a16="http://schemas.microsoft.com/office/drawing/2014/main" id="{22E6FD96-C491-4F0C-A6FE-B40781875C66}"/>
              </a:ext>
            </a:extLst>
          </p:cNvPr>
          <p:cNvSpPr/>
          <p:nvPr/>
        </p:nvSpPr>
        <p:spPr>
          <a:xfrm>
            <a:off x="725488" y="1289050"/>
            <a:ext cx="2438400" cy="69215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83" name="文本框 16">
            <a:extLst>
              <a:ext uri="{FF2B5EF4-FFF2-40B4-BE49-F238E27FC236}">
                <a16:creationId xmlns="" xmlns:a16="http://schemas.microsoft.com/office/drawing/2014/main" id="{5049FA32-7E78-4586-86AA-097122DC2D3C}"/>
              </a:ext>
            </a:extLst>
          </p:cNvPr>
          <p:cNvSpPr txBox="1">
            <a:spLocks noChangeArrowheads="1"/>
          </p:cNvSpPr>
          <p:nvPr/>
        </p:nvSpPr>
        <p:spPr bwMode="auto">
          <a:xfrm>
            <a:off x="957263" y="1404938"/>
            <a:ext cx="2030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chemeClr val="bg1"/>
                </a:solidFill>
              </a:rPr>
              <a:t>这里添加标题</a:t>
            </a:r>
          </a:p>
        </p:txBody>
      </p:sp>
      <p:pic>
        <p:nvPicPr>
          <p:cNvPr id="32784" name="图片 17">
            <a:extLst>
              <a:ext uri="{FF2B5EF4-FFF2-40B4-BE49-F238E27FC236}">
                <a16:creationId xmlns="" xmlns:a16="http://schemas.microsoft.com/office/drawing/2014/main" id="{BE4224EE-853B-4945-B5C7-D5BE57489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a:extLst>
              <a:ext uri="{FF2B5EF4-FFF2-40B4-BE49-F238E27FC236}">
                <a16:creationId xmlns="" xmlns:a16="http://schemas.microsoft.com/office/drawing/2014/main" id="{23BDF3E0-28C2-4462-867F-2A5568D376CD}"/>
              </a:ext>
            </a:extLst>
          </p:cNvPr>
          <p:cNvGrpSpPr>
            <a:grpSpLocks/>
          </p:cNvGrpSpPr>
          <p:nvPr/>
        </p:nvGrpSpPr>
        <p:grpSpPr bwMode="auto">
          <a:xfrm>
            <a:off x="133350" y="125413"/>
            <a:ext cx="639763" cy="638175"/>
            <a:chOff x="1131485" y="2234042"/>
            <a:chExt cx="1607262" cy="1607262"/>
          </a:xfrm>
        </p:grpSpPr>
        <p:sp>
          <p:nvSpPr>
            <p:cNvPr id="20" name="椭圆 19">
              <a:extLst>
                <a:ext uri="{FF2B5EF4-FFF2-40B4-BE49-F238E27FC236}">
                  <a16:creationId xmlns="" xmlns:a16="http://schemas.microsoft.com/office/drawing/2014/main" id="{C9A28E31-31E0-4F57-A8EC-9B0757BE119B}"/>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a:extLst>
                <a:ext uri="{FF2B5EF4-FFF2-40B4-BE49-F238E27FC236}">
                  <a16:creationId xmlns="" xmlns:a16="http://schemas.microsoft.com/office/drawing/2014/main" id="{7E914357-EE4D-4CD3-9733-AD241DCD840F}"/>
                </a:ext>
              </a:extLst>
            </p:cNvPr>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a:extLst>
                <a:ext uri="{FF2B5EF4-FFF2-40B4-BE49-F238E27FC236}">
                  <a16:creationId xmlns="" xmlns:a16="http://schemas.microsoft.com/office/drawing/2014/main" id="{C856F47C-3FE1-4F0C-A1EB-C656B9A506B0}"/>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32786" name="文本框 22">
            <a:extLst>
              <a:ext uri="{FF2B5EF4-FFF2-40B4-BE49-F238E27FC236}">
                <a16:creationId xmlns="" xmlns:a16="http://schemas.microsoft.com/office/drawing/2014/main" id="{4CDD033A-9BDC-462A-93B9-D2A3289CB391}"/>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添加论文内容第一部分标题</a:t>
            </a:r>
          </a:p>
        </p:txBody>
      </p:sp>
      <p:cxnSp>
        <p:nvCxnSpPr>
          <p:cNvPr id="24" name="直接连接符 23">
            <a:extLst>
              <a:ext uri="{FF2B5EF4-FFF2-40B4-BE49-F238E27FC236}">
                <a16:creationId xmlns="" xmlns:a16="http://schemas.microsoft.com/office/drawing/2014/main" id="{6311E078-B61A-428F-9CA5-EBC6F78AAF4C}"/>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EAA31F-1374-4AE7-9709-E10A5C1F5524}"/>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9E79CA75-FE1C-455A-A04B-0074A363EFB4}"/>
              </a:ext>
            </a:extLst>
          </p:cNvPr>
          <p:cNvSpPr/>
          <p:nvPr/>
        </p:nvSpPr>
        <p:spPr>
          <a:xfrm>
            <a:off x="6267450" y="0"/>
            <a:ext cx="5924550" cy="68580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aphicFrame>
        <p:nvGraphicFramePr>
          <p:cNvPr id="33795" name="对象 2">
            <a:extLst>
              <a:ext uri="{FF2B5EF4-FFF2-40B4-BE49-F238E27FC236}">
                <a16:creationId xmlns="" xmlns:a16="http://schemas.microsoft.com/office/drawing/2014/main" id="{AD46A698-4F4C-4614-8BAC-A35FD75207D5}"/>
              </a:ext>
            </a:extLst>
          </p:cNvPr>
          <p:cNvGraphicFramePr>
            <a:graphicFrameLocks/>
          </p:cNvGraphicFramePr>
          <p:nvPr/>
        </p:nvGraphicFramePr>
        <p:xfrm>
          <a:off x="488950" y="681038"/>
          <a:ext cx="5568950" cy="5419725"/>
        </p:xfrm>
        <a:graphic>
          <a:graphicData uri="http://schemas.openxmlformats.org/presentationml/2006/ole">
            <mc:AlternateContent xmlns:mc="http://schemas.openxmlformats.org/markup-compatibility/2006">
              <mc:Choice xmlns:v="urn:schemas-microsoft-com:vml" Requires="v">
                <p:oleObj spid="_x0000_s33815" r:id="rId3" imgW="5561905" imgH="5409524" progId="excel.sheet.8">
                  <p:embed/>
                </p:oleObj>
              </mc:Choice>
              <mc:Fallback>
                <p:oleObj r:id="rId3" imgW="5561905" imgH="5409524" progId="excel.sheet.8">
                  <p:embed/>
                  <p:pic>
                    <p:nvPicPr>
                      <p:cNvPr id="0" name="对象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 y="681038"/>
                        <a:ext cx="556895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文本框 5">
            <a:extLst>
              <a:ext uri="{FF2B5EF4-FFF2-40B4-BE49-F238E27FC236}">
                <a16:creationId xmlns="" xmlns:a16="http://schemas.microsoft.com/office/drawing/2014/main" id="{4046D70B-D550-4BD1-8FF5-CED7D0C17E43}"/>
              </a:ext>
            </a:extLst>
          </p:cNvPr>
          <p:cNvSpPr txBox="1">
            <a:spLocks noChangeArrowheads="1"/>
          </p:cNvSpPr>
          <p:nvPr/>
        </p:nvSpPr>
        <p:spPr bwMode="auto">
          <a:xfrm>
            <a:off x="8134350" y="1765300"/>
            <a:ext cx="3378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chemeClr val="bg1"/>
                </a:solidFill>
              </a:rPr>
              <a:t>请在这里添加相应的文字内容请在这里添加相应的文字内容</a:t>
            </a:r>
          </a:p>
        </p:txBody>
      </p:sp>
      <p:sp>
        <p:nvSpPr>
          <p:cNvPr id="33797" name="文本框 6">
            <a:extLst>
              <a:ext uri="{FF2B5EF4-FFF2-40B4-BE49-F238E27FC236}">
                <a16:creationId xmlns="" xmlns:a16="http://schemas.microsoft.com/office/drawing/2014/main" id="{CCCB9DD8-D4CA-4F50-80B9-7AA066593815}"/>
              </a:ext>
            </a:extLst>
          </p:cNvPr>
          <p:cNvSpPr txBox="1">
            <a:spLocks noChangeArrowheads="1"/>
          </p:cNvSpPr>
          <p:nvPr/>
        </p:nvSpPr>
        <p:spPr bwMode="auto">
          <a:xfrm>
            <a:off x="8134350" y="130333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chemeClr val="bg1"/>
                </a:solidFill>
              </a:rPr>
              <a:t>这里添加标题</a:t>
            </a:r>
          </a:p>
        </p:txBody>
      </p:sp>
      <p:sp>
        <p:nvSpPr>
          <p:cNvPr id="33798" name="文本框 7">
            <a:extLst>
              <a:ext uri="{FF2B5EF4-FFF2-40B4-BE49-F238E27FC236}">
                <a16:creationId xmlns="" xmlns:a16="http://schemas.microsoft.com/office/drawing/2014/main" id="{A821DB77-FA3B-43BE-BF80-55AB818F77E5}"/>
              </a:ext>
            </a:extLst>
          </p:cNvPr>
          <p:cNvSpPr txBox="1">
            <a:spLocks noChangeArrowheads="1"/>
          </p:cNvSpPr>
          <p:nvPr/>
        </p:nvSpPr>
        <p:spPr bwMode="auto">
          <a:xfrm>
            <a:off x="8134350" y="3379788"/>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chemeClr val="bg1"/>
                </a:solidFill>
              </a:rPr>
              <a:t>请在这里添加相应的文字内容请在这里添加相应的文字内容</a:t>
            </a:r>
          </a:p>
        </p:txBody>
      </p:sp>
      <p:sp>
        <p:nvSpPr>
          <p:cNvPr id="33799" name="文本框 8">
            <a:extLst>
              <a:ext uri="{FF2B5EF4-FFF2-40B4-BE49-F238E27FC236}">
                <a16:creationId xmlns="" xmlns:a16="http://schemas.microsoft.com/office/drawing/2014/main" id="{EEF597CB-7E0F-43FB-8E78-CDFEA490876A}"/>
              </a:ext>
            </a:extLst>
          </p:cNvPr>
          <p:cNvSpPr txBox="1">
            <a:spLocks noChangeArrowheads="1"/>
          </p:cNvSpPr>
          <p:nvPr/>
        </p:nvSpPr>
        <p:spPr bwMode="auto">
          <a:xfrm>
            <a:off x="8134350" y="291782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chemeClr val="bg1"/>
                </a:solidFill>
              </a:rPr>
              <a:t>这里添加标题</a:t>
            </a:r>
          </a:p>
        </p:txBody>
      </p:sp>
      <p:sp>
        <p:nvSpPr>
          <p:cNvPr id="33800" name="文本框 9">
            <a:extLst>
              <a:ext uri="{FF2B5EF4-FFF2-40B4-BE49-F238E27FC236}">
                <a16:creationId xmlns="" xmlns:a16="http://schemas.microsoft.com/office/drawing/2014/main" id="{97015A00-8F03-4FAB-AD77-9CDB68EAF50B}"/>
              </a:ext>
            </a:extLst>
          </p:cNvPr>
          <p:cNvSpPr txBox="1">
            <a:spLocks noChangeArrowheads="1"/>
          </p:cNvSpPr>
          <p:nvPr/>
        </p:nvSpPr>
        <p:spPr bwMode="auto">
          <a:xfrm>
            <a:off x="8134350" y="5059363"/>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20000"/>
              </a:lnSpc>
              <a:spcBef>
                <a:spcPct val="0"/>
              </a:spcBef>
              <a:buFontTx/>
              <a:buNone/>
            </a:pPr>
            <a:r>
              <a:rPr lang="zh-CN" altLang="en-US" sz="1800">
                <a:solidFill>
                  <a:schemeClr val="bg1"/>
                </a:solidFill>
              </a:rPr>
              <a:t>请在这里添加相应的文字内容请在这里添加相应的文字内容</a:t>
            </a:r>
          </a:p>
        </p:txBody>
      </p:sp>
      <p:sp>
        <p:nvSpPr>
          <p:cNvPr id="33801" name="文本框 10">
            <a:extLst>
              <a:ext uri="{FF2B5EF4-FFF2-40B4-BE49-F238E27FC236}">
                <a16:creationId xmlns="" xmlns:a16="http://schemas.microsoft.com/office/drawing/2014/main" id="{9EFDCC8F-C0A1-40E5-B87F-24D78DC4662B}"/>
              </a:ext>
            </a:extLst>
          </p:cNvPr>
          <p:cNvSpPr txBox="1">
            <a:spLocks noChangeArrowheads="1"/>
          </p:cNvSpPr>
          <p:nvPr/>
        </p:nvSpPr>
        <p:spPr bwMode="auto">
          <a:xfrm>
            <a:off x="8134350" y="4598988"/>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400" b="1">
                <a:solidFill>
                  <a:schemeClr val="bg1"/>
                </a:solidFill>
              </a:rPr>
              <a:t>这里添加标题</a:t>
            </a:r>
          </a:p>
        </p:txBody>
      </p:sp>
      <p:sp>
        <p:nvSpPr>
          <p:cNvPr id="33802" name="Freeform 19">
            <a:extLst>
              <a:ext uri="{FF2B5EF4-FFF2-40B4-BE49-F238E27FC236}">
                <a16:creationId xmlns="" xmlns:a16="http://schemas.microsoft.com/office/drawing/2014/main" id="{4C71105A-9FFA-43FA-934C-3F8D9227D3F9}"/>
              </a:ext>
            </a:extLst>
          </p:cNvPr>
          <p:cNvSpPr>
            <a:spLocks noEditPoints="1" noChangeArrowheads="1"/>
          </p:cNvSpPr>
          <p:nvPr/>
        </p:nvSpPr>
        <p:spPr bwMode="auto">
          <a:xfrm>
            <a:off x="7056438" y="3243263"/>
            <a:ext cx="673100" cy="623887"/>
          </a:xfrm>
          <a:custGeom>
            <a:avLst/>
            <a:gdLst>
              <a:gd name="T0" fmla="*/ 2147483646 w 144"/>
              <a:gd name="T1" fmla="*/ 0 h 132"/>
              <a:gd name="T2" fmla="*/ 2147483646 w 144"/>
              <a:gd name="T3" fmla="*/ 0 h 132"/>
              <a:gd name="T4" fmla="*/ 0 w 144"/>
              <a:gd name="T5" fmla="*/ 2147483646 h 132"/>
              <a:gd name="T6" fmla="*/ 0 w 144"/>
              <a:gd name="T7" fmla="*/ 2147483646 h 132"/>
              <a:gd name="T8" fmla="*/ 2147483646 w 144"/>
              <a:gd name="T9" fmla="*/ 2147483646 h 132"/>
              <a:gd name="T10" fmla="*/ 2147483646 w 144"/>
              <a:gd name="T11" fmla="*/ 2147483646 h 132"/>
              <a:gd name="T12" fmla="*/ 2147483646 w 144"/>
              <a:gd name="T13" fmla="*/ 2147483646 h 132"/>
              <a:gd name="T14" fmla="*/ 2147483646 w 144"/>
              <a:gd name="T15" fmla="*/ 2147483646 h 132"/>
              <a:gd name="T16" fmla="*/ 2147483646 w 144"/>
              <a:gd name="T17" fmla="*/ 2147483646 h 132"/>
              <a:gd name="T18" fmla="*/ 2147483646 w 144"/>
              <a:gd name="T19" fmla="*/ 2147483646 h 132"/>
              <a:gd name="T20" fmla="*/ 2147483646 w 144"/>
              <a:gd name="T21" fmla="*/ 2147483646 h 132"/>
              <a:gd name="T22" fmla="*/ 2147483646 w 144"/>
              <a:gd name="T23" fmla="*/ 0 h 132"/>
              <a:gd name="T24" fmla="*/ 2147483646 w 144"/>
              <a:gd name="T25" fmla="*/ 2147483646 h 132"/>
              <a:gd name="T26" fmla="*/ 2147483646 w 144"/>
              <a:gd name="T27" fmla="*/ 2147483646 h 132"/>
              <a:gd name="T28" fmla="*/ 2147483646 w 144"/>
              <a:gd name="T29" fmla="*/ 2147483646 h 132"/>
              <a:gd name="T30" fmla="*/ 2147483646 w 144"/>
              <a:gd name="T31" fmla="*/ 2147483646 h 132"/>
              <a:gd name="T32" fmla="*/ 2147483646 w 144"/>
              <a:gd name="T33" fmla="*/ 2147483646 h 132"/>
              <a:gd name="T34" fmla="*/ 2147483646 w 144"/>
              <a:gd name="T35" fmla="*/ 2147483646 h 132"/>
              <a:gd name="T36" fmla="*/ 2147483646 w 144"/>
              <a:gd name="T37" fmla="*/ 2147483646 h 132"/>
              <a:gd name="T38" fmla="*/ 2147483646 w 144"/>
              <a:gd name="T39" fmla="*/ 2147483646 h 132"/>
              <a:gd name="T40" fmla="*/ 2147483646 w 144"/>
              <a:gd name="T41" fmla="*/ 2147483646 h 132"/>
              <a:gd name="T42" fmla="*/ 2147483646 w 144"/>
              <a:gd name="T43" fmla="*/ 2147483646 h 132"/>
              <a:gd name="T44" fmla="*/ 2147483646 w 144"/>
              <a:gd name="T45" fmla="*/ 2147483646 h 132"/>
              <a:gd name="T46" fmla="*/ 2147483646 w 144"/>
              <a:gd name="T47" fmla="*/ 2147483646 h 132"/>
              <a:gd name="T48" fmla="*/ 2147483646 w 144"/>
              <a:gd name="T49" fmla="*/ 2147483646 h 132"/>
              <a:gd name="T50" fmla="*/ 2147483646 w 144"/>
              <a:gd name="T51" fmla="*/ 2147483646 h 132"/>
              <a:gd name="T52" fmla="*/ 2147483646 w 144"/>
              <a:gd name="T53" fmla="*/ 2147483646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moveTo>
                  <a:pt x="36" y="60"/>
                </a:moveTo>
                <a:cubicBezTo>
                  <a:pt x="29" y="60"/>
                  <a:pt x="24" y="55"/>
                  <a:pt x="24" y="48"/>
                </a:cubicBezTo>
                <a:cubicBezTo>
                  <a:pt x="24" y="41"/>
                  <a:pt x="29" y="36"/>
                  <a:pt x="36" y="36"/>
                </a:cubicBezTo>
                <a:cubicBezTo>
                  <a:pt x="43" y="36"/>
                  <a:pt x="48" y="41"/>
                  <a:pt x="48" y="48"/>
                </a:cubicBezTo>
                <a:cubicBezTo>
                  <a:pt x="48" y="55"/>
                  <a:pt x="43" y="60"/>
                  <a:pt x="36" y="60"/>
                </a:cubicBezTo>
                <a:moveTo>
                  <a:pt x="72" y="60"/>
                </a:moveTo>
                <a:cubicBezTo>
                  <a:pt x="65" y="60"/>
                  <a:pt x="60" y="55"/>
                  <a:pt x="60" y="48"/>
                </a:cubicBezTo>
                <a:cubicBezTo>
                  <a:pt x="60" y="41"/>
                  <a:pt x="65" y="36"/>
                  <a:pt x="72" y="36"/>
                </a:cubicBezTo>
                <a:cubicBezTo>
                  <a:pt x="79" y="36"/>
                  <a:pt x="84" y="41"/>
                  <a:pt x="84" y="48"/>
                </a:cubicBezTo>
                <a:cubicBezTo>
                  <a:pt x="84" y="55"/>
                  <a:pt x="79" y="60"/>
                  <a:pt x="72" y="60"/>
                </a:cubicBezTo>
                <a:moveTo>
                  <a:pt x="108" y="60"/>
                </a:moveTo>
                <a:cubicBezTo>
                  <a:pt x="101" y="60"/>
                  <a:pt x="96" y="55"/>
                  <a:pt x="96" y="48"/>
                </a:cubicBezTo>
                <a:cubicBezTo>
                  <a:pt x="96" y="41"/>
                  <a:pt x="101" y="36"/>
                  <a:pt x="108" y="36"/>
                </a:cubicBezTo>
                <a:cubicBezTo>
                  <a:pt x="115" y="36"/>
                  <a:pt x="120" y="41"/>
                  <a:pt x="120" y="48"/>
                </a:cubicBezTo>
                <a:cubicBezTo>
                  <a:pt x="120" y="55"/>
                  <a:pt x="115" y="60"/>
                  <a:pt x="108" y="6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3" name="Freeform 28">
            <a:extLst>
              <a:ext uri="{FF2B5EF4-FFF2-40B4-BE49-F238E27FC236}">
                <a16:creationId xmlns="" xmlns:a16="http://schemas.microsoft.com/office/drawing/2014/main" id="{E9D91C83-B8C7-466C-85BD-A25905440686}"/>
              </a:ext>
            </a:extLst>
          </p:cNvPr>
          <p:cNvSpPr>
            <a:spLocks noEditPoints="1" noChangeArrowheads="1"/>
          </p:cNvSpPr>
          <p:nvPr/>
        </p:nvSpPr>
        <p:spPr bwMode="auto">
          <a:xfrm>
            <a:off x="7124700" y="4818063"/>
            <a:ext cx="681038" cy="676275"/>
          </a:xfrm>
          <a:custGeom>
            <a:avLst/>
            <a:gdLst>
              <a:gd name="T0" fmla="*/ 2147483646 w 144"/>
              <a:gd name="T1" fmla="*/ 2147483646 h 144"/>
              <a:gd name="T2" fmla="*/ 2147483646 w 144"/>
              <a:gd name="T3" fmla="*/ 2147483646 h 144"/>
              <a:gd name="T4" fmla="*/ 2147483646 w 144"/>
              <a:gd name="T5" fmla="*/ 2147483646 h 144"/>
              <a:gd name="T6" fmla="*/ 2147483646 w 144"/>
              <a:gd name="T7" fmla="*/ 2147483646 h 144"/>
              <a:gd name="T8" fmla="*/ 2147483646 w 144"/>
              <a:gd name="T9" fmla="*/ 2147483646 h 144"/>
              <a:gd name="T10" fmla="*/ 2147483646 w 144"/>
              <a:gd name="T11" fmla="*/ 2147483646 h 144"/>
              <a:gd name="T12" fmla="*/ 2147483646 w 144"/>
              <a:gd name="T13" fmla="*/ 2147483646 h 144"/>
              <a:gd name="T14" fmla="*/ 2147483646 w 144"/>
              <a:gd name="T15" fmla="*/ 0 h 144"/>
              <a:gd name="T16" fmla="*/ 2147483646 w 144"/>
              <a:gd name="T17" fmla="*/ 2147483646 h 144"/>
              <a:gd name="T18" fmla="*/ 2147483646 w 144"/>
              <a:gd name="T19" fmla="*/ 2147483646 h 144"/>
              <a:gd name="T20" fmla="*/ 2147483646 w 144"/>
              <a:gd name="T21" fmla="*/ 2147483646 h 144"/>
              <a:gd name="T22" fmla="*/ 2147483646 w 144"/>
              <a:gd name="T23" fmla="*/ 2147483646 h 144"/>
              <a:gd name="T24" fmla="*/ 2147483646 w 144"/>
              <a:gd name="T25" fmla="*/ 2147483646 h 144"/>
              <a:gd name="T26" fmla="*/ 2147483646 w 144"/>
              <a:gd name="T27" fmla="*/ 2147483646 h 144"/>
              <a:gd name="T28" fmla="*/ 2147483646 w 144"/>
              <a:gd name="T29" fmla="*/ 2147483646 h 144"/>
              <a:gd name="T30" fmla="*/ 0 w 144"/>
              <a:gd name="T31" fmla="*/ 2147483646 h 144"/>
              <a:gd name="T32" fmla="*/ 2147483646 w 144"/>
              <a:gd name="T33" fmla="*/ 2147483646 h 144"/>
              <a:gd name="T34" fmla="*/ 2147483646 w 144"/>
              <a:gd name="T35" fmla="*/ 2147483646 h 144"/>
              <a:gd name="T36" fmla="*/ 2147483646 w 144"/>
              <a:gd name="T37" fmla="*/ 2147483646 h 144"/>
              <a:gd name="T38" fmla="*/ 2147483646 w 144"/>
              <a:gd name="T39" fmla="*/ 2147483646 h 144"/>
              <a:gd name="T40" fmla="*/ 2147483646 w 144"/>
              <a:gd name="T41" fmla="*/ 2147483646 h 144"/>
              <a:gd name="T42" fmla="*/ 2147483646 w 144"/>
              <a:gd name="T43" fmla="*/ 2147483646 h 144"/>
              <a:gd name="T44" fmla="*/ 2147483646 w 144"/>
              <a:gd name="T45" fmla="*/ 2147483646 h 144"/>
              <a:gd name="T46" fmla="*/ 2147483646 w 144"/>
              <a:gd name="T47" fmla="*/ 2147483646 h 144"/>
              <a:gd name="T48" fmla="*/ 2147483646 w 144"/>
              <a:gd name="T49" fmla="*/ 2147483646 h 144"/>
              <a:gd name="T50" fmla="*/ 2147483646 w 144"/>
              <a:gd name="T51" fmla="*/ 2147483646 h 144"/>
              <a:gd name="T52" fmla="*/ 2147483646 w 144"/>
              <a:gd name="T53" fmla="*/ 2147483646 h 144"/>
              <a:gd name="T54" fmla="*/ 2147483646 w 144"/>
              <a:gd name="T55" fmla="*/ 2147483646 h 144"/>
              <a:gd name="T56" fmla="*/ 2147483646 w 144"/>
              <a:gd name="T57" fmla="*/ 2147483646 h 144"/>
              <a:gd name="T58" fmla="*/ 2147483646 w 144"/>
              <a:gd name="T59" fmla="*/ 2147483646 h 144"/>
              <a:gd name="T60" fmla="*/ 2147483646 w 144"/>
              <a:gd name="T61" fmla="*/ 2147483646 h 144"/>
              <a:gd name="T62" fmla="*/ 2147483646 w 144"/>
              <a:gd name="T63" fmla="*/ 2147483646 h 144"/>
              <a:gd name="T64" fmla="*/ 2147483646 w 144"/>
              <a:gd name="T65" fmla="*/ 2147483646 h 144"/>
              <a:gd name="T66" fmla="*/ 2147483646 w 144"/>
              <a:gd name="T67" fmla="*/ 2147483646 h 144"/>
              <a:gd name="T68" fmla="*/ 2147483646 w 144"/>
              <a:gd name="T69" fmla="*/ 2147483646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 name="组合 13">
            <a:extLst>
              <a:ext uri="{FF2B5EF4-FFF2-40B4-BE49-F238E27FC236}">
                <a16:creationId xmlns="" xmlns:a16="http://schemas.microsoft.com/office/drawing/2014/main" id="{6EA32276-7739-452C-AFB9-CA77D59D61DE}"/>
              </a:ext>
            </a:extLst>
          </p:cNvPr>
          <p:cNvGrpSpPr/>
          <p:nvPr/>
        </p:nvGrpSpPr>
        <p:grpSpPr>
          <a:xfrm>
            <a:off x="7056438" y="1544458"/>
            <a:ext cx="748697" cy="535254"/>
            <a:chOff x="4122738" y="1968500"/>
            <a:chExt cx="361950" cy="258763"/>
          </a:xfrm>
          <a:solidFill>
            <a:schemeClr val="bg1"/>
          </a:solidFill>
        </p:grpSpPr>
        <p:sp>
          <p:nvSpPr>
            <p:cNvPr id="15" name="Freeform 39">
              <a:extLst>
                <a:ext uri="{FF2B5EF4-FFF2-40B4-BE49-F238E27FC236}">
                  <a16:creationId xmlns="" xmlns:a16="http://schemas.microsoft.com/office/drawing/2014/main" id="{4ED77BE5-FF5B-4755-8163-8D58CEF4447A}"/>
                </a:ext>
              </a:extLst>
            </p:cNvPr>
            <p:cNvSpPr/>
            <p:nvPr/>
          </p:nvSpPr>
          <p:spPr>
            <a:xfrm>
              <a:off x="4281488" y="2109788"/>
              <a:ext cx="203200" cy="117475"/>
            </a:xfrm>
            <a:custGeom>
              <a:avLst/>
              <a:gdLst/>
              <a:ahLst/>
              <a:cxnLst>
                <a:cxn ang="0">
                  <a:pos x="203019" y="63652"/>
                </a:cxn>
                <a:cxn ang="0">
                  <a:pos x="121811" y="9093"/>
                </a:cxn>
                <a:cxn ang="0">
                  <a:pos x="121811" y="43192"/>
                </a:cxn>
                <a:cxn ang="0">
                  <a:pos x="119556" y="43192"/>
                </a:cxn>
                <a:cxn ang="0">
                  <a:pos x="63161" y="43192"/>
                </a:cxn>
                <a:cxn ang="0">
                  <a:pos x="27069" y="0"/>
                </a:cxn>
                <a:cxn ang="0">
                  <a:pos x="0" y="31826"/>
                </a:cxn>
                <a:cxn ang="0">
                  <a:pos x="38348" y="77292"/>
                </a:cxn>
                <a:cxn ang="0">
                  <a:pos x="54138" y="84112"/>
                </a:cxn>
                <a:cxn ang="0">
                  <a:pos x="119556" y="84112"/>
                </a:cxn>
                <a:cxn ang="0">
                  <a:pos x="121811" y="84112"/>
                </a:cxn>
                <a:cxn ang="0">
                  <a:pos x="121811" y="118211"/>
                </a:cxn>
                <a:cxn ang="0">
                  <a:pos x="203019" y="63652"/>
                </a:cxn>
              </a:cxnLst>
              <a:rect l="0" t="0" r="0" b="0"/>
              <a:pathLst>
                <a:path w="90" h="52">
                  <a:moveTo>
                    <a:pt x="90" y="28"/>
                  </a:moveTo>
                  <a:cubicBezTo>
                    <a:pt x="54" y="4"/>
                    <a:pt x="54" y="4"/>
                    <a:pt x="54" y="4"/>
                  </a:cubicBezTo>
                  <a:cubicBezTo>
                    <a:pt x="54" y="19"/>
                    <a:pt x="54" y="19"/>
                    <a:pt x="54" y="19"/>
                  </a:cubicBezTo>
                  <a:cubicBezTo>
                    <a:pt x="53" y="19"/>
                    <a:pt x="53" y="19"/>
                    <a:pt x="53" y="19"/>
                  </a:cubicBezTo>
                  <a:cubicBezTo>
                    <a:pt x="28" y="19"/>
                    <a:pt x="28" y="19"/>
                    <a:pt x="28" y="19"/>
                  </a:cubicBezTo>
                  <a:cubicBezTo>
                    <a:pt x="12" y="0"/>
                    <a:pt x="12" y="0"/>
                    <a:pt x="12" y="0"/>
                  </a:cubicBezTo>
                  <a:cubicBezTo>
                    <a:pt x="0" y="14"/>
                    <a:pt x="0" y="14"/>
                    <a:pt x="0" y="14"/>
                  </a:cubicBezTo>
                  <a:cubicBezTo>
                    <a:pt x="17" y="34"/>
                    <a:pt x="17" y="34"/>
                    <a:pt x="17" y="34"/>
                  </a:cubicBezTo>
                  <a:cubicBezTo>
                    <a:pt x="18" y="36"/>
                    <a:pt x="21" y="37"/>
                    <a:pt x="24" y="37"/>
                  </a:cubicBezTo>
                  <a:cubicBezTo>
                    <a:pt x="53" y="37"/>
                    <a:pt x="53" y="37"/>
                    <a:pt x="53" y="37"/>
                  </a:cubicBezTo>
                  <a:cubicBezTo>
                    <a:pt x="54" y="37"/>
                    <a:pt x="54" y="37"/>
                    <a:pt x="54" y="37"/>
                  </a:cubicBezTo>
                  <a:cubicBezTo>
                    <a:pt x="54" y="52"/>
                    <a:pt x="54" y="52"/>
                    <a:pt x="54" y="52"/>
                  </a:cubicBezTo>
                  <a:lnTo>
                    <a:pt x="90" y="28"/>
                  </a:lnTo>
                  <a:close/>
                </a:path>
              </a:pathLst>
            </a:custGeom>
            <a:grpFill/>
            <a:ln w="9525">
              <a:noFill/>
            </a:ln>
          </p:spPr>
          <p:txBody>
            <a:bodyPr/>
            <a:lstStyle/>
            <a:p>
              <a:pPr eaLnBrk="1" fontAlgn="auto" hangingPunct="1">
                <a:defRPr/>
              </a:pPr>
              <a:endParaRPr lang="zh-CN" altLang="en-US" noProof="1"/>
            </a:p>
          </p:txBody>
        </p:sp>
        <p:sp>
          <p:nvSpPr>
            <p:cNvPr id="16" name="Freeform 40">
              <a:extLst>
                <a:ext uri="{FF2B5EF4-FFF2-40B4-BE49-F238E27FC236}">
                  <a16:creationId xmlns="" xmlns:a16="http://schemas.microsoft.com/office/drawing/2014/main" id="{5CAA89A9-44EA-4CEB-8EDE-8F169A87CCFE}"/>
                </a:ext>
              </a:extLst>
            </p:cNvPr>
            <p:cNvSpPr/>
            <p:nvPr/>
          </p:nvSpPr>
          <p:spPr>
            <a:xfrm>
              <a:off x="4124325" y="2001838"/>
              <a:ext cx="139700" cy="84137"/>
            </a:xfrm>
            <a:custGeom>
              <a:avLst/>
              <a:gdLst/>
              <a:ahLst/>
              <a:cxnLst>
                <a:cxn ang="0">
                  <a:pos x="87293" y="0"/>
                </a:cxn>
                <a:cxn ang="0">
                  <a:pos x="20144" y="0"/>
                </a:cxn>
                <a:cxn ang="0">
                  <a:pos x="0" y="20628"/>
                </a:cxn>
                <a:cxn ang="0">
                  <a:pos x="20144" y="41256"/>
                </a:cxn>
                <a:cxn ang="0">
                  <a:pos x="76101" y="41256"/>
                </a:cxn>
                <a:cxn ang="0">
                  <a:pos x="111914" y="84804"/>
                </a:cxn>
                <a:cxn ang="0">
                  <a:pos x="138773" y="52716"/>
                </a:cxn>
                <a:cxn ang="0">
                  <a:pos x="100722" y="6876"/>
                </a:cxn>
                <a:cxn ang="0">
                  <a:pos x="87293" y="0"/>
                </a:cxn>
              </a:cxnLst>
              <a:rect l="0" t="0" r="0" b="0"/>
              <a:pathLst>
                <a:path w="62" h="37">
                  <a:moveTo>
                    <a:pt x="39" y="0"/>
                  </a:moveTo>
                  <a:cubicBezTo>
                    <a:pt x="9" y="0"/>
                    <a:pt x="9" y="0"/>
                    <a:pt x="9" y="0"/>
                  </a:cubicBezTo>
                  <a:cubicBezTo>
                    <a:pt x="4" y="0"/>
                    <a:pt x="0" y="4"/>
                    <a:pt x="0" y="9"/>
                  </a:cubicBezTo>
                  <a:cubicBezTo>
                    <a:pt x="0" y="14"/>
                    <a:pt x="4" y="18"/>
                    <a:pt x="9" y="18"/>
                  </a:cubicBezTo>
                  <a:cubicBezTo>
                    <a:pt x="34" y="18"/>
                    <a:pt x="34" y="18"/>
                    <a:pt x="34" y="18"/>
                  </a:cubicBezTo>
                  <a:cubicBezTo>
                    <a:pt x="50" y="37"/>
                    <a:pt x="50" y="37"/>
                    <a:pt x="50" y="37"/>
                  </a:cubicBezTo>
                  <a:cubicBezTo>
                    <a:pt x="62" y="23"/>
                    <a:pt x="62" y="23"/>
                    <a:pt x="62" y="23"/>
                  </a:cubicBezTo>
                  <a:cubicBezTo>
                    <a:pt x="45" y="3"/>
                    <a:pt x="45" y="3"/>
                    <a:pt x="45" y="3"/>
                  </a:cubicBezTo>
                  <a:cubicBezTo>
                    <a:pt x="44" y="1"/>
                    <a:pt x="41" y="0"/>
                    <a:pt x="39" y="0"/>
                  </a:cubicBezTo>
                </a:path>
              </a:pathLst>
            </a:custGeom>
            <a:grpFill/>
            <a:ln w="9525">
              <a:noFill/>
            </a:ln>
          </p:spPr>
          <p:txBody>
            <a:bodyPr/>
            <a:lstStyle/>
            <a:p>
              <a:pPr eaLnBrk="1" fontAlgn="auto" hangingPunct="1">
                <a:defRPr/>
              </a:pPr>
              <a:endParaRPr lang="zh-CN" altLang="en-US" noProof="1"/>
            </a:p>
          </p:txBody>
        </p:sp>
        <p:sp>
          <p:nvSpPr>
            <p:cNvPr id="17" name="Freeform 41">
              <a:extLst>
                <a:ext uri="{FF2B5EF4-FFF2-40B4-BE49-F238E27FC236}">
                  <a16:creationId xmlns="" xmlns:a16="http://schemas.microsoft.com/office/drawing/2014/main" id="{72DF17E7-348A-449E-BCAB-9FB5E7318B24}"/>
                </a:ext>
              </a:extLst>
            </p:cNvPr>
            <p:cNvSpPr/>
            <p:nvPr/>
          </p:nvSpPr>
          <p:spPr>
            <a:xfrm>
              <a:off x="4122738" y="1968500"/>
              <a:ext cx="361950" cy="225425"/>
            </a:xfrm>
            <a:custGeom>
              <a:avLst/>
              <a:gdLst/>
              <a:ahLst/>
              <a:cxnLst>
                <a:cxn ang="0">
                  <a:pos x="362350" y="54823"/>
                </a:cxn>
                <a:cxn ang="0">
                  <a:pos x="280821" y="0"/>
                </a:cxn>
                <a:cxn ang="0">
                  <a:pos x="280821" y="34264"/>
                </a:cxn>
                <a:cxn ang="0">
                  <a:pos x="278557" y="34264"/>
                </a:cxn>
                <a:cxn ang="0">
                  <a:pos x="212881" y="34264"/>
                </a:cxn>
                <a:cxn ang="0">
                  <a:pos x="197028" y="41117"/>
                </a:cxn>
                <a:cxn ang="0">
                  <a:pos x="79264" y="185026"/>
                </a:cxn>
                <a:cxn ang="0">
                  <a:pos x="20382" y="185026"/>
                </a:cxn>
                <a:cxn ang="0">
                  <a:pos x="0" y="205585"/>
                </a:cxn>
                <a:cxn ang="0">
                  <a:pos x="20382" y="226143"/>
                </a:cxn>
                <a:cxn ang="0">
                  <a:pos x="90588" y="226143"/>
                </a:cxn>
                <a:cxn ang="0">
                  <a:pos x="104176" y="219290"/>
                </a:cxn>
                <a:cxn ang="0">
                  <a:pos x="221939" y="75381"/>
                </a:cxn>
                <a:cxn ang="0">
                  <a:pos x="278557" y="75381"/>
                </a:cxn>
                <a:cxn ang="0">
                  <a:pos x="280821" y="75381"/>
                </a:cxn>
                <a:cxn ang="0">
                  <a:pos x="280821" y="109645"/>
                </a:cxn>
                <a:cxn ang="0">
                  <a:pos x="362350" y="54823"/>
                </a:cxn>
              </a:cxnLst>
              <a:rect l="0" t="0" r="0" b="0"/>
              <a:pathLst>
                <a:path w="160" h="99">
                  <a:moveTo>
                    <a:pt x="160" y="24"/>
                  </a:moveTo>
                  <a:cubicBezTo>
                    <a:pt x="124" y="0"/>
                    <a:pt x="124" y="0"/>
                    <a:pt x="124" y="0"/>
                  </a:cubicBezTo>
                  <a:cubicBezTo>
                    <a:pt x="124" y="15"/>
                    <a:pt x="124" y="15"/>
                    <a:pt x="124" y="15"/>
                  </a:cubicBezTo>
                  <a:cubicBezTo>
                    <a:pt x="123" y="15"/>
                    <a:pt x="123" y="15"/>
                    <a:pt x="123" y="15"/>
                  </a:cubicBezTo>
                  <a:cubicBezTo>
                    <a:pt x="94" y="15"/>
                    <a:pt x="94" y="15"/>
                    <a:pt x="94" y="15"/>
                  </a:cubicBezTo>
                  <a:cubicBezTo>
                    <a:pt x="91" y="15"/>
                    <a:pt x="88" y="16"/>
                    <a:pt x="87" y="18"/>
                  </a:cubicBezTo>
                  <a:cubicBezTo>
                    <a:pt x="35" y="81"/>
                    <a:pt x="35" y="81"/>
                    <a:pt x="35" y="81"/>
                  </a:cubicBezTo>
                  <a:cubicBezTo>
                    <a:pt x="9" y="81"/>
                    <a:pt x="9" y="81"/>
                    <a:pt x="9" y="81"/>
                  </a:cubicBezTo>
                  <a:cubicBezTo>
                    <a:pt x="5" y="81"/>
                    <a:pt x="0" y="85"/>
                    <a:pt x="0" y="90"/>
                  </a:cubicBezTo>
                  <a:cubicBezTo>
                    <a:pt x="0" y="95"/>
                    <a:pt x="5" y="99"/>
                    <a:pt x="9" y="99"/>
                  </a:cubicBezTo>
                  <a:cubicBezTo>
                    <a:pt x="40" y="99"/>
                    <a:pt x="40" y="99"/>
                    <a:pt x="40" y="99"/>
                  </a:cubicBezTo>
                  <a:cubicBezTo>
                    <a:pt x="42" y="99"/>
                    <a:pt x="45" y="98"/>
                    <a:pt x="46" y="96"/>
                  </a:cubicBezTo>
                  <a:cubicBezTo>
                    <a:pt x="98" y="33"/>
                    <a:pt x="98" y="33"/>
                    <a:pt x="98" y="33"/>
                  </a:cubicBezTo>
                  <a:cubicBezTo>
                    <a:pt x="123" y="33"/>
                    <a:pt x="123" y="33"/>
                    <a:pt x="123" y="33"/>
                  </a:cubicBezTo>
                  <a:cubicBezTo>
                    <a:pt x="124" y="33"/>
                    <a:pt x="124" y="33"/>
                    <a:pt x="124" y="33"/>
                  </a:cubicBezTo>
                  <a:cubicBezTo>
                    <a:pt x="124" y="48"/>
                    <a:pt x="124" y="48"/>
                    <a:pt x="124" y="48"/>
                  </a:cubicBezTo>
                  <a:lnTo>
                    <a:pt x="160" y="24"/>
                  </a:lnTo>
                  <a:close/>
                </a:path>
              </a:pathLst>
            </a:custGeom>
            <a:grpFill/>
            <a:ln w="9525">
              <a:noFill/>
            </a:ln>
          </p:spPr>
          <p:txBody>
            <a:bodyPr/>
            <a:lstStyle/>
            <a:p>
              <a:pPr eaLnBrk="1" fontAlgn="auto" hangingPunct="1">
                <a:defRPr/>
              </a:pPr>
              <a:endParaRPr lang="zh-CN" altLang="en-US" noProof="1"/>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右箭头 21">
            <a:extLst>
              <a:ext uri="{FF2B5EF4-FFF2-40B4-BE49-F238E27FC236}">
                <a16:creationId xmlns="" xmlns:a16="http://schemas.microsoft.com/office/drawing/2014/main" id="{9DE788BB-BD07-4209-A72C-A7D6B8590401}"/>
              </a:ext>
            </a:extLst>
          </p:cNvPr>
          <p:cNvSpPr/>
          <p:nvPr/>
        </p:nvSpPr>
        <p:spPr>
          <a:xfrm>
            <a:off x="1085850" y="2366963"/>
            <a:ext cx="10244138" cy="1162050"/>
          </a:xfrm>
          <a:prstGeom prst="rightArrow">
            <a:avLst>
              <a:gd name="adj1" fmla="val 50000"/>
              <a:gd name="adj2" fmla="val 8727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MH_Other_1">
            <a:extLst>
              <a:ext uri="{FF2B5EF4-FFF2-40B4-BE49-F238E27FC236}">
                <a16:creationId xmlns="" xmlns:a16="http://schemas.microsoft.com/office/drawing/2014/main" id="{8A4B57CC-D4EF-4356-B8FF-16AC79B9A1FF}"/>
              </a:ext>
            </a:extLst>
          </p:cNvPr>
          <p:cNvSpPr/>
          <p:nvPr>
            <p:custDataLst>
              <p:tags r:id="rId1"/>
            </p:custDataLst>
          </p:nvPr>
        </p:nvSpPr>
        <p:spPr>
          <a:xfrm>
            <a:off x="3963988" y="2116138"/>
            <a:ext cx="1646237" cy="1649412"/>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7" name="MH_Other_3">
            <a:extLst>
              <a:ext uri="{FF2B5EF4-FFF2-40B4-BE49-F238E27FC236}">
                <a16:creationId xmlns="" xmlns:a16="http://schemas.microsoft.com/office/drawing/2014/main" id="{D2E5994E-2E64-452D-A12E-D5AF3E6DFB3A}"/>
              </a:ext>
            </a:extLst>
          </p:cNvPr>
          <p:cNvSpPr/>
          <p:nvPr>
            <p:custDataLst>
              <p:tags r:id="rId2"/>
            </p:custDataLst>
          </p:nvPr>
        </p:nvSpPr>
        <p:spPr>
          <a:xfrm>
            <a:off x="1728788" y="2116138"/>
            <a:ext cx="1649412" cy="1649412"/>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8" name="MH_Other_6">
            <a:extLst>
              <a:ext uri="{FF2B5EF4-FFF2-40B4-BE49-F238E27FC236}">
                <a16:creationId xmlns="" xmlns:a16="http://schemas.microsoft.com/office/drawing/2014/main" id="{C41D8ACA-BBA2-4FD1-A2C6-41E22230F1B5}"/>
              </a:ext>
            </a:extLst>
          </p:cNvPr>
          <p:cNvSpPr/>
          <p:nvPr>
            <p:custDataLst>
              <p:tags r:id="rId3"/>
            </p:custDataLst>
          </p:nvPr>
        </p:nvSpPr>
        <p:spPr>
          <a:xfrm>
            <a:off x="6208713" y="2116138"/>
            <a:ext cx="1646237" cy="1649412"/>
          </a:xfrm>
          <a:prstGeom prst="ellipse">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9" name="MH_Other_8">
            <a:extLst>
              <a:ext uri="{FF2B5EF4-FFF2-40B4-BE49-F238E27FC236}">
                <a16:creationId xmlns="" xmlns:a16="http://schemas.microsoft.com/office/drawing/2014/main" id="{50256785-7BAD-4156-8443-3BA123C3A5AE}"/>
              </a:ext>
            </a:extLst>
          </p:cNvPr>
          <p:cNvSpPr/>
          <p:nvPr>
            <p:custDataLst>
              <p:tags r:id="rId4"/>
            </p:custDataLst>
          </p:nvPr>
        </p:nvSpPr>
        <p:spPr>
          <a:xfrm>
            <a:off x="8453438" y="2116138"/>
            <a:ext cx="1647825" cy="16494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solidFill>
                <a:schemeClr val="accent1"/>
              </a:solidFill>
              <a:cs typeface="+mn-ea"/>
              <a:sym typeface="+mn-lt"/>
            </a:endParaRPr>
          </a:p>
        </p:txBody>
      </p:sp>
      <p:sp>
        <p:nvSpPr>
          <p:cNvPr id="10" name="KSO_Shape">
            <a:extLst>
              <a:ext uri="{FF2B5EF4-FFF2-40B4-BE49-F238E27FC236}">
                <a16:creationId xmlns="" xmlns:a16="http://schemas.microsoft.com/office/drawing/2014/main" id="{05F2C0F3-DA5D-48E0-8A1A-36C51F0829EC}"/>
              </a:ext>
            </a:extLst>
          </p:cNvPr>
          <p:cNvSpPr/>
          <p:nvPr/>
        </p:nvSpPr>
        <p:spPr>
          <a:xfrm>
            <a:off x="6750050" y="2601913"/>
            <a:ext cx="563563" cy="677862"/>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accent1"/>
              </a:solidFill>
              <a:cs typeface="+mn-ea"/>
              <a:sym typeface="+mn-lt"/>
            </a:endParaRPr>
          </a:p>
        </p:txBody>
      </p:sp>
      <p:sp>
        <p:nvSpPr>
          <p:cNvPr id="11" name="KSO_Shape">
            <a:extLst>
              <a:ext uri="{FF2B5EF4-FFF2-40B4-BE49-F238E27FC236}">
                <a16:creationId xmlns="" xmlns:a16="http://schemas.microsoft.com/office/drawing/2014/main" id="{97A17E19-7A08-419C-BAD3-1AD00582D2C9}"/>
              </a:ext>
            </a:extLst>
          </p:cNvPr>
          <p:cNvSpPr/>
          <p:nvPr/>
        </p:nvSpPr>
        <p:spPr bwMode="auto">
          <a:xfrm>
            <a:off x="2268538" y="2655888"/>
            <a:ext cx="571500" cy="569912"/>
          </a:xfrm>
          <a:custGeom>
            <a:avLst/>
            <a:gdLst>
              <a:gd name="T0" fmla="*/ 346433 w 5026"/>
              <a:gd name="T1" fmla="*/ 0 h 5027"/>
              <a:gd name="T2" fmla="*/ 293748 w 5026"/>
              <a:gd name="T3" fmla="*/ 4164 h 5027"/>
              <a:gd name="T4" fmla="*/ 243337 w 5026"/>
              <a:gd name="T5" fmla="*/ 15897 h 5027"/>
              <a:gd name="T6" fmla="*/ 196337 w 5026"/>
              <a:gd name="T7" fmla="*/ 34065 h 5027"/>
              <a:gd name="T8" fmla="*/ 153128 w 5026"/>
              <a:gd name="T9" fmla="*/ 59046 h 5027"/>
              <a:gd name="T10" fmla="*/ 113709 w 5026"/>
              <a:gd name="T11" fmla="*/ 90083 h 5027"/>
              <a:gd name="T12" fmla="*/ 79217 w 5026"/>
              <a:gd name="T13" fmla="*/ 126041 h 5027"/>
              <a:gd name="T14" fmla="*/ 50411 w 5026"/>
              <a:gd name="T15" fmla="*/ 166541 h 5027"/>
              <a:gd name="T16" fmla="*/ 27290 w 5026"/>
              <a:gd name="T17" fmla="*/ 211204 h 5027"/>
              <a:gd name="T18" fmla="*/ 10992 w 5026"/>
              <a:gd name="T19" fmla="*/ 259652 h 5027"/>
              <a:gd name="T20" fmla="*/ 1895 w 5026"/>
              <a:gd name="T21" fmla="*/ 310750 h 5027"/>
              <a:gd name="T22" fmla="*/ 0 w 5026"/>
              <a:gd name="T23" fmla="*/ 1556777 h 5027"/>
              <a:gd name="T24" fmla="*/ 1895 w 5026"/>
              <a:gd name="T25" fmla="*/ 1591978 h 5027"/>
              <a:gd name="T26" fmla="*/ 10992 w 5026"/>
              <a:gd name="T27" fmla="*/ 1643076 h 5027"/>
              <a:gd name="T28" fmla="*/ 27290 w 5026"/>
              <a:gd name="T29" fmla="*/ 1691524 h 5027"/>
              <a:gd name="T30" fmla="*/ 50411 w 5026"/>
              <a:gd name="T31" fmla="*/ 1736566 h 5027"/>
              <a:gd name="T32" fmla="*/ 79217 w 5026"/>
              <a:gd name="T33" fmla="*/ 1777065 h 5027"/>
              <a:gd name="T34" fmla="*/ 113709 w 5026"/>
              <a:gd name="T35" fmla="*/ 1812645 h 5027"/>
              <a:gd name="T36" fmla="*/ 153128 w 5026"/>
              <a:gd name="T37" fmla="*/ 1843682 h 5027"/>
              <a:gd name="T38" fmla="*/ 196337 w 5026"/>
              <a:gd name="T39" fmla="*/ 1868663 h 5027"/>
              <a:gd name="T40" fmla="*/ 243337 w 5026"/>
              <a:gd name="T41" fmla="*/ 1887209 h 5027"/>
              <a:gd name="T42" fmla="*/ 293748 w 5026"/>
              <a:gd name="T43" fmla="*/ 1898564 h 5027"/>
              <a:gd name="T44" fmla="*/ 346433 w 5026"/>
              <a:gd name="T45" fmla="*/ 1902728 h 5027"/>
              <a:gd name="T46" fmla="*/ 1576761 w 5026"/>
              <a:gd name="T47" fmla="*/ 1901971 h 5027"/>
              <a:gd name="T48" fmla="*/ 1628688 w 5026"/>
              <a:gd name="T49" fmla="*/ 1895536 h 5027"/>
              <a:gd name="T50" fmla="*/ 1677962 w 5026"/>
              <a:gd name="T51" fmla="*/ 1881532 h 5027"/>
              <a:gd name="T52" fmla="*/ 1723824 w 5026"/>
              <a:gd name="T53" fmla="*/ 1861093 h 5027"/>
              <a:gd name="T54" fmla="*/ 1766275 w 5026"/>
              <a:gd name="T55" fmla="*/ 1834219 h 5027"/>
              <a:gd name="T56" fmla="*/ 1803799 w 5026"/>
              <a:gd name="T57" fmla="*/ 1801290 h 5027"/>
              <a:gd name="T58" fmla="*/ 1836396 w 5026"/>
              <a:gd name="T59" fmla="*/ 1763818 h 5027"/>
              <a:gd name="T60" fmla="*/ 1863686 w 5026"/>
              <a:gd name="T61" fmla="*/ 1721426 h 5027"/>
              <a:gd name="T62" fmla="*/ 1884153 w 5026"/>
              <a:gd name="T63" fmla="*/ 1675627 h 5027"/>
              <a:gd name="T64" fmla="*/ 1898177 w 5026"/>
              <a:gd name="T65" fmla="*/ 1626422 h 5027"/>
              <a:gd name="T66" fmla="*/ 1904621 w 5026"/>
              <a:gd name="T67" fmla="*/ 1574567 h 5027"/>
              <a:gd name="T68" fmla="*/ 1905000 w 5026"/>
              <a:gd name="T69" fmla="*/ 345951 h 5027"/>
              <a:gd name="T70" fmla="*/ 1901210 w 5026"/>
              <a:gd name="T71" fmla="*/ 293339 h 5027"/>
              <a:gd name="T72" fmla="*/ 1889839 w 5026"/>
              <a:gd name="T73" fmla="*/ 242998 h 5027"/>
              <a:gd name="T74" fmla="*/ 1870887 w 5026"/>
              <a:gd name="T75" fmla="*/ 196064 h 5027"/>
              <a:gd name="T76" fmla="*/ 1846250 w 5026"/>
              <a:gd name="T77" fmla="*/ 152915 h 5027"/>
              <a:gd name="T78" fmla="*/ 1815170 w 5026"/>
              <a:gd name="T79" fmla="*/ 113551 h 5027"/>
              <a:gd name="T80" fmla="*/ 1779162 w 5026"/>
              <a:gd name="T81" fmla="*/ 79107 h 5027"/>
              <a:gd name="T82" fmla="*/ 1738606 w 5026"/>
              <a:gd name="T83" fmla="*/ 50341 h 5027"/>
              <a:gd name="T84" fmla="*/ 1693881 w 5026"/>
              <a:gd name="T85" fmla="*/ 27252 h 5027"/>
              <a:gd name="T86" fmla="*/ 1645744 w 5026"/>
              <a:gd name="T87" fmla="*/ 10977 h 5027"/>
              <a:gd name="T88" fmla="*/ 1594196 w 5026"/>
              <a:gd name="T89" fmla="*/ 1893 h 5027"/>
              <a:gd name="T90" fmla="*/ 1559326 w 5026"/>
              <a:gd name="T91" fmla="*/ 1124529 h 5027"/>
              <a:gd name="T92" fmla="*/ 779663 w 5026"/>
              <a:gd name="T93" fmla="*/ 1557156 h 5027"/>
              <a:gd name="T94" fmla="*/ 346433 w 5026"/>
              <a:gd name="T95" fmla="*/ 778578 h 5027"/>
              <a:gd name="T96" fmla="*/ 1126095 w 5026"/>
              <a:gd name="T97" fmla="*/ 345951 h 5027"/>
              <a:gd name="T98" fmla="*/ 1559326 w 5026"/>
              <a:gd name="T99" fmla="*/ 1124529 h 50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026" h="5027">
                <a:moveTo>
                  <a:pt x="4113" y="0"/>
                </a:moveTo>
                <a:lnTo>
                  <a:pt x="914" y="0"/>
                </a:lnTo>
                <a:lnTo>
                  <a:pt x="867" y="1"/>
                </a:lnTo>
                <a:lnTo>
                  <a:pt x="821" y="5"/>
                </a:lnTo>
                <a:lnTo>
                  <a:pt x="775" y="11"/>
                </a:lnTo>
                <a:lnTo>
                  <a:pt x="730" y="19"/>
                </a:lnTo>
                <a:lnTo>
                  <a:pt x="686" y="29"/>
                </a:lnTo>
                <a:lnTo>
                  <a:pt x="642" y="42"/>
                </a:lnTo>
                <a:lnTo>
                  <a:pt x="599" y="56"/>
                </a:lnTo>
                <a:lnTo>
                  <a:pt x="558" y="72"/>
                </a:lnTo>
                <a:lnTo>
                  <a:pt x="518" y="90"/>
                </a:lnTo>
                <a:lnTo>
                  <a:pt x="478" y="111"/>
                </a:lnTo>
                <a:lnTo>
                  <a:pt x="440" y="133"/>
                </a:lnTo>
                <a:lnTo>
                  <a:pt x="404" y="156"/>
                </a:lnTo>
                <a:lnTo>
                  <a:pt x="368" y="182"/>
                </a:lnTo>
                <a:lnTo>
                  <a:pt x="333" y="209"/>
                </a:lnTo>
                <a:lnTo>
                  <a:pt x="300" y="238"/>
                </a:lnTo>
                <a:lnTo>
                  <a:pt x="268" y="268"/>
                </a:lnTo>
                <a:lnTo>
                  <a:pt x="238" y="300"/>
                </a:lnTo>
                <a:lnTo>
                  <a:pt x="209" y="333"/>
                </a:lnTo>
                <a:lnTo>
                  <a:pt x="181" y="368"/>
                </a:lnTo>
                <a:lnTo>
                  <a:pt x="156" y="404"/>
                </a:lnTo>
                <a:lnTo>
                  <a:pt x="133" y="440"/>
                </a:lnTo>
                <a:lnTo>
                  <a:pt x="111" y="478"/>
                </a:lnTo>
                <a:lnTo>
                  <a:pt x="90" y="518"/>
                </a:lnTo>
                <a:lnTo>
                  <a:pt x="72" y="558"/>
                </a:lnTo>
                <a:lnTo>
                  <a:pt x="56" y="599"/>
                </a:lnTo>
                <a:lnTo>
                  <a:pt x="42" y="642"/>
                </a:lnTo>
                <a:lnTo>
                  <a:pt x="29" y="686"/>
                </a:lnTo>
                <a:lnTo>
                  <a:pt x="19" y="730"/>
                </a:lnTo>
                <a:lnTo>
                  <a:pt x="11" y="775"/>
                </a:lnTo>
                <a:lnTo>
                  <a:pt x="5" y="821"/>
                </a:lnTo>
                <a:lnTo>
                  <a:pt x="1" y="867"/>
                </a:lnTo>
                <a:lnTo>
                  <a:pt x="0" y="914"/>
                </a:lnTo>
                <a:lnTo>
                  <a:pt x="0" y="4113"/>
                </a:lnTo>
                <a:lnTo>
                  <a:pt x="1" y="4160"/>
                </a:lnTo>
                <a:lnTo>
                  <a:pt x="5" y="4206"/>
                </a:lnTo>
                <a:lnTo>
                  <a:pt x="11" y="4252"/>
                </a:lnTo>
                <a:lnTo>
                  <a:pt x="19" y="4297"/>
                </a:lnTo>
                <a:lnTo>
                  <a:pt x="29" y="4341"/>
                </a:lnTo>
                <a:lnTo>
                  <a:pt x="42" y="4385"/>
                </a:lnTo>
                <a:lnTo>
                  <a:pt x="56" y="4427"/>
                </a:lnTo>
                <a:lnTo>
                  <a:pt x="72" y="4469"/>
                </a:lnTo>
                <a:lnTo>
                  <a:pt x="90" y="4509"/>
                </a:lnTo>
                <a:lnTo>
                  <a:pt x="111" y="4548"/>
                </a:lnTo>
                <a:lnTo>
                  <a:pt x="133" y="4588"/>
                </a:lnTo>
                <a:lnTo>
                  <a:pt x="156" y="4624"/>
                </a:lnTo>
                <a:lnTo>
                  <a:pt x="181" y="4660"/>
                </a:lnTo>
                <a:lnTo>
                  <a:pt x="209" y="4695"/>
                </a:lnTo>
                <a:lnTo>
                  <a:pt x="238" y="4728"/>
                </a:lnTo>
                <a:lnTo>
                  <a:pt x="268" y="4759"/>
                </a:lnTo>
                <a:lnTo>
                  <a:pt x="300" y="4789"/>
                </a:lnTo>
                <a:lnTo>
                  <a:pt x="333" y="4818"/>
                </a:lnTo>
                <a:lnTo>
                  <a:pt x="368" y="4846"/>
                </a:lnTo>
                <a:lnTo>
                  <a:pt x="404" y="4871"/>
                </a:lnTo>
                <a:lnTo>
                  <a:pt x="440" y="4895"/>
                </a:lnTo>
                <a:lnTo>
                  <a:pt x="478" y="4917"/>
                </a:lnTo>
                <a:lnTo>
                  <a:pt x="518" y="4937"/>
                </a:lnTo>
                <a:lnTo>
                  <a:pt x="558" y="4955"/>
                </a:lnTo>
                <a:lnTo>
                  <a:pt x="599" y="4971"/>
                </a:lnTo>
                <a:lnTo>
                  <a:pt x="642" y="4986"/>
                </a:lnTo>
                <a:lnTo>
                  <a:pt x="686" y="4999"/>
                </a:lnTo>
                <a:lnTo>
                  <a:pt x="730" y="5008"/>
                </a:lnTo>
                <a:lnTo>
                  <a:pt x="775" y="5016"/>
                </a:lnTo>
                <a:lnTo>
                  <a:pt x="821" y="5022"/>
                </a:lnTo>
                <a:lnTo>
                  <a:pt x="867" y="5025"/>
                </a:lnTo>
                <a:lnTo>
                  <a:pt x="914" y="5027"/>
                </a:lnTo>
                <a:lnTo>
                  <a:pt x="4113" y="5027"/>
                </a:lnTo>
                <a:lnTo>
                  <a:pt x="4160" y="5025"/>
                </a:lnTo>
                <a:lnTo>
                  <a:pt x="4206" y="5022"/>
                </a:lnTo>
                <a:lnTo>
                  <a:pt x="4252" y="5016"/>
                </a:lnTo>
                <a:lnTo>
                  <a:pt x="4297" y="5008"/>
                </a:lnTo>
                <a:lnTo>
                  <a:pt x="4342" y="4999"/>
                </a:lnTo>
                <a:lnTo>
                  <a:pt x="4384" y="4986"/>
                </a:lnTo>
                <a:lnTo>
                  <a:pt x="4427" y="4971"/>
                </a:lnTo>
                <a:lnTo>
                  <a:pt x="4469" y="4955"/>
                </a:lnTo>
                <a:lnTo>
                  <a:pt x="4509" y="4937"/>
                </a:lnTo>
                <a:lnTo>
                  <a:pt x="4548" y="4917"/>
                </a:lnTo>
                <a:lnTo>
                  <a:pt x="4587" y="4895"/>
                </a:lnTo>
                <a:lnTo>
                  <a:pt x="4624" y="4871"/>
                </a:lnTo>
                <a:lnTo>
                  <a:pt x="4660" y="4846"/>
                </a:lnTo>
                <a:lnTo>
                  <a:pt x="4694" y="4818"/>
                </a:lnTo>
                <a:lnTo>
                  <a:pt x="4728" y="4789"/>
                </a:lnTo>
                <a:lnTo>
                  <a:pt x="4759" y="4759"/>
                </a:lnTo>
                <a:lnTo>
                  <a:pt x="4789" y="4728"/>
                </a:lnTo>
                <a:lnTo>
                  <a:pt x="4818" y="4695"/>
                </a:lnTo>
                <a:lnTo>
                  <a:pt x="4845" y="4660"/>
                </a:lnTo>
                <a:lnTo>
                  <a:pt x="4871" y="4624"/>
                </a:lnTo>
                <a:lnTo>
                  <a:pt x="4895" y="4588"/>
                </a:lnTo>
                <a:lnTo>
                  <a:pt x="4917" y="4548"/>
                </a:lnTo>
                <a:lnTo>
                  <a:pt x="4936" y="4509"/>
                </a:lnTo>
                <a:lnTo>
                  <a:pt x="4955" y="4469"/>
                </a:lnTo>
                <a:lnTo>
                  <a:pt x="4971" y="4427"/>
                </a:lnTo>
                <a:lnTo>
                  <a:pt x="4986" y="4385"/>
                </a:lnTo>
                <a:lnTo>
                  <a:pt x="4997" y="4341"/>
                </a:lnTo>
                <a:lnTo>
                  <a:pt x="5008" y="4297"/>
                </a:lnTo>
                <a:lnTo>
                  <a:pt x="5016" y="4252"/>
                </a:lnTo>
                <a:lnTo>
                  <a:pt x="5022" y="4206"/>
                </a:lnTo>
                <a:lnTo>
                  <a:pt x="5025" y="4160"/>
                </a:lnTo>
                <a:lnTo>
                  <a:pt x="5026" y="4113"/>
                </a:lnTo>
                <a:lnTo>
                  <a:pt x="5026" y="914"/>
                </a:lnTo>
                <a:lnTo>
                  <a:pt x="5025" y="867"/>
                </a:lnTo>
                <a:lnTo>
                  <a:pt x="5022" y="821"/>
                </a:lnTo>
                <a:lnTo>
                  <a:pt x="5016" y="775"/>
                </a:lnTo>
                <a:lnTo>
                  <a:pt x="5008" y="730"/>
                </a:lnTo>
                <a:lnTo>
                  <a:pt x="4997" y="686"/>
                </a:lnTo>
                <a:lnTo>
                  <a:pt x="4986" y="642"/>
                </a:lnTo>
                <a:lnTo>
                  <a:pt x="4971" y="599"/>
                </a:lnTo>
                <a:lnTo>
                  <a:pt x="4955" y="558"/>
                </a:lnTo>
                <a:lnTo>
                  <a:pt x="4936" y="518"/>
                </a:lnTo>
                <a:lnTo>
                  <a:pt x="4917" y="478"/>
                </a:lnTo>
                <a:lnTo>
                  <a:pt x="4895" y="440"/>
                </a:lnTo>
                <a:lnTo>
                  <a:pt x="4871" y="404"/>
                </a:lnTo>
                <a:lnTo>
                  <a:pt x="4845" y="368"/>
                </a:lnTo>
                <a:lnTo>
                  <a:pt x="4818" y="333"/>
                </a:lnTo>
                <a:lnTo>
                  <a:pt x="4789" y="300"/>
                </a:lnTo>
                <a:lnTo>
                  <a:pt x="4759" y="268"/>
                </a:lnTo>
                <a:lnTo>
                  <a:pt x="4728" y="238"/>
                </a:lnTo>
                <a:lnTo>
                  <a:pt x="4694" y="209"/>
                </a:lnTo>
                <a:lnTo>
                  <a:pt x="4660" y="182"/>
                </a:lnTo>
                <a:lnTo>
                  <a:pt x="4624" y="156"/>
                </a:lnTo>
                <a:lnTo>
                  <a:pt x="4587" y="133"/>
                </a:lnTo>
                <a:lnTo>
                  <a:pt x="4548" y="111"/>
                </a:lnTo>
                <a:lnTo>
                  <a:pt x="4509" y="90"/>
                </a:lnTo>
                <a:lnTo>
                  <a:pt x="4469" y="72"/>
                </a:lnTo>
                <a:lnTo>
                  <a:pt x="4427" y="56"/>
                </a:lnTo>
                <a:lnTo>
                  <a:pt x="4384" y="42"/>
                </a:lnTo>
                <a:lnTo>
                  <a:pt x="4342" y="29"/>
                </a:lnTo>
                <a:lnTo>
                  <a:pt x="4297" y="19"/>
                </a:lnTo>
                <a:lnTo>
                  <a:pt x="4252" y="11"/>
                </a:lnTo>
                <a:lnTo>
                  <a:pt x="4206" y="5"/>
                </a:lnTo>
                <a:lnTo>
                  <a:pt x="4160" y="1"/>
                </a:lnTo>
                <a:lnTo>
                  <a:pt x="4113" y="0"/>
                </a:lnTo>
                <a:close/>
                <a:moveTo>
                  <a:pt x="4114" y="2971"/>
                </a:moveTo>
                <a:lnTo>
                  <a:pt x="2971" y="2971"/>
                </a:lnTo>
                <a:lnTo>
                  <a:pt x="2971" y="4114"/>
                </a:lnTo>
                <a:lnTo>
                  <a:pt x="2057" y="4114"/>
                </a:lnTo>
                <a:lnTo>
                  <a:pt x="2057" y="2971"/>
                </a:lnTo>
                <a:lnTo>
                  <a:pt x="914" y="2971"/>
                </a:lnTo>
                <a:lnTo>
                  <a:pt x="914" y="2057"/>
                </a:lnTo>
                <a:lnTo>
                  <a:pt x="2057" y="2057"/>
                </a:lnTo>
                <a:lnTo>
                  <a:pt x="2057" y="914"/>
                </a:lnTo>
                <a:lnTo>
                  <a:pt x="2971" y="914"/>
                </a:lnTo>
                <a:lnTo>
                  <a:pt x="2971" y="2057"/>
                </a:lnTo>
                <a:lnTo>
                  <a:pt x="4114" y="2057"/>
                </a:lnTo>
                <a:lnTo>
                  <a:pt x="4114" y="297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chemeClr val="accent1"/>
              </a:solidFill>
              <a:latin typeface="+mn-lt"/>
              <a:ea typeface="+mn-ea"/>
              <a:cs typeface="+mn-ea"/>
              <a:sym typeface="+mn-lt"/>
            </a:endParaRPr>
          </a:p>
        </p:txBody>
      </p:sp>
      <p:sp>
        <p:nvSpPr>
          <p:cNvPr id="12" name="KSO_Shape">
            <a:extLst>
              <a:ext uri="{FF2B5EF4-FFF2-40B4-BE49-F238E27FC236}">
                <a16:creationId xmlns="" xmlns:a16="http://schemas.microsoft.com/office/drawing/2014/main" id="{0CE7188B-1198-48B8-AF0E-AA30986D2E51}"/>
              </a:ext>
            </a:extLst>
          </p:cNvPr>
          <p:cNvSpPr/>
          <p:nvPr/>
        </p:nvSpPr>
        <p:spPr>
          <a:xfrm>
            <a:off x="8937625" y="2655888"/>
            <a:ext cx="677863" cy="569912"/>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accent1"/>
              </a:solidFill>
              <a:cs typeface="+mn-ea"/>
              <a:sym typeface="+mn-lt"/>
            </a:endParaRPr>
          </a:p>
        </p:txBody>
      </p:sp>
      <p:sp>
        <p:nvSpPr>
          <p:cNvPr id="13" name="KSO_Shape">
            <a:extLst>
              <a:ext uri="{FF2B5EF4-FFF2-40B4-BE49-F238E27FC236}">
                <a16:creationId xmlns="" xmlns:a16="http://schemas.microsoft.com/office/drawing/2014/main" id="{FEFEF503-AED4-48B6-9509-CF12862203C2}"/>
              </a:ext>
            </a:extLst>
          </p:cNvPr>
          <p:cNvSpPr/>
          <p:nvPr/>
        </p:nvSpPr>
        <p:spPr>
          <a:xfrm>
            <a:off x="4559300" y="2605088"/>
            <a:ext cx="455613" cy="67151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accent1"/>
              </a:solidFill>
              <a:cs typeface="+mn-ea"/>
              <a:sym typeface="+mn-lt"/>
            </a:endParaRPr>
          </a:p>
        </p:txBody>
      </p:sp>
      <p:sp>
        <p:nvSpPr>
          <p:cNvPr id="34827" name="文本框 13">
            <a:extLst>
              <a:ext uri="{FF2B5EF4-FFF2-40B4-BE49-F238E27FC236}">
                <a16:creationId xmlns="" xmlns:a16="http://schemas.microsoft.com/office/drawing/2014/main" id="{8D21A724-5410-4EE5-B358-7095C9A2AEF6}"/>
              </a:ext>
            </a:extLst>
          </p:cNvPr>
          <p:cNvSpPr txBox="1">
            <a:spLocks noChangeArrowheads="1"/>
          </p:cNvSpPr>
          <p:nvPr/>
        </p:nvSpPr>
        <p:spPr bwMode="auto">
          <a:xfrm>
            <a:off x="1266825"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600">
                <a:solidFill>
                  <a:srgbClr val="595959"/>
                </a:solidFill>
                <a:sym typeface="Arial" panose="020B0604020202020204" pitchFamily="34" charset="0"/>
              </a:rPr>
              <a:t>请在这里添加相应的文字内容请在这里添加相应的文字内容</a:t>
            </a:r>
          </a:p>
        </p:txBody>
      </p:sp>
      <p:sp>
        <p:nvSpPr>
          <p:cNvPr id="34828" name="矩形 14">
            <a:extLst>
              <a:ext uri="{FF2B5EF4-FFF2-40B4-BE49-F238E27FC236}">
                <a16:creationId xmlns="" xmlns:a16="http://schemas.microsoft.com/office/drawing/2014/main" id="{A1ADA1BC-3B3B-4F94-9E7A-12D1A6DC8C9A}"/>
              </a:ext>
            </a:extLst>
          </p:cNvPr>
          <p:cNvSpPr>
            <a:spLocks noChangeArrowheads="1"/>
          </p:cNvSpPr>
          <p:nvPr/>
        </p:nvSpPr>
        <p:spPr bwMode="auto">
          <a:xfrm>
            <a:off x="1290638" y="4016375"/>
            <a:ext cx="2236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rgbClr val="4B649F"/>
                </a:solidFill>
                <a:sym typeface="Arial" panose="020B0604020202020204" pitchFamily="34" charset="0"/>
              </a:rPr>
              <a:t>这里添加文字标题</a:t>
            </a:r>
            <a:endParaRPr lang="zh-CN" altLang="en-US" sz="2000">
              <a:solidFill>
                <a:srgbClr val="4B649F"/>
              </a:solidFill>
              <a:sym typeface="Arial" panose="020B0604020202020204" pitchFamily="34" charset="0"/>
            </a:endParaRPr>
          </a:p>
        </p:txBody>
      </p:sp>
      <p:sp>
        <p:nvSpPr>
          <p:cNvPr id="34829" name="文本框 15">
            <a:extLst>
              <a:ext uri="{FF2B5EF4-FFF2-40B4-BE49-F238E27FC236}">
                <a16:creationId xmlns="" xmlns:a16="http://schemas.microsoft.com/office/drawing/2014/main" id="{A41143EE-3C61-47AE-A481-D238B5D2CDEB}"/>
              </a:ext>
            </a:extLst>
          </p:cNvPr>
          <p:cNvSpPr txBox="1">
            <a:spLocks noChangeArrowheads="1"/>
          </p:cNvSpPr>
          <p:nvPr/>
        </p:nvSpPr>
        <p:spPr bwMode="auto">
          <a:xfrm>
            <a:off x="3668713"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600">
                <a:solidFill>
                  <a:srgbClr val="595959"/>
                </a:solidFill>
                <a:sym typeface="Arial" panose="020B0604020202020204" pitchFamily="34" charset="0"/>
              </a:rPr>
              <a:t>请在这里添加相应的文字内容请在这里添加相应的文字内容</a:t>
            </a:r>
          </a:p>
        </p:txBody>
      </p:sp>
      <p:sp>
        <p:nvSpPr>
          <p:cNvPr id="34830" name="矩形 16">
            <a:extLst>
              <a:ext uri="{FF2B5EF4-FFF2-40B4-BE49-F238E27FC236}">
                <a16:creationId xmlns="" xmlns:a16="http://schemas.microsoft.com/office/drawing/2014/main" id="{17A1DCE9-26D1-4AD8-A09B-3868A45226EB}"/>
              </a:ext>
            </a:extLst>
          </p:cNvPr>
          <p:cNvSpPr>
            <a:spLocks noChangeArrowheads="1"/>
          </p:cNvSpPr>
          <p:nvPr/>
        </p:nvSpPr>
        <p:spPr bwMode="auto">
          <a:xfrm>
            <a:off x="3692525" y="4016375"/>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rgbClr val="7DB1CD"/>
                </a:solidFill>
                <a:sym typeface="Arial" panose="020B0604020202020204" pitchFamily="34" charset="0"/>
              </a:rPr>
              <a:t>这里添加文字标题</a:t>
            </a:r>
            <a:endParaRPr lang="zh-CN" altLang="en-US" sz="2000">
              <a:solidFill>
                <a:srgbClr val="7DB1CD"/>
              </a:solidFill>
              <a:sym typeface="Arial" panose="020B0604020202020204" pitchFamily="34" charset="0"/>
            </a:endParaRPr>
          </a:p>
        </p:txBody>
      </p:sp>
      <p:sp>
        <p:nvSpPr>
          <p:cNvPr id="34831" name="文本框 17">
            <a:extLst>
              <a:ext uri="{FF2B5EF4-FFF2-40B4-BE49-F238E27FC236}">
                <a16:creationId xmlns="" xmlns:a16="http://schemas.microsoft.com/office/drawing/2014/main" id="{1E4141B4-0B7E-43D9-A6E7-89698C4DA016}"/>
              </a:ext>
            </a:extLst>
          </p:cNvPr>
          <p:cNvSpPr txBox="1">
            <a:spLocks noChangeArrowheads="1"/>
          </p:cNvSpPr>
          <p:nvPr/>
        </p:nvSpPr>
        <p:spPr bwMode="auto">
          <a:xfrm>
            <a:off x="5954713"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600">
                <a:solidFill>
                  <a:srgbClr val="595959"/>
                </a:solidFill>
                <a:sym typeface="Arial" panose="020B0604020202020204" pitchFamily="34" charset="0"/>
              </a:rPr>
              <a:t>请在这里添加相应的文字内容请在这里添加相应的文字内容</a:t>
            </a:r>
          </a:p>
        </p:txBody>
      </p:sp>
      <p:sp>
        <p:nvSpPr>
          <p:cNvPr id="34832" name="矩形 18">
            <a:extLst>
              <a:ext uri="{FF2B5EF4-FFF2-40B4-BE49-F238E27FC236}">
                <a16:creationId xmlns="" xmlns:a16="http://schemas.microsoft.com/office/drawing/2014/main" id="{2A72F71C-2A34-492A-8C09-D0A6234BA71B}"/>
              </a:ext>
            </a:extLst>
          </p:cNvPr>
          <p:cNvSpPr>
            <a:spLocks noChangeArrowheads="1"/>
          </p:cNvSpPr>
          <p:nvPr/>
        </p:nvSpPr>
        <p:spPr bwMode="auto">
          <a:xfrm>
            <a:off x="5978525" y="4016375"/>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2000" b="1">
                <a:solidFill>
                  <a:srgbClr val="5E80B0"/>
                </a:solidFill>
                <a:sym typeface="Arial" panose="020B0604020202020204" pitchFamily="34" charset="0"/>
              </a:rPr>
              <a:t>这里添加文字标题</a:t>
            </a:r>
            <a:endParaRPr lang="zh-CN" altLang="en-US" sz="2000">
              <a:solidFill>
                <a:srgbClr val="5E80B0"/>
              </a:solidFill>
              <a:sym typeface="Arial" panose="020B0604020202020204" pitchFamily="34" charset="0"/>
            </a:endParaRPr>
          </a:p>
        </p:txBody>
      </p:sp>
      <p:sp>
        <p:nvSpPr>
          <p:cNvPr id="34833" name="文本框 19">
            <a:extLst>
              <a:ext uri="{FF2B5EF4-FFF2-40B4-BE49-F238E27FC236}">
                <a16:creationId xmlns="" xmlns:a16="http://schemas.microsoft.com/office/drawing/2014/main" id="{BEB56F0B-FB2E-433C-995E-765B9B0C426B}"/>
              </a:ext>
            </a:extLst>
          </p:cNvPr>
          <p:cNvSpPr txBox="1">
            <a:spLocks noChangeArrowheads="1"/>
          </p:cNvSpPr>
          <p:nvPr/>
        </p:nvSpPr>
        <p:spPr bwMode="auto">
          <a:xfrm>
            <a:off x="8264525"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50000"/>
              </a:lnSpc>
              <a:spcBef>
                <a:spcPct val="0"/>
              </a:spcBef>
              <a:buFontTx/>
              <a:buNone/>
            </a:pPr>
            <a:r>
              <a:rPr lang="zh-CN" altLang="en-US" sz="1600">
                <a:solidFill>
                  <a:srgbClr val="595959"/>
                </a:solidFill>
                <a:sym typeface="Arial" panose="020B0604020202020204" pitchFamily="34" charset="0"/>
              </a:rPr>
              <a:t>请在这里添加相应的文字内容请在这里添加相应的文字内容</a:t>
            </a:r>
          </a:p>
        </p:txBody>
      </p:sp>
      <p:sp>
        <p:nvSpPr>
          <p:cNvPr id="21" name="矩形 20">
            <a:extLst>
              <a:ext uri="{FF2B5EF4-FFF2-40B4-BE49-F238E27FC236}">
                <a16:creationId xmlns="" xmlns:a16="http://schemas.microsoft.com/office/drawing/2014/main" id="{857D8A50-A641-4687-BE92-BF40641738C5}"/>
              </a:ext>
            </a:extLst>
          </p:cNvPr>
          <p:cNvSpPr/>
          <p:nvPr/>
        </p:nvSpPr>
        <p:spPr>
          <a:xfrm>
            <a:off x="8289925" y="4016375"/>
            <a:ext cx="2236788" cy="400050"/>
          </a:xfrm>
          <a:prstGeom prst="rect">
            <a:avLst/>
          </a:prstGeom>
        </p:spPr>
        <p:txBody>
          <a:bodyPr wrap="none">
            <a:spAutoFit/>
          </a:bodyPr>
          <a:lstStyle/>
          <a:p>
            <a:pPr algn="ctr" eaLnBrk="1" fontAlgn="auto" hangingPunct="1">
              <a:defRPr/>
            </a:pPr>
            <a:r>
              <a:rPr lang="zh-CN" altLang="en-US" sz="2000" b="1" noProof="1">
                <a:solidFill>
                  <a:schemeClr val="accent6"/>
                </a:solidFill>
                <a:latin typeface="+mn-lt"/>
                <a:ea typeface="+mn-ea"/>
                <a:cs typeface="+mn-ea"/>
                <a:sym typeface="+mn-lt"/>
              </a:rPr>
              <a:t>这里添加文字标题</a:t>
            </a:r>
            <a:endParaRPr lang="zh-CN" altLang="en-US" sz="2000" noProof="1">
              <a:solidFill>
                <a:schemeClr val="accent6"/>
              </a:solidFill>
              <a:cs typeface="+mn-ea"/>
              <a:sym typeface="+mn-lt"/>
            </a:endParaRPr>
          </a:p>
        </p:txBody>
      </p:sp>
      <p:pic>
        <p:nvPicPr>
          <p:cNvPr id="34835" name="图片 22">
            <a:extLst>
              <a:ext uri="{FF2B5EF4-FFF2-40B4-BE49-F238E27FC236}">
                <a16:creationId xmlns="" xmlns:a16="http://schemas.microsoft.com/office/drawing/2014/main" id="{0EAA0B55-5DB0-49BD-BC22-71BCD9B3E2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6" name="组合 23">
            <a:extLst>
              <a:ext uri="{FF2B5EF4-FFF2-40B4-BE49-F238E27FC236}">
                <a16:creationId xmlns="" xmlns:a16="http://schemas.microsoft.com/office/drawing/2014/main" id="{5AC7FEC0-9702-461E-9A5E-8A366F0BFEF7}"/>
              </a:ext>
            </a:extLst>
          </p:cNvPr>
          <p:cNvGrpSpPr>
            <a:grpSpLocks/>
          </p:cNvGrpSpPr>
          <p:nvPr/>
        </p:nvGrpSpPr>
        <p:grpSpPr bwMode="auto">
          <a:xfrm>
            <a:off x="133350" y="125413"/>
            <a:ext cx="639763" cy="638175"/>
            <a:chOff x="1131485" y="2234042"/>
            <a:chExt cx="1607262" cy="1607262"/>
          </a:xfrm>
        </p:grpSpPr>
        <p:sp>
          <p:nvSpPr>
            <p:cNvPr id="25" name="椭圆 24">
              <a:extLst>
                <a:ext uri="{FF2B5EF4-FFF2-40B4-BE49-F238E27FC236}">
                  <a16:creationId xmlns="" xmlns:a16="http://schemas.microsoft.com/office/drawing/2014/main" id="{CD7F16B4-5F3D-4562-8DE6-AEFE85E5B501}"/>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椭圆 25">
              <a:extLst>
                <a:ext uri="{FF2B5EF4-FFF2-40B4-BE49-F238E27FC236}">
                  <a16:creationId xmlns="" xmlns:a16="http://schemas.microsoft.com/office/drawing/2014/main" id="{2A0F6D7C-ACE6-429E-85A1-56486C8F2872}"/>
                </a:ext>
              </a:extLst>
            </p:cNvPr>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842" name="KSO_Shape">
              <a:extLst>
                <a:ext uri="{FF2B5EF4-FFF2-40B4-BE49-F238E27FC236}">
                  <a16:creationId xmlns="" xmlns:a16="http://schemas.microsoft.com/office/drawing/2014/main" id="{5A184C82-C71D-4950-8664-5CC0610BEC48}"/>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34837" name="文本框 27">
            <a:extLst>
              <a:ext uri="{FF2B5EF4-FFF2-40B4-BE49-F238E27FC236}">
                <a16:creationId xmlns="" xmlns:a16="http://schemas.microsoft.com/office/drawing/2014/main" id="{5EB1F971-10C8-4B82-BCC4-F747AF2857AC}"/>
              </a:ext>
            </a:extLst>
          </p:cNvPr>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a:solidFill>
                  <a:srgbClr val="4B649F"/>
                </a:solidFill>
              </a:rPr>
              <a:t>添加论文内容第一部分标题</a:t>
            </a:r>
          </a:p>
        </p:txBody>
      </p:sp>
      <p:cxnSp>
        <p:nvCxnSpPr>
          <p:cNvPr id="29" name="直接连接符 28">
            <a:extLst>
              <a:ext uri="{FF2B5EF4-FFF2-40B4-BE49-F238E27FC236}">
                <a16:creationId xmlns="" xmlns:a16="http://schemas.microsoft.com/office/drawing/2014/main" id="{AAB6C9D5-E0AA-4CE5-AF4D-ED76F94236A1}"/>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 xmlns:a16="http://schemas.microsoft.com/office/drawing/2014/main" id="{ED4321F5-EBBD-4814-ACDE-80F21A8D7D4F}"/>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104115313"/>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60104115313"/>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104115313"/>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60104115313"/>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5"/>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spcBef>
            <a:spcPct val="0"/>
          </a:spcBef>
          <a:spcAft>
            <a:spcPct val="0"/>
          </a:spcAft>
          <a:buClrTx/>
          <a:buSzTx/>
          <a:buFontTx/>
          <a:buNone/>
          <a:defRPr kumimoji="0" sz="1800" b="0" i="0" u="none" strike="noStrike" kern="0" cap="none" spc="0" normalizeH="0" baseline="0" noProof="0" smtClean="0">
            <a:ln>
              <a:noFill/>
            </a:ln>
            <a:solidFill>
              <a:srgbClr val="FFFFFF"/>
            </a:solidFill>
            <a:effectLst/>
            <a:uLnTx/>
            <a:uFillTx/>
            <a:latin typeface="Arial" pitchFamily="34" charset="0"/>
            <a:ea typeface="宋体"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TotalTime>
  <Pages>0</Pages>
  <Words>2751</Words>
  <Characters>0</Characters>
  <Application>Microsoft Office PowerPoint</Application>
  <DocSecurity>0</DocSecurity>
  <PresentationFormat>宽屏</PresentationFormat>
  <Lines>0</Lines>
  <Paragraphs>177</Paragraphs>
  <Slides>25</Slides>
  <Notes>1</Notes>
  <HiddenSlides>0</HiddenSlides>
  <MMClips>0</MMClips>
  <ScaleCrop>false</ScaleCrop>
  <HeadingPairs>
    <vt:vector size="8" baseType="variant">
      <vt:variant>
        <vt:lpstr>已用的字体</vt:lpstr>
      </vt:variant>
      <vt:variant>
        <vt:i4>9</vt:i4>
      </vt:variant>
      <vt:variant>
        <vt:lpstr>主题</vt:lpstr>
      </vt:variant>
      <vt:variant>
        <vt:i4>5</vt:i4>
      </vt:variant>
      <vt:variant>
        <vt:lpstr>嵌入 OLE 服务器</vt:lpstr>
      </vt:variant>
      <vt:variant>
        <vt:i4>1</vt:i4>
      </vt:variant>
      <vt:variant>
        <vt:lpstr>幻灯片标题</vt:lpstr>
      </vt:variant>
      <vt:variant>
        <vt:i4>25</vt:i4>
      </vt:variant>
    </vt:vector>
  </HeadingPairs>
  <TitlesOfParts>
    <vt:vector size="40" baseType="lpstr">
      <vt:lpstr>Meiryo</vt:lpstr>
      <vt:lpstr>等线</vt:lpstr>
      <vt:lpstr>等线 Light</vt:lpstr>
      <vt:lpstr>宋体</vt:lpstr>
      <vt:lpstr>微软雅黑</vt:lpstr>
      <vt:lpstr>Arial</vt:lpstr>
      <vt:lpstr>Arial Black</vt:lpstr>
      <vt:lpstr>Calibri</vt:lpstr>
      <vt:lpstr>Calibri Light</vt:lpstr>
      <vt:lpstr>Office 主题</vt:lpstr>
      <vt:lpstr>1_自定义设计方案</vt:lpstr>
      <vt:lpstr>1_Office 主题</vt:lpstr>
      <vt:lpstr>2_自定义设计方案</vt:lpstr>
      <vt:lpstr>Office Theme</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
  <dc:description>http://www.ypppt.com/</dc:description>
  <cp:lastModifiedBy>优品PPT</cp:lastModifiedBy>
  <cp:revision>33</cp:revision>
  <dcterms:created xsi:type="dcterms:W3CDTF">2016-01-15T03:19:00Z</dcterms:created>
  <dcterms:modified xsi:type="dcterms:W3CDTF">2018-05-18T01:09:20Z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