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2" r:id="rId2"/>
    <p:sldMasterId id="2147483784" r:id="rId3"/>
    <p:sldMasterId id="2147483796" r:id="rId4"/>
  </p:sldMasterIdLst>
  <p:notesMasterIdLst>
    <p:notesMasterId r:id="rId6"/>
  </p:notesMasterIdLst>
  <p:sldIdLst>
    <p:sldId id="283" r:id="rId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385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9F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9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42" y="77"/>
      </p:cViewPr>
      <p:guideLst>
        <p:guide orient="horz" pos="338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029E-4C94-4213-86BF-E60BAC2C1456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A173-1C42-4226-B669-291C410F4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3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37AA5-012B-44E7-8575-150AE8DC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EC1F9-23AE-46C2-9F9A-EB678431C4E9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88F6A-E77B-4F78-B123-940ABADA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79E67-3A17-438A-A38E-F8B512D1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68061-4C23-45A5-8B50-17361C9305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7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7080A9F-FDCA-40A8-B195-7CF800FD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06DFD-FF14-4E71-B6B1-F326971755E6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48EF1B9-F6E2-4982-A50B-89BBD475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9170386-EEB9-4C8C-B61B-03111947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220C9-5398-427F-A013-579C55CC2E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1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34ADD6B-8C02-4ECE-B5CE-22A596E2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E50F9-2A0E-49BA-8A1C-835C098BFE7B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847BC2D-F6B4-40C6-ABC7-CC30592C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8F1E621-6DD6-4741-898D-FD0EBEE3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9BC37-D643-4620-903A-0D018C6196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65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4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5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2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8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6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49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6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BF856-C8E3-4482-AEF3-518F32BB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4365A-F0CB-4D46-8A01-6D126008A2D6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9559E-AF9C-4F93-9019-98D834E4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02425-476B-4AFC-B60D-03D2F7C0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9615E-16E4-4680-8014-51B3946DD4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71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14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7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01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09873"/>
      </p:ext>
    </p:extLst>
  </p:cSld>
  <p:clrMapOvr>
    <a:masterClrMapping/>
  </p:clrMapOvr>
  <p:transition advTm="2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71170"/>
      </p:ext>
    </p:extLst>
  </p:cSld>
  <p:clrMapOvr>
    <a:masterClrMapping/>
  </p:clrMapOvr>
  <p:transition advTm="200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90262"/>
      </p:ext>
    </p:extLst>
  </p:cSld>
  <p:clrMapOvr>
    <a:masterClrMapping/>
  </p:clrMapOvr>
  <p:transition advTm="200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21590"/>
      </p:ext>
    </p:extLst>
  </p:cSld>
  <p:clrMapOvr>
    <a:masterClrMapping/>
  </p:clrMapOvr>
  <p:transition advTm="2000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7463"/>
      </p:ext>
    </p:extLst>
  </p:cSld>
  <p:clrMapOvr>
    <a:masterClrMapping/>
  </p:clrMapOvr>
  <p:transition advTm="200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72610"/>
      </p:ext>
    </p:extLst>
  </p:cSld>
  <p:clrMapOvr>
    <a:masterClrMapping/>
  </p:clrMapOvr>
  <p:transition advTm="2000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57869"/>
      </p:ext>
    </p:extLst>
  </p:cSld>
  <p:clrMapOvr>
    <a:masterClrMapping/>
  </p:clrMapOvr>
  <p:transition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2DBC6-11F1-4FCE-BA44-BF8CB0D5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3EE98-342B-4370-8BAE-BB21091FA911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764B4-ECBA-42D2-AB18-BF79AD09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CBAC9-B03E-4988-BDE0-3F630C19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049C-5E59-424C-94EE-5C1C2C0F45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827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560"/>
      </p:ext>
    </p:extLst>
  </p:cSld>
  <p:clrMapOvr>
    <a:masterClrMapping/>
  </p:clrMapOvr>
  <p:transition advTm="2000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79955"/>
      </p:ext>
    </p:extLst>
  </p:cSld>
  <p:clrMapOvr>
    <a:masterClrMapping/>
  </p:clrMapOvr>
  <p:transition advTm="2000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39933"/>
      </p:ext>
    </p:extLst>
  </p:cSld>
  <p:clrMapOvr>
    <a:masterClrMapping/>
  </p:clrMapOvr>
  <p:transition advTm="2000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31153"/>
      </p:ext>
    </p:extLst>
  </p:cSld>
  <p:clrMapOvr>
    <a:masterClrMapping/>
  </p:clrMapOvr>
  <p:transition advTm="2000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9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999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773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856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650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9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8C4AA40-E426-44CD-87F3-5B8126C9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6011-453D-4BE7-9436-1188581E2634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D5BC875-DAD6-4908-B4DC-31DBCF1D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2F35910-5CFC-4AA4-8F3D-B5401E1C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AA43E-4E42-41FD-95EB-1864143DCD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982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675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584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764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264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9584C3A-53FA-4E72-8590-DFE0CED0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1EC62-347D-4A98-921E-5479D47C56BC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CAB477E-6A3E-4E13-9E6B-4A9818E2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BF56E63-652D-4973-AAD9-E7EDE433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C5647-07D8-4AFC-B347-73DA68F3AA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6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AA686C4-323C-45C1-A8AF-4F3CD4E6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BAAC5-2BFE-4A0C-9A02-E5E659A03C10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793467F-B963-4B8D-BC58-3C705BEA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A414C2B-BBBB-45DF-8603-FCD86CEC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887F6-2C8B-4822-A827-641DC9AD62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6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BBDD63D-AB4C-46A5-97E0-3D1AD8FB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A6973-B181-4F3B-82E4-3F8DC806D93F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21B5375-8F0D-4433-B5D7-3CEC4A4B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BDC694D-4698-47BF-B224-FA4BAA84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8435F-9FE8-418C-990F-B94AB63834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6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735D9E8-E0F0-4EB1-AAE4-5CD6C324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6611-C4CB-4BA6-B035-A55273F25979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C352B22-210C-45B4-BB61-C7744802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2CBF046-B4F4-444E-97E1-60C7ED35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0EC5-1F68-43A4-8033-85A1E47CD7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4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033C0E7-C2D0-4514-ACC1-BFBD181E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1152E-3773-4828-A481-3BBADD8182E6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966F2D8-210D-439F-92F1-EEB1856E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2772863-E515-4AE9-9C02-34A88FA6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52C27-6C02-449A-826C-B06AD7EC37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5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s://wenku.baidu.com/p/cir201?from=wenku" TargetMode="Externa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gzccidtr.yanj.cn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hyperlink" Target="https://wenku.baidu.com/p/cir201?from=wenku" TargetMode="Externa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hyperlink" Target="http://gzccidtr.yanj.cn/" TargetMode="Externa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hyperlink" Target="https://wenku.baidu.com/p/cir201?from=wenku" TargetMode="Externa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hyperlink" Target="http://gzccidtr.yanj.cn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153501F-CA3E-47DB-9106-540AA3E218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05736078-2EC3-4E4F-B626-371642E322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06860-A6B7-4CE9-8CB1-6AD95E21A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56C3B3-7730-416A-AF19-5920DD2A8F31}" type="datetimeFigureOut">
              <a:rPr lang="zh-CN" altLang="en-US"/>
              <a:pPr>
                <a:defRPr/>
              </a:pPr>
              <a:t>2019/1/8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EFAB1-BDFA-4503-A421-ED46BD3C9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2242A-247C-40EF-8CF0-896B794F3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DBD48E-45EE-414C-B22A-618849C4E7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E5DE4F-9B67-4806-B3E3-17D94004781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8"/>
            <a:ext cx="12192000" cy="6858000"/>
          </a:xfrm>
          <a:prstGeom prst="rect">
            <a:avLst/>
          </a:prstGeom>
        </p:spPr>
      </p:pic>
      <p:sp>
        <p:nvSpPr>
          <p:cNvPr id="27" name="Rectangle 4">
            <a:extLst>
              <a:ext uri="{FF2B5EF4-FFF2-40B4-BE49-F238E27FC236}">
                <a16:creationId xmlns:a16="http://schemas.microsoft.com/office/drawing/2014/main" id="{85F99949-5A5A-48EB-A99B-7FE0EC2D9893}"/>
              </a:ext>
            </a:extLst>
          </p:cNvPr>
          <p:cNvSpPr/>
          <p:nvPr userDrawn="1"/>
        </p:nvSpPr>
        <p:spPr>
          <a:xfrm>
            <a:off x="16591" y="4869160"/>
            <a:ext cx="12175410" cy="1046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hlinkClick r:id="rId15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4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E560-ADEC-41E6-854E-DAC06D5AFEC8}" type="datetimeFigureOut">
              <a:rPr lang="zh-CN" altLang="en-US" smtClean="0"/>
              <a:t>2019/1/8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片包含 地图, 文字&#10;&#10;已生成极高可信度的说明">
            <a:extLst>
              <a:ext uri="{FF2B5EF4-FFF2-40B4-BE49-F238E27FC236}">
                <a16:creationId xmlns:a16="http://schemas.microsoft.com/office/drawing/2014/main" id="{A7C9D9C3-639B-428A-B344-F8EDE625218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" y="0"/>
            <a:ext cx="12216660" cy="6137413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7E467637-0C2B-424B-AB21-09B930DE044A}"/>
              </a:ext>
            </a:extLst>
          </p:cNvPr>
          <p:cNvSpPr/>
          <p:nvPr userDrawn="1"/>
        </p:nvSpPr>
        <p:spPr>
          <a:xfrm>
            <a:off x="16591" y="5805264"/>
            <a:ext cx="12175410" cy="1046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hlinkClick r:id="rId15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5AFA694-6785-4633-8470-12BA3E71F18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331914"/>
            <a:ext cx="1358774" cy="13587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97DB0E8-32A8-4CAB-90D5-A1D55080A5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4" t="79479" r="-399" b="199"/>
          <a:stretch/>
        </p:blipFill>
        <p:spPr>
          <a:xfrm>
            <a:off x="5303912" y="4081762"/>
            <a:ext cx="1728192" cy="15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6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 advTm="20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图片包含 文字, 屏幕截图&#10;&#10;已生成高可信度的说明">
            <a:extLst>
              <a:ext uri="{FF2B5EF4-FFF2-40B4-BE49-F238E27FC236}">
                <a16:creationId xmlns:a16="http://schemas.microsoft.com/office/drawing/2014/main" id="{2FD2FDE6-3952-4790-A588-AB4A52DCFBA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7609" cy="6858000"/>
          </a:xfrm>
          <a:prstGeom prst="rect">
            <a:avLst/>
          </a:prstGeom>
        </p:spPr>
      </p:pic>
      <p:sp>
        <p:nvSpPr>
          <p:cNvPr id="24" name="Rectangle 4">
            <a:extLst>
              <a:ext uri="{FF2B5EF4-FFF2-40B4-BE49-F238E27FC236}">
                <a16:creationId xmlns:a16="http://schemas.microsoft.com/office/drawing/2014/main" id="{CAD54E5E-15FF-4E0E-9110-193CC2BF8CE9}"/>
              </a:ext>
            </a:extLst>
          </p:cNvPr>
          <p:cNvSpPr/>
          <p:nvPr userDrawn="1"/>
        </p:nvSpPr>
        <p:spPr>
          <a:xfrm>
            <a:off x="16591" y="6165304"/>
            <a:ext cx="12175410" cy="686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  <a:hlinkClick r:id="rId15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8B5CDB4-464F-4748-99FB-0BBAEB7F5AB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810" y="4522887"/>
            <a:ext cx="1358774" cy="135877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E9B77B7-4875-451A-BA9C-4EBD2360CD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4" t="79479" r="-399" b="199"/>
          <a:stretch/>
        </p:blipFill>
        <p:spPr>
          <a:xfrm>
            <a:off x="7977586" y="4425476"/>
            <a:ext cx="1584176" cy="14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7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>
            <a:extLst>
              <a:ext uri="{FF2B5EF4-FFF2-40B4-BE49-F238E27FC236}">
                <a16:creationId xmlns:a16="http://schemas.microsoft.com/office/drawing/2014/main" id="{32BE264B-5FAF-4A6D-B4AD-3AC24B4DC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655" y="25263"/>
            <a:ext cx="6507797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4B649F"/>
                </a:solidFill>
              </a:rPr>
              <a:t>Assume We have: n choices of bitrate and m choices of buffer</a:t>
            </a:r>
            <a:endParaRPr lang="zh-CN" altLang="en-US" b="1" dirty="0">
              <a:solidFill>
                <a:srgbClr val="4B649F"/>
              </a:solidFill>
            </a:endParaRP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C396A1E6-1061-4A78-9A9E-EDBDC4732975}"/>
              </a:ext>
            </a:extLst>
          </p:cNvPr>
          <p:cNvSpPr/>
          <p:nvPr/>
        </p:nvSpPr>
        <p:spPr>
          <a:xfrm>
            <a:off x="581013" y="3252131"/>
            <a:ext cx="540000" cy="540000"/>
          </a:xfrm>
          <a:prstGeom prst="hexagon">
            <a:avLst>
              <a:gd name="adj" fmla="val 22742"/>
              <a:gd name="vf" fmla="val 11547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B4A9CC3-B347-458D-A26C-51FFD35ED3EE}"/>
              </a:ext>
            </a:extLst>
          </p:cNvPr>
          <p:cNvCxnSpPr>
            <a:cxnSpLocks/>
          </p:cNvCxnSpPr>
          <p:nvPr/>
        </p:nvCxnSpPr>
        <p:spPr>
          <a:xfrm flipV="1">
            <a:off x="1121013" y="2296383"/>
            <a:ext cx="844125" cy="9531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0E75D3F-D7AD-44F3-981C-62196A36D0C9}"/>
              </a:ext>
            </a:extLst>
          </p:cNvPr>
          <p:cNvCxnSpPr>
            <a:cxnSpLocks/>
          </p:cNvCxnSpPr>
          <p:nvPr/>
        </p:nvCxnSpPr>
        <p:spPr>
          <a:xfrm>
            <a:off x="1121013" y="3789536"/>
            <a:ext cx="844125" cy="958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4641362-ECD7-4FB1-9393-64B8F368CCCE}"/>
              </a:ext>
            </a:extLst>
          </p:cNvPr>
          <p:cNvCxnSpPr>
            <a:cxnSpLocks/>
          </p:cNvCxnSpPr>
          <p:nvPr/>
        </p:nvCxnSpPr>
        <p:spPr>
          <a:xfrm>
            <a:off x="1247746" y="3519535"/>
            <a:ext cx="7173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1BAA54B-E85E-4DCB-B6F0-80D53F940839}"/>
              </a:ext>
            </a:extLst>
          </p:cNvPr>
          <p:cNvSpPr/>
          <p:nvPr/>
        </p:nvSpPr>
        <p:spPr>
          <a:xfrm>
            <a:off x="1965138" y="1877776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1434F88-278E-48C3-8470-B15A53B8D8BC}"/>
              </a:ext>
            </a:extLst>
          </p:cNvPr>
          <p:cNvSpPr/>
          <p:nvPr/>
        </p:nvSpPr>
        <p:spPr>
          <a:xfrm>
            <a:off x="1974219" y="4745282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519FEEE-24D2-4394-ACBE-4146D27AF5D1}"/>
              </a:ext>
            </a:extLst>
          </p:cNvPr>
          <p:cNvSpPr/>
          <p:nvPr/>
        </p:nvSpPr>
        <p:spPr>
          <a:xfrm>
            <a:off x="1965138" y="3311529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F71EC8E-49A1-468F-B771-5EB5C53C0F92}"/>
              </a:ext>
            </a:extLst>
          </p:cNvPr>
          <p:cNvSpPr txBox="1"/>
          <p:nvPr/>
        </p:nvSpPr>
        <p:spPr>
          <a:xfrm>
            <a:off x="3122925" y="3350257"/>
            <a:ext cx="218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n * m score models 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2FFF6A67-C5F7-4E27-9603-32E8A36A9B8C}"/>
              </a:ext>
            </a:extLst>
          </p:cNvPr>
          <p:cNvSpPr/>
          <p:nvPr/>
        </p:nvSpPr>
        <p:spPr>
          <a:xfrm>
            <a:off x="2809263" y="1877776"/>
            <a:ext cx="228125" cy="3283517"/>
          </a:xfrm>
          <a:prstGeom prst="rightBrace">
            <a:avLst>
              <a:gd name="adj1" fmla="val 33487"/>
              <a:gd name="adj2" fmla="val 503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6D22941-DAA3-4E30-9DB0-CA821043B322}"/>
              </a:ext>
            </a:extLst>
          </p:cNvPr>
          <p:cNvSpPr txBox="1"/>
          <p:nvPr/>
        </p:nvSpPr>
        <p:spPr>
          <a:xfrm>
            <a:off x="1984588" y="1918311"/>
            <a:ext cx="530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2.4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92D92A7-F31B-4C37-9F0B-0F46074828EF}"/>
              </a:ext>
            </a:extLst>
          </p:cNvPr>
          <p:cNvSpPr txBox="1"/>
          <p:nvPr/>
        </p:nvSpPr>
        <p:spPr>
          <a:xfrm>
            <a:off x="2003276" y="3348895"/>
            <a:ext cx="487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1.2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198F320-AD50-47EF-8330-7C87D9312D46}"/>
              </a:ext>
            </a:extLst>
          </p:cNvPr>
          <p:cNvSpPr txBox="1"/>
          <p:nvPr/>
        </p:nvSpPr>
        <p:spPr>
          <a:xfrm>
            <a:off x="1995069" y="4801705"/>
            <a:ext cx="504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0.3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6DCEF5B-C8DD-436A-B894-D16EFACD5491}"/>
              </a:ext>
            </a:extLst>
          </p:cNvPr>
          <p:cNvSpPr txBox="1"/>
          <p:nvPr/>
        </p:nvSpPr>
        <p:spPr>
          <a:xfrm>
            <a:off x="1478290" y="5870075"/>
            <a:ext cx="1817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solidFill>
                  <a:srgbClr val="4B649F"/>
                </a:solidFill>
              </a:rPr>
              <a:t>current_score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096C3B-5417-4330-8F52-1D804293DCBE}"/>
              </a:ext>
            </a:extLst>
          </p:cNvPr>
          <p:cNvSpPr txBox="1"/>
          <p:nvPr/>
        </p:nvSpPr>
        <p:spPr>
          <a:xfrm>
            <a:off x="1757490" y="5504653"/>
            <a:ext cx="997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Depth 1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8703679-B767-4F46-8FCA-E9304CC129D1}"/>
              </a:ext>
            </a:extLst>
          </p:cNvPr>
          <p:cNvCxnSpPr>
            <a:cxnSpLocks/>
            <a:stCxn id="19" idx="3"/>
            <a:endCxn id="45" idx="1"/>
          </p:cNvCxnSpPr>
          <p:nvPr/>
        </p:nvCxnSpPr>
        <p:spPr>
          <a:xfrm flipV="1">
            <a:off x="2529018" y="947665"/>
            <a:ext cx="839470" cy="11381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78624CF-EE79-4FF1-8A26-C11D74C5CC2D}"/>
              </a:ext>
            </a:extLst>
          </p:cNvPr>
          <p:cNvCxnSpPr>
            <a:cxnSpLocks/>
            <a:stCxn id="19" idx="3"/>
            <a:endCxn id="46" idx="1"/>
          </p:cNvCxnSpPr>
          <p:nvPr/>
        </p:nvCxnSpPr>
        <p:spPr>
          <a:xfrm flipV="1">
            <a:off x="2529018" y="1536392"/>
            <a:ext cx="837775" cy="5493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2DCC538-1751-4771-9F29-ADF0D0900F30}"/>
              </a:ext>
            </a:extLst>
          </p:cNvPr>
          <p:cNvCxnSpPr>
            <a:cxnSpLocks/>
            <a:stCxn id="19" idx="3"/>
            <a:endCxn id="47" idx="1"/>
          </p:cNvCxnSpPr>
          <p:nvPr/>
        </p:nvCxnSpPr>
        <p:spPr>
          <a:xfrm>
            <a:off x="2529018" y="2085782"/>
            <a:ext cx="837775" cy="34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4D26CA6A-9AA7-4A43-82EB-D0EA64FFC7CB}"/>
              </a:ext>
            </a:extLst>
          </p:cNvPr>
          <p:cNvSpPr/>
          <p:nvPr/>
        </p:nvSpPr>
        <p:spPr>
          <a:xfrm>
            <a:off x="3368488" y="739659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8DA5726-C972-4D94-9B85-E4F6A7041405}"/>
              </a:ext>
            </a:extLst>
          </p:cNvPr>
          <p:cNvSpPr/>
          <p:nvPr/>
        </p:nvSpPr>
        <p:spPr>
          <a:xfrm>
            <a:off x="3366793" y="1328386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94B01D4-0DFC-4058-85B4-93AEE7C8AB3F}"/>
              </a:ext>
            </a:extLst>
          </p:cNvPr>
          <p:cNvSpPr/>
          <p:nvPr/>
        </p:nvSpPr>
        <p:spPr>
          <a:xfrm>
            <a:off x="3366793" y="1912415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CBAB79C-FF7C-4CF7-B785-8404A7387420}"/>
              </a:ext>
            </a:extLst>
          </p:cNvPr>
          <p:cNvCxnSpPr>
            <a:cxnSpLocks/>
            <a:stCxn id="21" idx="3"/>
            <a:endCxn id="59" idx="1"/>
          </p:cNvCxnSpPr>
          <p:nvPr/>
        </p:nvCxnSpPr>
        <p:spPr>
          <a:xfrm flipV="1">
            <a:off x="2529018" y="2698416"/>
            <a:ext cx="845820" cy="8211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CCD6E45-F8BB-44B3-81F4-6FBD503540C8}"/>
              </a:ext>
            </a:extLst>
          </p:cNvPr>
          <p:cNvCxnSpPr>
            <a:cxnSpLocks/>
            <a:stCxn id="21" idx="3"/>
            <a:endCxn id="60" idx="1"/>
          </p:cNvCxnSpPr>
          <p:nvPr/>
        </p:nvCxnSpPr>
        <p:spPr>
          <a:xfrm flipV="1">
            <a:off x="2529018" y="3292089"/>
            <a:ext cx="850475" cy="2274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1C8CC41-D03D-4A19-8891-17749CFAC35B}"/>
              </a:ext>
            </a:extLst>
          </p:cNvPr>
          <p:cNvCxnSpPr>
            <a:cxnSpLocks/>
            <a:stCxn id="21" idx="3"/>
            <a:endCxn id="61" idx="1"/>
          </p:cNvCxnSpPr>
          <p:nvPr/>
        </p:nvCxnSpPr>
        <p:spPr>
          <a:xfrm>
            <a:off x="2529018" y="3519535"/>
            <a:ext cx="844125" cy="3611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736B34F-7E7D-4173-8432-9C184DDE091D}"/>
              </a:ext>
            </a:extLst>
          </p:cNvPr>
          <p:cNvSpPr/>
          <p:nvPr/>
        </p:nvSpPr>
        <p:spPr>
          <a:xfrm>
            <a:off x="3374838" y="2490410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E6254AE-3F52-42D6-8EAE-3C085E1963FE}"/>
              </a:ext>
            </a:extLst>
          </p:cNvPr>
          <p:cNvSpPr/>
          <p:nvPr/>
        </p:nvSpPr>
        <p:spPr>
          <a:xfrm>
            <a:off x="3379493" y="3084083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9F4F6C-185B-46B1-A534-73FC9A74B2FD}"/>
              </a:ext>
            </a:extLst>
          </p:cNvPr>
          <p:cNvSpPr/>
          <p:nvPr/>
        </p:nvSpPr>
        <p:spPr>
          <a:xfrm>
            <a:off x="3373143" y="3672682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292C953-2895-4701-B5C3-E579FD797751}"/>
              </a:ext>
            </a:extLst>
          </p:cNvPr>
          <p:cNvCxnSpPr>
            <a:cxnSpLocks/>
            <a:stCxn id="20" idx="3"/>
            <a:endCxn id="81" idx="1"/>
          </p:cNvCxnSpPr>
          <p:nvPr/>
        </p:nvCxnSpPr>
        <p:spPr>
          <a:xfrm flipV="1">
            <a:off x="2538099" y="4471685"/>
            <a:ext cx="841394" cy="4816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B9092BB-DAAB-408C-9562-CE49EA936E70}"/>
              </a:ext>
            </a:extLst>
          </p:cNvPr>
          <p:cNvCxnSpPr>
            <a:cxnSpLocks/>
            <a:stCxn id="20" idx="3"/>
            <a:endCxn id="82" idx="1"/>
          </p:cNvCxnSpPr>
          <p:nvPr/>
        </p:nvCxnSpPr>
        <p:spPr>
          <a:xfrm>
            <a:off x="2538099" y="4953288"/>
            <a:ext cx="839699" cy="1071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DCF8248-646F-47C6-AD0F-2F207A9D48A3}"/>
              </a:ext>
            </a:extLst>
          </p:cNvPr>
          <p:cNvCxnSpPr>
            <a:cxnSpLocks/>
            <a:stCxn id="20" idx="3"/>
            <a:endCxn id="83" idx="1"/>
          </p:cNvCxnSpPr>
          <p:nvPr/>
        </p:nvCxnSpPr>
        <p:spPr>
          <a:xfrm>
            <a:off x="2538099" y="4953288"/>
            <a:ext cx="839699" cy="6911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D648EB36-F775-4408-AEED-FFA6589E9257}"/>
              </a:ext>
            </a:extLst>
          </p:cNvPr>
          <p:cNvSpPr/>
          <p:nvPr/>
        </p:nvSpPr>
        <p:spPr>
          <a:xfrm>
            <a:off x="3379493" y="4263679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0085B05-24D4-445C-9575-E16782AF36E2}"/>
              </a:ext>
            </a:extLst>
          </p:cNvPr>
          <p:cNvSpPr/>
          <p:nvPr/>
        </p:nvSpPr>
        <p:spPr>
          <a:xfrm>
            <a:off x="3377798" y="4852406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BC95259-8BB2-4009-A303-A6AC57DA2A46}"/>
              </a:ext>
            </a:extLst>
          </p:cNvPr>
          <p:cNvSpPr/>
          <p:nvPr/>
        </p:nvSpPr>
        <p:spPr>
          <a:xfrm>
            <a:off x="3377798" y="5436435"/>
            <a:ext cx="563880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1A3DDB3-7581-49C4-A6A0-A0C5C826FA99}"/>
              </a:ext>
            </a:extLst>
          </p:cNvPr>
          <p:cNvSpPr txBox="1"/>
          <p:nvPr/>
        </p:nvSpPr>
        <p:spPr>
          <a:xfrm>
            <a:off x="3162764" y="5956767"/>
            <a:ext cx="997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Depth 2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6C47CBC9-A8AF-468D-BF95-2FD5991D75BD}"/>
              </a:ext>
            </a:extLst>
          </p:cNvPr>
          <p:cNvSpPr txBox="1"/>
          <p:nvPr/>
        </p:nvSpPr>
        <p:spPr>
          <a:xfrm>
            <a:off x="4418215" y="1364765"/>
            <a:ext cx="218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n * m score models 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01" name="右大括号 100">
            <a:extLst>
              <a:ext uri="{FF2B5EF4-FFF2-40B4-BE49-F238E27FC236}">
                <a16:creationId xmlns:a16="http://schemas.microsoft.com/office/drawing/2014/main" id="{1E376280-E8FD-41F7-8F34-591B92059708}"/>
              </a:ext>
            </a:extLst>
          </p:cNvPr>
          <p:cNvSpPr/>
          <p:nvPr/>
        </p:nvSpPr>
        <p:spPr>
          <a:xfrm>
            <a:off x="4090505" y="739659"/>
            <a:ext cx="169573" cy="1588767"/>
          </a:xfrm>
          <a:prstGeom prst="rightBrace">
            <a:avLst>
              <a:gd name="adj1" fmla="val 33487"/>
              <a:gd name="adj2" fmla="val 503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右大括号 101">
            <a:extLst>
              <a:ext uri="{FF2B5EF4-FFF2-40B4-BE49-F238E27FC236}">
                <a16:creationId xmlns:a16="http://schemas.microsoft.com/office/drawing/2014/main" id="{CB7A06F6-5FA8-446D-9DB5-3926AE2F434F}"/>
              </a:ext>
            </a:extLst>
          </p:cNvPr>
          <p:cNvSpPr/>
          <p:nvPr/>
        </p:nvSpPr>
        <p:spPr>
          <a:xfrm>
            <a:off x="4095245" y="2488296"/>
            <a:ext cx="164833" cy="1598176"/>
          </a:xfrm>
          <a:prstGeom prst="rightBrace">
            <a:avLst>
              <a:gd name="adj1" fmla="val 33487"/>
              <a:gd name="adj2" fmla="val 503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右大括号 102">
            <a:extLst>
              <a:ext uri="{FF2B5EF4-FFF2-40B4-BE49-F238E27FC236}">
                <a16:creationId xmlns:a16="http://schemas.microsoft.com/office/drawing/2014/main" id="{88711873-1CB4-418A-A8F0-FD3EAF3049EC}"/>
              </a:ext>
            </a:extLst>
          </p:cNvPr>
          <p:cNvSpPr/>
          <p:nvPr/>
        </p:nvSpPr>
        <p:spPr>
          <a:xfrm>
            <a:off x="4090504" y="4263679"/>
            <a:ext cx="169573" cy="1588767"/>
          </a:xfrm>
          <a:prstGeom prst="rightBrace">
            <a:avLst>
              <a:gd name="adj1" fmla="val 33487"/>
              <a:gd name="adj2" fmla="val 503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563FC7C-D10C-47BD-9DD6-E3670A24A31E}"/>
              </a:ext>
            </a:extLst>
          </p:cNvPr>
          <p:cNvSpPr txBox="1"/>
          <p:nvPr/>
        </p:nvSpPr>
        <p:spPr>
          <a:xfrm>
            <a:off x="4418215" y="4888785"/>
            <a:ext cx="218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n * m score models 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16C045A-B3C9-4FD0-B157-A68C892C855E}"/>
              </a:ext>
            </a:extLst>
          </p:cNvPr>
          <p:cNvSpPr txBox="1"/>
          <p:nvPr/>
        </p:nvSpPr>
        <p:spPr>
          <a:xfrm>
            <a:off x="4418215" y="3118107"/>
            <a:ext cx="2188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n * m score models 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42CF5C9-0F5C-4133-BD74-E9A0100679C5}"/>
              </a:ext>
            </a:extLst>
          </p:cNvPr>
          <p:cNvSpPr txBox="1"/>
          <p:nvPr/>
        </p:nvSpPr>
        <p:spPr>
          <a:xfrm>
            <a:off x="3366793" y="758413"/>
            <a:ext cx="565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-0.4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2BD2213-5332-46A5-983C-CBE4309F5A87}"/>
              </a:ext>
            </a:extLst>
          </p:cNvPr>
          <p:cNvSpPr txBox="1"/>
          <p:nvPr/>
        </p:nvSpPr>
        <p:spPr>
          <a:xfrm>
            <a:off x="3407608" y="1370926"/>
            <a:ext cx="494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1.0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46EE37F-D826-43E6-B6B4-BEAAB529372B}"/>
              </a:ext>
            </a:extLst>
          </p:cNvPr>
          <p:cNvSpPr txBox="1"/>
          <p:nvPr/>
        </p:nvSpPr>
        <p:spPr>
          <a:xfrm>
            <a:off x="3414437" y="1946465"/>
            <a:ext cx="536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0.7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7AD04FE-962F-4BAF-9BD2-9AAB4A79F924}"/>
              </a:ext>
            </a:extLst>
          </p:cNvPr>
          <p:cNvSpPr txBox="1"/>
          <p:nvPr/>
        </p:nvSpPr>
        <p:spPr>
          <a:xfrm>
            <a:off x="3413857" y="2542827"/>
            <a:ext cx="47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2.7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2E6045A-ED06-4E94-9261-F10D66871A67}"/>
              </a:ext>
            </a:extLst>
          </p:cNvPr>
          <p:cNvSpPr txBox="1"/>
          <p:nvPr/>
        </p:nvSpPr>
        <p:spPr>
          <a:xfrm>
            <a:off x="3413756" y="3124669"/>
            <a:ext cx="604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1.9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A5768B3B-CB84-4942-BDCA-36FCCF290306}"/>
              </a:ext>
            </a:extLst>
          </p:cNvPr>
          <p:cNvSpPr txBox="1"/>
          <p:nvPr/>
        </p:nvSpPr>
        <p:spPr>
          <a:xfrm>
            <a:off x="3386721" y="3727539"/>
            <a:ext cx="536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-1.1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359E70F-1E4E-4289-B977-0E11A6FBFEA9}"/>
              </a:ext>
            </a:extLst>
          </p:cNvPr>
          <p:cNvSpPr txBox="1"/>
          <p:nvPr/>
        </p:nvSpPr>
        <p:spPr>
          <a:xfrm>
            <a:off x="3376098" y="4307823"/>
            <a:ext cx="557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-0.9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1AF88C9-2AF5-4E1E-9FFF-5E210F667709}"/>
              </a:ext>
            </a:extLst>
          </p:cNvPr>
          <p:cNvSpPr txBox="1"/>
          <p:nvPr/>
        </p:nvSpPr>
        <p:spPr>
          <a:xfrm>
            <a:off x="3428664" y="4898820"/>
            <a:ext cx="46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2.3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558E344-269A-4B13-A46D-0608A2EBDF5A}"/>
              </a:ext>
            </a:extLst>
          </p:cNvPr>
          <p:cNvSpPr txBox="1"/>
          <p:nvPr/>
        </p:nvSpPr>
        <p:spPr>
          <a:xfrm>
            <a:off x="3423898" y="5475163"/>
            <a:ext cx="527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0.5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7CEC940-A394-4BCA-9EF3-509AF7E50A38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3932368" y="686322"/>
            <a:ext cx="588645" cy="261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8A205AE-26CF-4434-949D-FBA91EEA020A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932368" y="947665"/>
            <a:ext cx="5886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CB9372C-D799-4F31-BFC6-7D4BC185B965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932368" y="947665"/>
            <a:ext cx="588645" cy="249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2F1083D-20D3-480F-9D61-A23E4F707B53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930673" y="1307082"/>
            <a:ext cx="590340" cy="229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18C2D352-72D8-41DB-8B6C-7A0A9621B834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3930673" y="1536391"/>
            <a:ext cx="59034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47650F60-A30B-4941-863C-30C9DB658DF2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930673" y="1536392"/>
            <a:ext cx="590340" cy="2392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CD0F5A27-E754-4158-B6AA-7677C75B62DD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3930673" y="1892819"/>
            <a:ext cx="590340" cy="2276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26EF1B6B-630F-471E-99D8-2B766F9333A2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930673" y="2120421"/>
            <a:ext cx="590340" cy="17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E403AF93-FB6C-4FF0-9398-C56659F61CB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930673" y="2120421"/>
            <a:ext cx="590340" cy="2409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96469D15-EB2D-4A4E-95E2-9E6298AADEEB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938718" y="2465630"/>
            <a:ext cx="575415" cy="232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AEA2F395-6FBD-4060-8353-558B4E82EE6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938718" y="2694940"/>
            <a:ext cx="575415" cy="3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E09EAD72-9709-4296-8782-09DA355A345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938718" y="2698416"/>
            <a:ext cx="575415" cy="235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3E376EF2-6E84-4D56-9359-36EBA1601F02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943373" y="3076475"/>
            <a:ext cx="590340" cy="2156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586D1265-11D3-4039-9E87-4A1437B9BFB4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3943373" y="3292089"/>
            <a:ext cx="590340" cy="136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BBBFF478-A428-4A33-ADF4-23603DA26257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3943373" y="3292089"/>
            <a:ext cx="590340" cy="252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6AF25713-E76F-448C-BEEC-7EAABB79C699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3937023" y="3671294"/>
            <a:ext cx="583990" cy="20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30C7E989-CD4D-4DCC-A393-9D2729C96496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937023" y="3880688"/>
            <a:ext cx="583990" cy="19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5A7D602-FFD7-45F6-9FF4-5CE833A1957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3937023" y="3880688"/>
            <a:ext cx="583990" cy="2591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1E2A096-C5EA-480A-95DE-A50D6AC60BBC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3943373" y="4254809"/>
            <a:ext cx="583990" cy="216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750BD5FB-6EA3-43F7-AF90-93B30E9D809A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3943373" y="4471685"/>
            <a:ext cx="583990" cy="12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BF02C0E-1EBC-43B5-B6CF-EE9B88008487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3943373" y="4471685"/>
            <a:ext cx="583990" cy="2516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2ED40CFD-3636-477E-AA52-FDC0DCC4B215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3941678" y="4838670"/>
            <a:ext cx="579335" cy="221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2CC70B2A-7D11-4312-9101-FB04BD05B20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941678" y="5060412"/>
            <a:ext cx="579335" cy="75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96548386-A430-4997-9147-49C017605B5E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941678" y="5060412"/>
            <a:ext cx="579335" cy="246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74807C73-0BFB-4C2F-A4AA-F4449CB34073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3941678" y="5422697"/>
            <a:ext cx="579335" cy="2217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D94670F1-EB62-4785-9E42-CBFC0CE13FC2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3941678" y="5644441"/>
            <a:ext cx="579335" cy="75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E55DA6DE-A23C-4FA8-98C7-68E2891408AC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3941678" y="5644441"/>
            <a:ext cx="579335" cy="2467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C8DF64CD-D9B6-4CE7-A391-DC5650C167AA}"/>
              </a:ext>
            </a:extLst>
          </p:cNvPr>
          <p:cNvSpPr txBox="1"/>
          <p:nvPr/>
        </p:nvSpPr>
        <p:spPr>
          <a:xfrm>
            <a:off x="5334043" y="550392"/>
            <a:ext cx="103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 </a:t>
            </a:r>
            <a:r>
              <a:rPr lang="en-US" altLang="zh-CN" sz="3200" b="1" dirty="0">
                <a:solidFill>
                  <a:srgbClr val="4B649F"/>
                </a:solidFill>
              </a:rPr>
              <a:t>……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2DD6CBF3-5CE4-45A8-A774-ADFA427391C4}"/>
              </a:ext>
            </a:extLst>
          </p:cNvPr>
          <p:cNvSpPr txBox="1"/>
          <p:nvPr/>
        </p:nvSpPr>
        <p:spPr>
          <a:xfrm>
            <a:off x="5334043" y="1892819"/>
            <a:ext cx="103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 </a:t>
            </a:r>
            <a:r>
              <a:rPr lang="en-US" altLang="zh-CN" sz="3200" b="1" dirty="0">
                <a:solidFill>
                  <a:srgbClr val="4B649F"/>
                </a:solidFill>
              </a:rPr>
              <a:t>……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9AF386E2-C34C-4488-899F-896EF93A950C}"/>
              </a:ext>
            </a:extLst>
          </p:cNvPr>
          <p:cNvSpPr txBox="1"/>
          <p:nvPr/>
        </p:nvSpPr>
        <p:spPr>
          <a:xfrm>
            <a:off x="5334043" y="3282414"/>
            <a:ext cx="103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 </a:t>
            </a:r>
            <a:r>
              <a:rPr lang="en-US" altLang="zh-CN" sz="3200" b="1" dirty="0">
                <a:solidFill>
                  <a:srgbClr val="4B649F"/>
                </a:solidFill>
              </a:rPr>
              <a:t>……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2673222-5960-4275-A8A1-C5255D2E3064}"/>
              </a:ext>
            </a:extLst>
          </p:cNvPr>
          <p:cNvSpPr txBox="1"/>
          <p:nvPr/>
        </p:nvSpPr>
        <p:spPr>
          <a:xfrm>
            <a:off x="5334043" y="4634504"/>
            <a:ext cx="103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 </a:t>
            </a:r>
            <a:r>
              <a:rPr lang="en-US" altLang="zh-CN" sz="3200" b="1" dirty="0">
                <a:solidFill>
                  <a:srgbClr val="4B649F"/>
                </a:solidFill>
              </a:rPr>
              <a:t>……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43C9CE0C-29DE-4DBC-B5A2-614E50095BA3}"/>
              </a:ext>
            </a:extLst>
          </p:cNvPr>
          <p:cNvSpPr txBox="1"/>
          <p:nvPr/>
        </p:nvSpPr>
        <p:spPr>
          <a:xfrm>
            <a:off x="4625867" y="5956767"/>
            <a:ext cx="2483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k-2 steps of  recursions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9736D326-F924-4646-91EA-DF2B6A5A24B7}"/>
              </a:ext>
            </a:extLst>
          </p:cNvPr>
          <p:cNvSpPr/>
          <p:nvPr/>
        </p:nvSpPr>
        <p:spPr>
          <a:xfrm>
            <a:off x="8672007" y="740962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3B5AE589-3B0D-4E92-919F-AAB1CEFD7A56}"/>
              </a:ext>
            </a:extLst>
          </p:cNvPr>
          <p:cNvSpPr/>
          <p:nvPr/>
        </p:nvSpPr>
        <p:spPr>
          <a:xfrm>
            <a:off x="8672007" y="1360917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A7AD7FDE-310A-4AA8-93D2-28BE5E26B271}"/>
              </a:ext>
            </a:extLst>
          </p:cNvPr>
          <p:cNvSpPr/>
          <p:nvPr/>
        </p:nvSpPr>
        <p:spPr>
          <a:xfrm>
            <a:off x="8667177" y="1981134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52F753E5-8361-4FFD-9CC1-727C7784C16E}"/>
              </a:ext>
            </a:extLst>
          </p:cNvPr>
          <p:cNvCxnSpPr>
            <a:cxnSpLocks/>
            <a:stCxn id="213" idx="3"/>
            <a:endCxn id="187" idx="1"/>
          </p:cNvCxnSpPr>
          <p:nvPr/>
        </p:nvCxnSpPr>
        <p:spPr>
          <a:xfrm flipV="1">
            <a:off x="8079397" y="948968"/>
            <a:ext cx="592610" cy="622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F2D3A71C-7553-497B-8821-92532C9DED25}"/>
              </a:ext>
            </a:extLst>
          </p:cNvPr>
          <p:cNvCxnSpPr>
            <a:cxnSpLocks/>
            <a:stCxn id="213" idx="3"/>
            <a:endCxn id="191" idx="1"/>
          </p:cNvCxnSpPr>
          <p:nvPr/>
        </p:nvCxnSpPr>
        <p:spPr>
          <a:xfrm flipV="1">
            <a:off x="8079397" y="1568923"/>
            <a:ext cx="592610" cy="24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90BC5CF0-07A3-4035-AACE-F5AED54C8ED4}"/>
              </a:ext>
            </a:extLst>
          </p:cNvPr>
          <p:cNvCxnSpPr>
            <a:cxnSpLocks/>
            <a:stCxn id="213" idx="3"/>
            <a:endCxn id="192" idx="1"/>
          </p:cNvCxnSpPr>
          <p:nvPr/>
        </p:nvCxnSpPr>
        <p:spPr>
          <a:xfrm>
            <a:off x="8079397" y="1571389"/>
            <a:ext cx="587780" cy="617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ADE2D163-8B56-4BAC-8306-407B1E3F122D}"/>
              </a:ext>
            </a:extLst>
          </p:cNvPr>
          <p:cNvSpPr/>
          <p:nvPr/>
        </p:nvSpPr>
        <p:spPr>
          <a:xfrm>
            <a:off x="7476175" y="1363383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3EB0891E-EAA0-4D14-AD9A-5ADD92FA8030}"/>
              </a:ext>
            </a:extLst>
          </p:cNvPr>
          <p:cNvSpPr/>
          <p:nvPr/>
        </p:nvSpPr>
        <p:spPr>
          <a:xfrm>
            <a:off x="8672007" y="4181750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3B7C8F71-DD05-49C9-A27B-B1191D516E3E}"/>
              </a:ext>
            </a:extLst>
          </p:cNvPr>
          <p:cNvSpPr/>
          <p:nvPr/>
        </p:nvSpPr>
        <p:spPr>
          <a:xfrm>
            <a:off x="8672007" y="4801705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5D4E2E87-9123-427F-9EBB-CE6AC12EF756}"/>
              </a:ext>
            </a:extLst>
          </p:cNvPr>
          <p:cNvSpPr/>
          <p:nvPr/>
        </p:nvSpPr>
        <p:spPr>
          <a:xfrm>
            <a:off x="8667177" y="5421922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66DF449B-82B9-4421-9553-2BDEB6F3EFF2}"/>
              </a:ext>
            </a:extLst>
          </p:cNvPr>
          <p:cNvCxnSpPr>
            <a:cxnSpLocks/>
            <a:stCxn id="223" idx="3"/>
            <a:endCxn id="217" idx="1"/>
          </p:cNvCxnSpPr>
          <p:nvPr/>
        </p:nvCxnSpPr>
        <p:spPr>
          <a:xfrm flipV="1">
            <a:off x="8079397" y="4389756"/>
            <a:ext cx="592610" cy="622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9E53D700-227F-4B40-92F8-39708648E7FB}"/>
              </a:ext>
            </a:extLst>
          </p:cNvPr>
          <p:cNvCxnSpPr>
            <a:cxnSpLocks/>
            <a:stCxn id="223" idx="3"/>
            <a:endCxn id="218" idx="1"/>
          </p:cNvCxnSpPr>
          <p:nvPr/>
        </p:nvCxnSpPr>
        <p:spPr>
          <a:xfrm flipV="1">
            <a:off x="8079397" y="5009711"/>
            <a:ext cx="592610" cy="24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D6032B55-D335-40D8-BD51-40CA26F21749}"/>
              </a:ext>
            </a:extLst>
          </p:cNvPr>
          <p:cNvCxnSpPr>
            <a:cxnSpLocks/>
            <a:stCxn id="223" idx="3"/>
            <a:endCxn id="219" idx="1"/>
          </p:cNvCxnSpPr>
          <p:nvPr/>
        </p:nvCxnSpPr>
        <p:spPr>
          <a:xfrm>
            <a:off x="8079397" y="5012177"/>
            <a:ext cx="587780" cy="617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20DE8595-E058-4F8D-8A82-96518AFEE844}"/>
              </a:ext>
            </a:extLst>
          </p:cNvPr>
          <p:cNvSpPr/>
          <p:nvPr/>
        </p:nvSpPr>
        <p:spPr>
          <a:xfrm>
            <a:off x="7476175" y="4804171"/>
            <a:ext cx="603222" cy="41601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08319127-E10C-491C-AB4D-CE12111F7A93}"/>
              </a:ext>
            </a:extLst>
          </p:cNvPr>
          <p:cNvSpPr txBox="1"/>
          <p:nvPr/>
        </p:nvSpPr>
        <p:spPr>
          <a:xfrm rot="5400000">
            <a:off x="7142980" y="3056507"/>
            <a:ext cx="1524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 </a:t>
            </a:r>
            <a:r>
              <a:rPr lang="en-US" altLang="zh-CN" sz="3200" b="1" dirty="0">
                <a:solidFill>
                  <a:srgbClr val="4B649F"/>
                </a:solidFill>
              </a:rPr>
              <a:t>……..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8111E1DE-4403-4659-8F75-1529AE57593C}"/>
              </a:ext>
            </a:extLst>
          </p:cNvPr>
          <p:cNvSpPr txBox="1"/>
          <p:nvPr/>
        </p:nvSpPr>
        <p:spPr>
          <a:xfrm>
            <a:off x="7218264" y="5956767"/>
            <a:ext cx="1123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Depth k-1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83DC9CB6-A8AB-4996-9E42-E57EB896D97F}"/>
              </a:ext>
            </a:extLst>
          </p:cNvPr>
          <p:cNvSpPr txBox="1"/>
          <p:nvPr/>
        </p:nvSpPr>
        <p:spPr>
          <a:xfrm>
            <a:off x="8477195" y="5956767"/>
            <a:ext cx="983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Depth k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27" name="右大括号 226">
            <a:extLst>
              <a:ext uri="{FF2B5EF4-FFF2-40B4-BE49-F238E27FC236}">
                <a16:creationId xmlns:a16="http://schemas.microsoft.com/office/drawing/2014/main" id="{BBF2D7BF-419A-4C9E-9F48-7B152AAF4C60}"/>
              </a:ext>
            </a:extLst>
          </p:cNvPr>
          <p:cNvSpPr/>
          <p:nvPr/>
        </p:nvSpPr>
        <p:spPr>
          <a:xfrm>
            <a:off x="9409723" y="739659"/>
            <a:ext cx="213816" cy="5098274"/>
          </a:xfrm>
          <a:prstGeom prst="rightBrace">
            <a:avLst>
              <a:gd name="adj1" fmla="val 33487"/>
              <a:gd name="adj2" fmla="val 503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63A82489-4915-42F8-8702-7CE7C2D61EB9}"/>
                  </a:ext>
                </a:extLst>
              </p:cNvPr>
              <p:cNvSpPr txBox="1"/>
              <p:nvPr/>
            </p:nvSpPr>
            <p:spPr>
              <a:xfrm>
                <a:off x="9623539" y="3105640"/>
                <a:ext cx="2364390" cy="347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4B649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600" b="0" i="0" smtClean="0">
                            <a:solidFill>
                              <a:srgbClr val="4B649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1600" b="1" dirty="0">
                            <a:solidFill>
                              <a:srgbClr val="4B649F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1600" b="1" dirty="0">
                            <a:solidFill>
                              <a:srgbClr val="4B649F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altLang="zh-CN" sz="1600" b="1" dirty="0">
                            <a:solidFill>
                              <a:srgbClr val="4B649F"/>
                            </a:solidFill>
                          </a:rPr>
                          <m:t>m</m:t>
                        </m:r>
                        <m:r>
                          <a:rPr lang="en-US" altLang="zh-CN" sz="1600" b="1" i="1" dirty="0" smtClean="0">
                            <a:solidFill>
                              <a:srgbClr val="4B649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4B649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zh-CN" sz="1600" b="1" dirty="0">
                    <a:solidFill>
                      <a:srgbClr val="4B649F"/>
                    </a:solidFill>
                  </a:rPr>
                  <a:t> score models </a:t>
                </a:r>
                <a:endParaRPr lang="zh-CN" altLang="en-US" sz="1600" b="1" dirty="0">
                  <a:solidFill>
                    <a:srgbClr val="4B649F"/>
                  </a:solidFill>
                </a:endParaRPr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63A82489-4915-42F8-8702-7CE7C2D6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539" y="3105640"/>
                <a:ext cx="2364390" cy="347852"/>
              </a:xfrm>
              <a:prstGeom prst="rect">
                <a:avLst/>
              </a:prstGeom>
              <a:blipFill>
                <a:blip r:embed="rId2"/>
                <a:stretch>
                  <a:fillRect l="-258" t="-1724" r="-2320"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文本框 228">
            <a:extLst>
              <a:ext uri="{FF2B5EF4-FFF2-40B4-BE49-F238E27FC236}">
                <a16:creationId xmlns:a16="http://schemas.microsoft.com/office/drawing/2014/main" id="{8AB3AF84-85DB-4109-89D3-445AE30271E4}"/>
              </a:ext>
            </a:extLst>
          </p:cNvPr>
          <p:cNvSpPr txBox="1"/>
          <p:nvPr/>
        </p:nvSpPr>
        <p:spPr>
          <a:xfrm rot="5400000">
            <a:off x="8316346" y="3056507"/>
            <a:ext cx="1524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 </a:t>
            </a:r>
            <a:r>
              <a:rPr lang="en-US" altLang="zh-CN" sz="3200" b="1" dirty="0">
                <a:solidFill>
                  <a:srgbClr val="4B649F"/>
                </a:solidFill>
              </a:rPr>
              <a:t>……..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B874899A-994F-4EBF-9E89-3E18CF774844}"/>
              </a:ext>
            </a:extLst>
          </p:cNvPr>
          <p:cNvSpPr txBox="1"/>
          <p:nvPr/>
        </p:nvSpPr>
        <p:spPr>
          <a:xfrm>
            <a:off x="7541243" y="1396255"/>
            <a:ext cx="559843" cy="338554"/>
          </a:xfrm>
          <a:prstGeom prst="rect">
            <a:avLst/>
          </a:prstGeom>
          <a:noFill/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2.9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7486C05B-2DF6-484D-B9D1-C164F1134FFA}"/>
              </a:ext>
            </a:extLst>
          </p:cNvPr>
          <p:cNvSpPr txBox="1"/>
          <p:nvPr/>
        </p:nvSpPr>
        <p:spPr>
          <a:xfrm>
            <a:off x="7529830" y="4847688"/>
            <a:ext cx="558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-1.2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40CCEAF8-57B4-49BB-8E41-922530FB464D}"/>
              </a:ext>
            </a:extLst>
          </p:cNvPr>
          <p:cNvSpPr txBox="1"/>
          <p:nvPr/>
        </p:nvSpPr>
        <p:spPr>
          <a:xfrm>
            <a:off x="8730311" y="774628"/>
            <a:ext cx="48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2.1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8363EC5A-8121-48B8-8866-C79AD73F3ADB}"/>
              </a:ext>
            </a:extLst>
          </p:cNvPr>
          <p:cNvSpPr txBox="1"/>
          <p:nvPr/>
        </p:nvSpPr>
        <p:spPr>
          <a:xfrm>
            <a:off x="8720546" y="1407092"/>
            <a:ext cx="550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0.3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F1B43C75-F7DB-46F0-BE79-FB76D0B044ED}"/>
              </a:ext>
            </a:extLst>
          </p:cNvPr>
          <p:cNvSpPr txBox="1"/>
          <p:nvPr/>
        </p:nvSpPr>
        <p:spPr>
          <a:xfrm>
            <a:off x="8676926" y="2043260"/>
            <a:ext cx="57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-2.6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623B372-90E2-4A97-8700-B97DA9CA2852}"/>
              </a:ext>
            </a:extLst>
          </p:cNvPr>
          <p:cNvSpPr txBox="1"/>
          <p:nvPr/>
        </p:nvSpPr>
        <p:spPr>
          <a:xfrm>
            <a:off x="8756877" y="4242809"/>
            <a:ext cx="55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2.4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93607C2C-2B15-4A7B-B49B-D8E433EE0ED5}"/>
              </a:ext>
            </a:extLst>
          </p:cNvPr>
          <p:cNvSpPr txBox="1"/>
          <p:nvPr/>
        </p:nvSpPr>
        <p:spPr>
          <a:xfrm>
            <a:off x="8755898" y="4852840"/>
            <a:ext cx="55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0.6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A69ED990-13FB-4C2C-BE48-BD7B019379BC}"/>
              </a:ext>
            </a:extLst>
          </p:cNvPr>
          <p:cNvSpPr txBox="1"/>
          <p:nvPr/>
        </p:nvSpPr>
        <p:spPr>
          <a:xfrm>
            <a:off x="8695604" y="5472795"/>
            <a:ext cx="587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-1.8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3B6D4A8C-D318-42D4-B5DE-88F2463E08F8}"/>
              </a:ext>
            </a:extLst>
          </p:cNvPr>
          <p:cNvSpPr txBox="1"/>
          <p:nvPr/>
        </p:nvSpPr>
        <p:spPr>
          <a:xfrm>
            <a:off x="228138" y="3992147"/>
            <a:ext cx="1339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4B649F"/>
                </a:solidFill>
              </a:rPr>
              <a:t>Root stage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0987DE0A-BF9B-4826-B6E1-E7F72C081098}"/>
              </a:ext>
            </a:extLst>
          </p:cNvPr>
          <p:cNvSpPr txBox="1"/>
          <p:nvPr/>
        </p:nvSpPr>
        <p:spPr>
          <a:xfrm>
            <a:off x="9649509" y="3539509"/>
            <a:ext cx="236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solidFill>
                  <a:srgbClr val="4B649F"/>
                </a:solidFill>
              </a:rPr>
              <a:t>max_future_source</a:t>
            </a:r>
            <a:r>
              <a:rPr lang="en-US" altLang="zh-CN" sz="1600" b="1" dirty="0">
                <a:solidFill>
                  <a:srgbClr val="4B649F"/>
                </a:solidFill>
              </a:rPr>
              <a:t>(k)</a:t>
            </a:r>
            <a:endParaRPr lang="zh-CN" altLang="en-US" sz="1600" b="1" dirty="0">
              <a:solidFill>
                <a:srgbClr val="4B649F"/>
              </a:solidFill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4AC5F44A-C2E8-465C-A373-CC1698A19237}"/>
              </a:ext>
            </a:extLst>
          </p:cNvPr>
          <p:cNvSpPr txBox="1"/>
          <p:nvPr/>
        </p:nvSpPr>
        <p:spPr>
          <a:xfrm>
            <a:off x="6670074" y="4406922"/>
            <a:ext cx="2364390" cy="347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649F"/>
                </a:solidFill>
              </a:rPr>
              <a:t>Total score = 1.2</a:t>
            </a:r>
            <a:endParaRPr lang="zh-CN" altLang="en-US" sz="1600" dirty="0">
              <a:solidFill>
                <a:srgbClr val="4B649F"/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B4EAC4E5-5470-4565-BA5C-43650F851F44}"/>
              </a:ext>
            </a:extLst>
          </p:cNvPr>
          <p:cNvSpPr txBox="1"/>
          <p:nvPr/>
        </p:nvSpPr>
        <p:spPr>
          <a:xfrm>
            <a:off x="6609227" y="1013993"/>
            <a:ext cx="2364390" cy="347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649F"/>
                </a:solidFill>
              </a:rPr>
              <a:t>Total score = 5</a:t>
            </a:r>
            <a:endParaRPr lang="zh-CN" altLang="en-US" sz="1600" dirty="0">
              <a:solidFill>
                <a:srgbClr val="4B649F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B297617A-D310-45ED-A16F-8E2A24969468}"/>
              </a:ext>
            </a:extLst>
          </p:cNvPr>
          <p:cNvSpPr txBox="1"/>
          <p:nvPr/>
        </p:nvSpPr>
        <p:spPr>
          <a:xfrm>
            <a:off x="1220776" y="2990471"/>
            <a:ext cx="236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649F"/>
                </a:solidFill>
              </a:rPr>
              <a:t>Total score = 3.9</a:t>
            </a:r>
            <a:endParaRPr lang="zh-CN" altLang="en-US" sz="1600" dirty="0">
              <a:solidFill>
                <a:srgbClr val="4B64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26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"/>
                            </p:stCondLst>
                            <p:childTnLst>
                              <p:par>
                                <p:cTn id="54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8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4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4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3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6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2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"/>
                            </p:stCondLst>
                            <p:childTnLst>
                              <p:par>
                                <p:cTn id="17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000"/>
                            </p:stCondLst>
                            <p:childTnLst>
                              <p:par>
                                <p:cTn id="3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2500"/>
                            </p:stCondLst>
                            <p:childTnLst>
                              <p:par>
                                <p:cTn id="36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000"/>
                            </p:stCondLst>
                            <p:childTnLst>
                              <p:par>
                                <p:cTn id="37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0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2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500"/>
                            </p:stCondLst>
                            <p:childTnLst>
                              <p:par>
                                <p:cTn id="3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500"/>
                            </p:stCondLst>
                            <p:childTnLst>
                              <p:par>
                                <p:cTn id="446" presetID="7" presetClass="emph" presetSubtype="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44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500"/>
                            </p:stCondLst>
                            <p:childTnLst>
                              <p:par>
                                <p:cTn id="4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000"/>
                            </p:stCondLst>
                            <p:childTnLst>
                              <p:par>
                                <p:cTn id="5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500"/>
                            </p:stCondLst>
                            <p:childTnLst>
                              <p:par>
                                <p:cTn id="66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6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10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3" grpId="0"/>
      <p:bldP spid="23" grpId="2"/>
      <p:bldP spid="25" grpId="0" animBg="1"/>
      <p:bldP spid="25" grpId="1" animBg="1"/>
      <p:bldP spid="26" grpId="0"/>
      <p:bldP spid="26" grpId="1"/>
      <p:bldP spid="27" grpId="0"/>
      <p:bldP spid="28" grpId="0"/>
      <p:bldP spid="28" grpId="1"/>
      <p:bldP spid="29" grpId="0"/>
      <p:bldP spid="30" grpId="0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99" grpId="0"/>
      <p:bldP spid="99" grpId="1"/>
      <p:bldP spid="100" grpId="0"/>
      <p:bldP spid="100" grpId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  <p:bldP spid="108" grpId="0"/>
      <p:bldP spid="108" grpId="1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4" grpId="0"/>
      <p:bldP spid="114" grpId="1"/>
      <p:bldP spid="182" grpId="0"/>
      <p:bldP spid="182" grpId="1"/>
      <p:bldP spid="183" grpId="0"/>
      <p:bldP spid="183" grpId="1"/>
      <p:bldP spid="184" grpId="0"/>
      <p:bldP spid="184" grpId="1"/>
      <p:bldP spid="185" grpId="0"/>
      <p:bldP spid="185" grpId="1"/>
      <p:bldP spid="186" grpId="0"/>
      <p:bldP spid="186" grpId="1"/>
      <p:bldP spid="187" grpId="0" animBg="1"/>
      <p:bldP spid="187" grpId="1" animBg="1"/>
      <p:bldP spid="191" grpId="0" animBg="1"/>
      <p:bldP spid="191" grpId="1" animBg="1"/>
      <p:bldP spid="192" grpId="0" animBg="1"/>
      <p:bldP spid="192" grpId="1" animBg="1"/>
      <p:bldP spid="213" grpId="0" animBg="1"/>
      <p:bldP spid="213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3" grpId="0" animBg="1"/>
      <p:bldP spid="223" grpId="1" animBg="1"/>
      <p:bldP spid="224" grpId="0"/>
      <p:bldP spid="224" grpId="1"/>
      <p:bldP spid="225" grpId="0"/>
      <p:bldP spid="225" grpId="1"/>
      <p:bldP spid="226" grpId="0"/>
      <p:bldP spid="226" grpId="1"/>
      <p:bldP spid="227" grpId="0" animBg="1"/>
      <p:bldP spid="227" grpId="1" animBg="1"/>
      <p:bldP spid="228" grpId="0"/>
      <p:bldP spid="228" grpId="1"/>
      <p:bldP spid="229" grpId="0"/>
      <p:bldP spid="229" grpId="1"/>
      <p:bldP spid="230" grpId="0"/>
      <p:bldP spid="230" grpId="1"/>
      <p:bldP spid="231" grpId="0"/>
      <p:bldP spid="231" grpId="1"/>
      <p:bldP spid="232" grpId="0"/>
      <p:bldP spid="232" grpId="1"/>
      <p:bldP spid="233" grpId="0"/>
      <p:bldP spid="233" grpId="1"/>
      <p:bldP spid="234" grpId="0"/>
      <p:bldP spid="234" grpId="1"/>
      <p:bldP spid="235" grpId="0"/>
      <p:bldP spid="235" grpId="1"/>
      <p:bldP spid="237" grpId="0"/>
      <p:bldP spid="237" grpId="1"/>
      <p:bldP spid="238" grpId="0"/>
      <p:bldP spid="238" grpId="1"/>
      <p:bldP spid="240" grpId="0"/>
      <p:bldP spid="240" grpId="1"/>
      <p:bldP spid="118" grpId="0"/>
      <p:bldP spid="118" grpId="1"/>
      <p:bldP spid="119" grpId="0"/>
      <p:bldP spid="119" grpId="1"/>
      <p:bldP spid="120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25B7C0"/>
      </a:accent1>
      <a:accent2>
        <a:srgbClr val="F6A500"/>
      </a:accent2>
      <a:accent3>
        <a:srgbClr val="585858"/>
      </a:accent3>
      <a:accent4>
        <a:srgbClr val="FD7104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29000">
              <a:srgbClr val="FFFFFF"/>
            </a:gs>
            <a:gs pos="98000">
              <a:srgbClr val="FFFFFF">
                <a:lumMod val="75000"/>
              </a:srgbClr>
            </a:gs>
          </a:gsLst>
          <a:lin ang="2700000" scaled="1"/>
          <a:tileRect/>
        </a:gradFill>
        <a:ln w="25400" cap="flat" cmpd="sng" algn="ctr">
          <a:noFill/>
          <a:prstDash val="solid"/>
        </a:ln>
        <a:effectLst>
          <a:softEdge rad="0"/>
        </a:effectLst>
      </a:spPr>
      <a:bodyPr anchor="ctr"/>
      <a:lstStyle>
        <a:defPPr marL="0" marR="0" indent="0" algn="ctr" defTabSz="91440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" pitchFamily="34" charset="0"/>
            <a:ea typeface="宋体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Pages>0</Pages>
  <Words>111</Words>
  <Characters>0</Characters>
  <Application>Microsoft Office PowerPoint</Application>
  <DocSecurity>0</DocSecurity>
  <PresentationFormat>宽屏</PresentationFormat>
  <Lines>0</Lines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Arial</vt:lpstr>
      <vt:lpstr>Arial Black</vt:lpstr>
      <vt:lpstr>Cambria Math</vt:lpstr>
      <vt:lpstr>Office 主题</vt:lpstr>
      <vt:lpstr>1_自定义设计方案</vt:lpstr>
      <vt:lpstr>1_Office 主题</vt:lpstr>
      <vt:lpstr>2_自定义设计方案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Senyue Hao</cp:lastModifiedBy>
  <cp:revision>170</cp:revision>
  <dcterms:created xsi:type="dcterms:W3CDTF">2016-01-15T03:19:00Z</dcterms:created>
  <dcterms:modified xsi:type="dcterms:W3CDTF">2019-01-08T13:32:08Z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