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2" r:id="rId2"/>
    <p:sldMasterId id="2147483784" r:id="rId3"/>
    <p:sldMasterId id="2147483796" r:id="rId4"/>
  </p:sldMasterIdLst>
  <p:notesMasterIdLst>
    <p:notesMasterId r:id="rId18"/>
  </p:notesMasterIdLst>
  <p:sldIdLst>
    <p:sldId id="256" r:id="rId5"/>
    <p:sldId id="261" r:id="rId6"/>
    <p:sldId id="263" r:id="rId7"/>
    <p:sldId id="282" r:id="rId8"/>
    <p:sldId id="288" r:id="rId9"/>
    <p:sldId id="280" r:id="rId10"/>
    <p:sldId id="290" r:id="rId11"/>
    <p:sldId id="291" r:id="rId12"/>
    <p:sldId id="265" r:id="rId13"/>
    <p:sldId id="292" r:id="rId14"/>
    <p:sldId id="293" r:id="rId15"/>
    <p:sldId id="285" r:id="rId16"/>
    <p:sldId id="286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CF"/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7AA5-012B-44E7-8575-150AE8D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88F6A-E77B-4F78-B123-940ABADA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79E67-3A17-438A-A38E-F8B512D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7080A9F-FDCA-40A8-B195-7CF800F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48EF1B9-F6E2-4982-A50B-89BBD475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9170386-EEB9-4C8C-B61B-03111947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34ADD6B-8C02-4ECE-B5CE-22A596E2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847BC2D-F6B4-40C6-ABC7-CC30592C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F1E621-6DD6-4741-898D-FD0EBEE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5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5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6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49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BF856-C8E3-4482-AEF3-518F32B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9559E-AF9C-4F93-9019-98D834E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2425-476B-4AFC-B60D-03D2F7C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1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14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7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01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09873"/>
      </p:ext>
    </p:extLst>
  </p:cSld>
  <p:clrMapOvr>
    <a:masterClrMapping/>
  </p:clrMapOvr>
  <p:transition advTm="2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71170"/>
      </p:ext>
    </p:extLst>
  </p:cSld>
  <p:clrMapOvr>
    <a:masterClrMapping/>
  </p:clrMapOvr>
  <p:transition advTm="20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90262"/>
      </p:ext>
    </p:extLst>
  </p:cSld>
  <p:clrMapOvr>
    <a:masterClrMapping/>
  </p:clrMapOvr>
  <p:transition advTm="20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1590"/>
      </p:ext>
    </p:extLst>
  </p:cSld>
  <p:clrMapOvr>
    <a:masterClrMapping/>
  </p:clrMapOvr>
  <p:transition advTm="20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7463"/>
      </p:ext>
    </p:extLst>
  </p:cSld>
  <p:clrMapOvr>
    <a:masterClrMapping/>
  </p:clrMapOvr>
  <p:transition advTm="20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72610"/>
      </p:ext>
    </p:extLst>
  </p:cSld>
  <p:clrMapOvr>
    <a:masterClrMapping/>
  </p:clrMapOvr>
  <p:transition advTm="20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57869"/>
      </p:ext>
    </p:extLst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2DBC6-11F1-4FCE-BA44-BF8CB0D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764B4-ECBA-42D2-AB18-BF79AD0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CBAC9-B03E-4988-BDE0-3F630C1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82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60"/>
      </p:ext>
    </p:extLst>
  </p:cSld>
  <p:clrMapOvr>
    <a:masterClrMapping/>
  </p:clrMapOvr>
  <p:transition advTm="20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9955"/>
      </p:ext>
    </p:extLst>
  </p:cSld>
  <p:clrMapOvr>
    <a:masterClrMapping/>
  </p:clrMapOvr>
  <p:transition advTm="20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39933"/>
      </p:ext>
    </p:extLst>
  </p:cSld>
  <p:clrMapOvr>
    <a:masterClrMapping/>
  </p:clrMapOvr>
  <p:transition advTm="20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31153"/>
      </p:ext>
    </p:extLst>
  </p:cSld>
  <p:clrMapOvr>
    <a:masterClrMapping/>
  </p:clrMapOvr>
  <p:transition advTm="20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9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99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77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85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650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9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C4AA40-E426-44CD-87F3-5B8126C9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5BC875-DAD6-4908-B4DC-31DBCF1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F35910-5CFC-4AA4-8F3D-B5401E1C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98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67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8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76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26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9584C3A-53FA-4E72-8590-DFE0CED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AB477E-6A3E-4E13-9E6B-4A9818E2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BF56E63-652D-4973-AAD9-E7EDE43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AA686C4-323C-45C1-A8AF-4F3CD4E6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793467F-B963-4B8D-BC58-3C705BE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A414C2B-BBBB-45DF-8603-FCD86CE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BBDD63D-AB4C-46A5-97E0-3D1AD8FB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21B5375-8F0D-4433-B5D7-3CEC4A4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DC694D-4698-47BF-B224-FA4BAA8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735D9E8-E0F0-4EB1-AAE4-5CD6C32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C352B22-210C-45B4-BB61-C774480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CBF046-B4F4-444E-97E1-60C7ED3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33C0E7-C2D0-4514-ACC1-BFBD181E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966F2D8-210D-439F-92F1-EEB1856E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772863-E515-4AE9-9C02-34A88FA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gzccidtr.yanj.cn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gzccidtr.yanj.cn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://gzccidtr.yanj.c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153501F-CA3E-47DB-9106-540AA3E218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5736078-2EC3-4E4F-B626-371642E322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06860-A6B7-4CE9-8CB1-6AD95E21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FAB1-BDFA-4503-A421-ED46BD3C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2242A-247C-40EF-8CF0-896B794F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E5DE4F-9B67-4806-B3E3-17D9400478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8"/>
            <a:ext cx="12192000" cy="6858000"/>
          </a:xfrm>
          <a:prstGeom prst="rect">
            <a:avLst/>
          </a:prstGeom>
        </p:spPr>
      </p:pic>
      <p:sp>
        <p:nvSpPr>
          <p:cNvPr id="27" name="Rectangle 4">
            <a:extLst>
              <a:ext uri="{FF2B5EF4-FFF2-40B4-BE49-F238E27FC236}">
                <a16:creationId xmlns:a16="http://schemas.microsoft.com/office/drawing/2014/main" id="{85F99949-5A5A-48EB-A99B-7FE0EC2D9893}"/>
              </a:ext>
            </a:extLst>
          </p:cNvPr>
          <p:cNvSpPr/>
          <p:nvPr userDrawn="1"/>
        </p:nvSpPr>
        <p:spPr>
          <a:xfrm>
            <a:off x="16591" y="4869160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4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片包含 地图, 文字&#10;&#10;已生成极高可信度的说明">
            <a:extLst>
              <a:ext uri="{FF2B5EF4-FFF2-40B4-BE49-F238E27FC236}">
                <a16:creationId xmlns:a16="http://schemas.microsoft.com/office/drawing/2014/main" id="{A7C9D9C3-639B-428A-B344-F8EDE6252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" y="0"/>
            <a:ext cx="12216660" cy="613741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E467637-0C2B-424B-AB21-09B930DE044A}"/>
              </a:ext>
            </a:extLst>
          </p:cNvPr>
          <p:cNvSpPr/>
          <p:nvPr userDrawn="1"/>
        </p:nvSpPr>
        <p:spPr>
          <a:xfrm>
            <a:off x="16591" y="5805264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AFA694-6785-4633-8470-12BA3E71F18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1914"/>
            <a:ext cx="1358774" cy="13587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7DB0E8-32A8-4CAB-90D5-A1D55080A5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5303912" y="4081762"/>
            <a:ext cx="1728192" cy="1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文字, 屏幕截图&#10;&#10;已生成高可信度的说明">
            <a:extLst>
              <a:ext uri="{FF2B5EF4-FFF2-40B4-BE49-F238E27FC236}">
                <a16:creationId xmlns:a16="http://schemas.microsoft.com/office/drawing/2014/main" id="{2FD2FDE6-3952-4790-A588-AB4A52DCFB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609" cy="6858000"/>
          </a:xfrm>
          <a:prstGeom prst="rect">
            <a:avLst/>
          </a:prstGeom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CAD54E5E-15FF-4E0E-9110-193CC2BF8CE9}"/>
              </a:ext>
            </a:extLst>
          </p:cNvPr>
          <p:cNvSpPr/>
          <p:nvPr userDrawn="1"/>
        </p:nvSpPr>
        <p:spPr>
          <a:xfrm>
            <a:off x="16591" y="6165304"/>
            <a:ext cx="12175410" cy="686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8B5CDB4-464F-4748-99FB-0BBAEB7F5AB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10" y="4522887"/>
            <a:ext cx="1358774" cy="13587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E9B77B7-4875-451A-BA9C-4EBD2360C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7977586" y="4425476"/>
            <a:ext cx="1584176" cy="1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id="{E53122B0-A61B-4B07-A4B2-5757934A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62">
            <a:extLst>
              <a:ext uri="{FF2B5EF4-FFF2-40B4-BE49-F238E27FC236}">
                <a16:creationId xmlns:a16="http://schemas.microsoft.com/office/drawing/2014/main" id="{ADDEA167-56BD-4511-BF87-6987091B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2633663"/>
            <a:ext cx="84369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 dirty="0">
                <a:solidFill>
                  <a:srgbClr val="4B649F"/>
                </a:solidFill>
              </a:rPr>
              <a:t>Deep-Greedy-Decision</a:t>
            </a:r>
            <a:endParaRPr lang="zh-CN" altLang="en-US" sz="6000" b="1" dirty="0">
              <a:solidFill>
                <a:srgbClr val="4B649F"/>
              </a:solidFill>
            </a:endParaRPr>
          </a:p>
        </p:txBody>
      </p:sp>
      <p:grpSp>
        <p:nvGrpSpPr>
          <p:cNvPr id="26631" name="组合 1026">
            <a:extLst>
              <a:ext uri="{FF2B5EF4-FFF2-40B4-BE49-F238E27FC236}">
                <a16:creationId xmlns:a16="http://schemas.microsoft.com/office/drawing/2014/main" id="{712A554A-7D16-4898-96E8-0F8C796F052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74DA71F5-1759-4760-A88B-2BAF9B111C00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B1530B21-583B-4794-B3BC-7B90D9CF030D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6632" name="组合 1025">
            <a:extLst>
              <a:ext uri="{FF2B5EF4-FFF2-40B4-BE49-F238E27FC236}">
                <a16:creationId xmlns:a16="http://schemas.microsoft.com/office/drawing/2014/main" id="{05F85094-F76C-455D-964C-5ABA615D1BBF}"/>
              </a:ext>
            </a:extLst>
          </p:cNvPr>
          <p:cNvGrpSpPr>
            <a:grpSpLocks/>
          </p:cNvGrpSpPr>
          <p:nvPr/>
        </p:nvGrpSpPr>
        <p:grpSpPr bwMode="auto">
          <a:xfrm>
            <a:off x="7900256" y="3898900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5E592D0-FE26-47C6-84E4-23117B9A179E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id="{7939CF24-4DCB-458B-B4F1-0959E3EA360C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>
            <a:extLst>
              <a:ext uri="{FF2B5EF4-FFF2-40B4-BE49-F238E27FC236}">
                <a16:creationId xmlns:a16="http://schemas.microsoft.com/office/drawing/2014/main" id="{B1A05911-7286-4668-90FB-C267428B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864269"/>
            <a:ext cx="3544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队伍成员：谢国超 郝森跃 莫子恒</a:t>
            </a:r>
          </a:p>
        </p:txBody>
      </p:sp>
      <p:sp>
        <p:nvSpPr>
          <p:cNvPr id="26634" name="文本框 112">
            <a:extLst>
              <a:ext uri="{FF2B5EF4-FFF2-40B4-BE49-F238E27FC236}">
                <a16:creationId xmlns:a16="http://schemas.microsoft.com/office/drawing/2014/main" id="{EBF7E833-BCE1-41B2-873D-355B8AA93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168" y="3873147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指导教师：李钰鹏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A8D44B89-E37B-4873-83AF-3D5E616AD15E}"/>
              </a:ext>
            </a:extLst>
          </p:cNvPr>
          <p:cNvSpPr/>
          <p:nvPr/>
        </p:nvSpPr>
        <p:spPr>
          <a:xfrm>
            <a:off x="1466850" y="2439988"/>
            <a:ext cx="9677400" cy="255814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E5230864-CDEA-4818-B7F5-8617837C022B}"/>
              </a:ext>
            </a:extLst>
          </p:cNvPr>
          <p:cNvSpPr/>
          <p:nvPr/>
        </p:nvSpPr>
        <p:spPr>
          <a:xfrm>
            <a:off x="10906125" y="4698681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4ADE4ED-DF30-4527-BCF1-333990566E41}"/>
              </a:ext>
            </a:extLst>
          </p:cNvPr>
          <p:cNvSpPr/>
          <p:nvPr/>
        </p:nvSpPr>
        <p:spPr>
          <a:xfrm>
            <a:off x="10637838" y="447008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997E3C0-00AE-4EFC-92B3-F77DA918533B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4C6DB80-BA07-4BD9-9EE6-ED0AC7F54E9B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F825EC0E-B42A-463B-A96D-380E1DA6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80" y="4233601"/>
            <a:ext cx="2901647" cy="64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任意多边形 10">
            <a:extLst>
              <a:ext uri="{FF2B5EF4-FFF2-40B4-BE49-F238E27FC236}">
                <a16:creationId xmlns:a16="http://schemas.microsoft.com/office/drawing/2014/main" id="{87210EA5-1B94-4E61-ABE7-DFE58FCF7E93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97ADCFA-F7FB-46A6-BE86-77E61AD109E3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7" name="文本框 11">
            <a:extLst>
              <a:ext uri="{FF2B5EF4-FFF2-40B4-BE49-F238E27FC236}">
                <a16:creationId xmlns:a16="http://schemas.microsoft.com/office/drawing/2014/main" id="{6CF03193-2E24-4B78-8545-C1BD6DDEB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8963"/>
            <a:ext cx="2715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Team </a:t>
            </a:r>
            <a:r>
              <a:rPr lang="en-US" altLang="zh-CN" sz="3600" b="1" dirty="0" err="1">
                <a:solidFill>
                  <a:schemeClr val="bg1"/>
                </a:solidFill>
              </a:rPr>
              <a:t>WwW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08F8763-1500-4473-8F61-A8748B7E279E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068FFA08-054E-48AF-982E-50301DA23F6B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38DCDF83-9772-4146-8747-C07F67797965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1" name="Freeform 86">
              <a:extLst>
                <a:ext uri="{FF2B5EF4-FFF2-40B4-BE49-F238E27FC236}">
                  <a16:creationId xmlns:a16="http://schemas.microsoft.com/office/drawing/2014/main" id="{5F3AB1AA-1C30-4160-B819-467BDAB228BF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5101612A-B472-4F4D-BADA-1E9C62775084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893CB1B6-7CD3-4D5C-85AE-962C04302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190417E9-2071-423E-8FD9-0DCAE5A8B4BF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90">
              <a:extLst>
                <a:ext uri="{FF2B5EF4-FFF2-40B4-BE49-F238E27FC236}">
                  <a16:creationId xmlns:a16="http://schemas.microsoft.com/office/drawing/2014/main" id="{58882DA8-86CE-4113-A684-009456BC5456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79CA75-FE1C-455A-A04B-0074A363EFB4}"/>
              </a:ext>
            </a:extLst>
          </p:cNvPr>
          <p:cNvSpPr/>
          <p:nvPr/>
        </p:nvSpPr>
        <p:spPr>
          <a:xfrm>
            <a:off x="6267450" y="0"/>
            <a:ext cx="5924550" cy="68580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3796" name="文本框 5">
            <a:extLst>
              <a:ext uri="{FF2B5EF4-FFF2-40B4-BE49-F238E27FC236}">
                <a16:creationId xmlns:a16="http://schemas.microsoft.com/office/drawing/2014/main" id="{4046D70B-D550-4BD1-8FF5-CED7D0C17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1765300"/>
            <a:ext cx="3701256" cy="72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Repeating randomly decision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Over 10</a:t>
            </a:r>
            <a:r>
              <a:rPr lang="en-US" altLang="zh-CN" sz="1800" baseline="30000" dirty="0">
                <a:solidFill>
                  <a:schemeClr val="bg1"/>
                </a:solidFill>
              </a:rPr>
              <a:t>8 </a:t>
            </a:r>
            <a:r>
              <a:rPr lang="en-US" altLang="zh-CN" sz="1800" dirty="0">
                <a:solidFill>
                  <a:schemeClr val="bg1"/>
                </a:solidFill>
              </a:rPr>
              <a:t>pieces of data</a:t>
            </a:r>
            <a:endParaRPr lang="zh-CN" altLang="en-US" sz="1800" baseline="30000" dirty="0">
              <a:solidFill>
                <a:schemeClr val="bg1"/>
              </a:solidFill>
            </a:endParaRPr>
          </a:p>
        </p:txBody>
      </p:sp>
      <p:sp>
        <p:nvSpPr>
          <p:cNvPr id="33797" name="文本框 6">
            <a:extLst>
              <a:ext uri="{FF2B5EF4-FFF2-40B4-BE49-F238E27FC236}">
                <a16:creationId xmlns:a16="http://schemas.microsoft.com/office/drawing/2014/main" id="{CCCB9DD8-D4CA-4F50-80B9-7AA06659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364" y="1313625"/>
            <a:ext cx="2540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Off-line Training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3798" name="文本框 7">
            <a:extLst>
              <a:ext uri="{FF2B5EF4-FFF2-40B4-BE49-F238E27FC236}">
                <a16:creationId xmlns:a16="http://schemas.microsoft.com/office/drawing/2014/main" id="{A821DB77-FA3B-43BE-BF80-55AB818F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49" y="4294189"/>
            <a:ext cx="3832749" cy="139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Never overfitting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Replace nonlinear variables by their average value to decrease their affects.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3799" name="文本框 8">
            <a:extLst>
              <a:ext uri="{FF2B5EF4-FFF2-40B4-BE49-F238E27FC236}">
                <a16:creationId xmlns:a16="http://schemas.microsoft.com/office/drawing/2014/main" id="{EEF597CB-7E0F-43FB-8E78-CDFEA490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364" y="3832524"/>
            <a:ext cx="2869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Linear Regression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3803" name="Freeform 28">
            <a:extLst>
              <a:ext uri="{FF2B5EF4-FFF2-40B4-BE49-F238E27FC236}">
                <a16:creationId xmlns:a16="http://schemas.microsoft.com/office/drawing/2014/main" id="{E9D91C83-B8C7-466C-85BD-A2590544068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124700" y="4454078"/>
            <a:ext cx="681038" cy="676275"/>
          </a:xfrm>
          <a:custGeom>
            <a:avLst/>
            <a:gdLst>
              <a:gd name="T0" fmla="*/ 2147483646 w 144"/>
              <a:gd name="T1" fmla="*/ 2147483646 h 144"/>
              <a:gd name="T2" fmla="*/ 2147483646 w 144"/>
              <a:gd name="T3" fmla="*/ 2147483646 h 144"/>
              <a:gd name="T4" fmla="*/ 2147483646 w 144"/>
              <a:gd name="T5" fmla="*/ 2147483646 h 144"/>
              <a:gd name="T6" fmla="*/ 2147483646 w 144"/>
              <a:gd name="T7" fmla="*/ 2147483646 h 144"/>
              <a:gd name="T8" fmla="*/ 2147483646 w 144"/>
              <a:gd name="T9" fmla="*/ 2147483646 h 144"/>
              <a:gd name="T10" fmla="*/ 2147483646 w 144"/>
              <a:gd name="T11" fmla="*/ 2147483646 h 144"/>
              <a:gd name="T12" fmla="*/ 2147483646 w 144"/>
              <a:gd name="T13" fmla="*/ 2147483646 h 144"/>
              <a:gd name="T14" fmla="*/ 2147483646 w 144"/>
              <a:gd name="T15" fmla="*/ 0 h 144"/>
              <a:gd name="T16" fmla="*/ 2147483646 w 144"/>
              <a:gd name="T17" fmla="*/ 2147483646 h 144"/>
              <a:gd name="T18" fmla="*/ 2147483646 w 144"/>
              <a:gd name="T19" fmla="*/ 2147483646 h 144"/>
              <a:gd name="T20" fmla="*/ 2147483646 w 144"/>
              <a:gd name="T21" fmla="*/ 2147483646 h 144"/>
              <a:gd name="T22" fmla="*/ 2147483646 w 144"/>
              <a:gd name="T23" fmla="*/ 2147483646 h 144"/>
              <a:gd name="T24" fmla="*/ 2147483646 w 144"/>
              <a:gd name="T25" fmla="*/ 2147483646 h 144"/>
              <a:gd name="T26" fmla="*/ 2147483646 w 144"/>
              <a:gd name="T27" fmla="*/ 2147483646 h 144"/>
              <a:gd name="T28" fmla="*/ 2147483646 w 144"/>
              <a:gd name="T29" fmla="*/ 2147483646 h 144"/>
              <a:gd name="T30" fmla="*/ 0 w 144"/>
              <a:gd name="T31" fmla="*/ 2147483646 h 144"/>
              <a:gd name="T32" fmla="*/ 2147483646 w 144"/>
              <a:gd name="T33" fmla="*/ 2147483646 h 144"/>
              <a:gd name="T34" fmla="*/ 2147483646 w 144"/>
              <a:gd name="T35" fmla="*/ 2147483646 h 144"/>
              <a:gd name="T36" fmla="*/ 2147483646 w 144"/>
              <a:gd name="T37" fmla="*/ 2147483646 h 144"/>
              <a:gd name="T38" fmla="*/ 2147483646 w 144"/>
              <a:gd name="T39" fmla="*/ 2147483646 h 144"/>
              <a:gd name="T40" fmla="*/ 2147483646 w 144"/>
              <a:gd name="T41" fmla="*/ 2147483646 h 144"/>
              <a:gd name="T42" fmla="*/ 2147483646 w 144"/>
              <a:gd name="T43" fmla="*/ 2147483646 h 144"/>
              <a:gd name="T44" fmla="*/ 2147483646 w 144"/>
              <a:gd name="T45" fmla="*/ 2147483646 h 144"/>
              <a:gd name="T46" fmla="*/ 2147483646 w 144"/>
              <a:gd name="T47" fmla="*/ 2147483646 h 144"/>
              <a:gd name="T48" fmla="*/ 2147483646 w 144"/>
              <a:gd name="T49" fmla="*/ 2147483646 h 144"/>
              <a:gd name="T50" fmla="*/ 2147483646 w 144"/>
              <a:gd name="T51" fmla="*/ 2147483646 h 144"/>
              <a:gd name="T52" fmla="*/ 2147483646 w 144"/>
              <a:gd name="T53" fmla="*/ 2147483646 h 144"/>
              <a:gd name="T54" fmla="*/ 2147483646 w 144"/>
              <a:gd name="T55" fmla="*/ 2147483646 h 144"/>
              <a:gd name="T56" fmla="*/ 2147483646 w 144"/>
              <a:gd name="T57" fmla="*/ 2147483646 h 144"/>
              <a:gd name="T58" fmla="*/ 2147483646 w 144"/>
              <a:gd name="T59" fmla="*/ 2147483646 h 144"/>
              <a:gd name="T60" fmla="*/ 2147483646 w 144"/>
              <a:gd name="T61" fmla="*/ 2147483646 h 144"/>
              <a:gd name="T62" fmla="*/ 2147483646 w 144"/>
              <a:gd name="T63" fmla="*/ 2147483646 h 144"/>
              <a:gd name="T64" fmla="*/ 2147483646 w 144"/>
              <a:gd name="T65" fmla="*/ 2147483646 h 144"/>
              <a:gd name="T66" fmla="*/ 2147483646 w 144"/>
              <a:gd name="T67" fmla="*/ 2147483646 h 144"/>
              <a:gd name="T68" fmla="*/ 2147483646 w 144"/>
              <a:gd name="T69" fmla="*/ 2147483646 h 14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F63659E2-C4DF-4985-B46A-33B53D269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4" y="1936907"/>
            <a:ext cx="5708650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4B649F"/>
                </a:solidFill>
              </a:rPr>
              <a:t>Advantages</a:t>
            </a: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21A1F10B-0BAE-4382-BD31-9C7F81957176}"/>
              </a:ext>
            </a:extLst>
          </p:cNvPr>
          <p:cNvSpPr/>
          <p:nvPr/>
        </p:nvSpPr>
        <p:spPr bwMode="auto">
          <a:xfrm>
            <a:off x="7124700" y="1765300"/>
            <a:ext cx="681038" cy="676275"/>
          </a:xfrm>
          <a:custGeom>
            <a:avLst/>
            <a:gdLst>
              <a:gd name="T0" fmla="*/ 1814848 w 5325"/>
              <a:gd name="T1" fmla="*/ 1012065 h 4595"/>
              <a:gd name="T2" fmla="*/ 90510 w 5325"/>
              <a:gd name="T3" fmla="*/ 0 h 4595"/>
              <a:gd name="T4" fmla="*/ 0 w 5325"/>
              <a:gd name="T5" fmla="*/ 1012065 h 4595"/>
              <a:gd name="T6" fmla="*/ 459346 w 5325"/>
              <a:gd name="T7" fmla="*/ 1169473 h 4595"/>
              <a:gd name="T8" fmla="*/ 502276 w 5325"/>
              <a:gd name="T9" fmla="*/ 1643845 h 4595"/>
              <a:gd name="T10" fmla="*/ 630349 w 5325"/>
              <a:gd name="T11" fmla="*/ 1169473 h 4595"/>
              <a:gd name="T12" fmla="*/ 1275366 w 5325"/>
              <a:gd name="T13" fmla="*/ 1169473 h 4595"/>
              <a:gd name="T14" fmla="*/ 1403439 w 5325"/>
              <a:gd name="T15" fmla="*/ 1643845 h 4595"/>
              <a:gd name="T16" fmla="*/ 1446011 w 5325"/>
              <a:gd name="T17" fmla="*/ 1169473 h 4595"/>
              <a:gd name="T18" fmla="*/ 1905000 w 5325"/>
              <a:gd name="T19" fmla="*/ 1012065 h 4595"/>
              <a:gd name="T20" fmla="*/ 1653862 w 5325"/>
              <a:gd name="T21" fmla="*/ 977363 h 4595"/>
              <a:gd name="T22" fmla="*/ 1653504 w 5325"/>
              <a:gd name="T23" fmla="*/ 984518 h 4595"/>
              <a:gd name="T24" fmla="*/ 1651000 w 5325"/>
              <a:gd name="T25" fmla="*/ 990958 h 4595"/>
              <a:gd name="T26" fmla="*/ 1648138 w 5325"/>
              <a:gd name="T27" fmla="*/ 996682 h 4595"/>
              <a:gd name="T28" fmla="*/ 1643845 w 5325"/>
              <a:gd name="T29" fmla="*/ 1002048 h 4595"/>
              <a:gd name="T30" fmla="*/ 1638837 w 5325"/>
              <a:gd name="T31" fmla="*/ 1005983 h 4595"/>
              <a:gd name="T32" fmla="*/ 1632755 w 5325"/>
              <a:gd name="T33" fmla="*/ 1009561 h 4595"/>
              <a:gd name="T34" fmla="*/ 1626673 w 5325"/>
              <a:gd name="T35" fmla="*/ 1011349 h 4595"/>
              <a:gd name="T36" fmla="*/ 1619518 w 5325"/>
              <a:gd name="T37" fmla="*/ 1012065 h 4595"/>
              <a:gd name="T38" fmla="*/ 1149439 w 5325"/>
              <a:gd name="T39" fmla="*/ 1012065 h 4595"/>
              <a:gd name="T40" fmla="*/ 1142642 w 5325"/>
              <a:gd name="T41" fmla="*/ 1011349 h 4595"/>
              <a:gd name="T42" fmla="*/ 1135845 w 5325"/>
              <a:gd name="T43" fmla="*/ 1009561 h 4595"/>
              <a:gd name="T44" fmla="*/ 1130121 w 5325"/>
              <a:gd name="T45" fmla="*/ 1005983 h 4595"/>
              <a:gd name="T46" fmla="*/ 1125470 w 5325"/>
              <a:gd name="T47" fmla="*/ 1002048 h 4595"/>
              <a:gd name="T48" fmla="*/ 1120820 w 5325"/>
              <a:gd name="T49" fmla="*/ 996682 h 4595"/>
              <a:gd name="T50" fmla="*/ 1117958 w 5325"/>
              <a:gd name="T51" fmla="*/ 990958 h 4595"/>
              <a:gd name="T52" fmla="*/ 1115811 w 5325"/>
              <a:gd name="T53" fmla="*/ 984518 h 4595"/>
              <a:gd name="T54" fmla="*/ 1115454 w 5325"/>
              <a:gd name="T55" fmla="*/ 977363 h 4595"/>
              <a:gd name="T56" fmla="*/ 1115454 w 5325"/>
              <a:gd name="T57" fmla="*/ 731592 h 4595"/>
              <a:gd name="T58" fmla="*/ 1115811 w 5325"/>
              <a:gd name="T59" fmla="*/ 724437 h 4595"/>
              <a:gd name="T60" fmla="*/ 1117958 w 5325"/>
              <a:gd name="T61" fmla="*/ 718355 h 4595"/>
              <a:gd name="T62" fmla="*/ 1120820 w 5325"/>
              <a:gd name="T63" fmla="*/ 712273 h 4595"/>
              <a:gd name="T64" fmla="*/ 1125470 w 5325"/>
              <a:gd name="T65" fmla="*/ 707265 h 4595"/>
              <a:gd name="T66" fmla="*/ 1130121 w 5325"/>
              <a:gd name="T67" fmla="*/ 702972 h 4595"/>
              <a:gd name="T68" fmla="*/ 1135845 w 5325"/>
              <a:gd name="T69" fmla="*/ 699752 h 4595"/>
              <a:gd name="T70" fmla="*/ 1142642 w 5325"/>
              <a:gd name="T71" fmla="*/ 697606 h 4595"/>
              <a:gd name="T72" fmla="*/ 1149439 w 5325"/>
              <a:gd name="T73" fmla="*/ 697248 h 4595"/>
              <a:gd name="T74" fmla="*/ 1619518 w 5325"/>
              <a:gd name="T75" fmla="*/ 697248 h 4595"/>
              <a:gd name="T76" fmla="*/ 1626673 w 5325"/>
              <a:gd name="T77" fmla="*/ 697606 h 4595"/>
              <a:gd name="T78" fmla="*/ 1632755 w 5325"/>
              <a:gd name="T79" fmla="*/ 699752 h 4595"/>
              <a:gd name="T80" fmla="*/ 1638837 w 5325"/>
              <a:gd name="T81" fmla="*/ 702972 h 4595"/>
              <a:gd name="T82" fmla="*/ 1643845 w 5325"/>
              <a:gd name="T83" fmla="*/ 707265 h 4595"/>
              <a:gd name="T84" fmla="*/ 1648138 w 5325"/>
              <a:gd name="T85" fmla="*/ 712273 h 4595"/>
              <a:gd name="T86" fmla="*/ 1651000 w 5325"/>
              <a:gd name="T87" fmla="*/ 718355 h 4595"/>
              <a:gd name="T88" fmla="*/ 1653504 w 5325"/>
              <a:gd name="T89" fmla="*/ 724437 h 4595"/>
              <a:gd name="T90" fmla="*/ 1653862 w 5325"/>
              <a:gd name="T91" fmla="*/ 731592 h 459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325" h="4595">
                <a:moveTo>
                  <a:pt x="5325" y="2829"/>
                </a:moveTo>
                <a:lnTo>
                  <a:pt x="5073" y="2829"/>
                </a:lnTo>
                <a:lnTo>
                  <a:pt x="5073" y="0"/>
                </a:lnTo>
                <a:lnTo>
                  <a:pt x="253" y="0"/>
                </a:lnTo>
                <a:lnTo>
                  <a:pt x="253" y="2829"/>
                </a:lnTo>
                <a:lnTo>
                  <a:pt x="0" y="2829"/>
                </a:lnTo>
                <a:lnTo>
                  <a:pt x="0" y="3269"/>
                </a:lnTo>
                <a:lnTo>
                  <a:pt x="1284" y="3269"/>
                </a:lnTo>
                <a:lnTo>
                  <a:pt x="926" y="4595"/>
                </a:lnTo>
                <a:lnTo>
                  <a:pt x="1404" y="4595"/>
                </a:lnTo>
                <a:lnTo>
                  <a:pt x="1762" y="3269"/>
                </a:lnTo>
                <a:lnTo>
                  <a:pt x="3565" y="3269"/>
                </a:lnTo>
                <a:lnTo>
                  <a:pt x="3764" y="4009"/>
                </a:lnTo>
                <a:lnTo>
                  <a:pt x="3923" y="4595"/>
                </a:lnTo>
                <a:lnTo>
                  <a:pt x="4400" y="4595"/>
                </a:lnTo>
                <a:lnTo>
                  <a:pt x="4042" y="3269"/>
                </a:lnTo>
                <a:lnTo>
                  <a:pt x="5325" y="3269"/>
                </a:lnTo>
                <a:lnTo>
                  <a:pt x="5325" y="2829"/>
                </a:lnTo>
                <a:close/>
                <a:moveTo>
                  <a:pt x="4623" y="2732"/>
                </a:moveTo>
                <a:lnTo>
                  <a:pt x="4623" y="2732"/>
                </a:lnTo>
                <a:lnTo>
                  <a:pt x="4623" y="2742"/>
                </a:lnTo>
                <a:lnTo>
                  <a:pt x="4622" y="2752"/>
                </a:lnTo>
                <a:lnTo>
                  <a:pt x="4619" y="2760"/>
                </a:lnTo>
                <a:lnTo>
                  <a:pt x="4615" y="2770"/>
                </a:lnTo>
                <a:lnTo>
                  <a:pt x="4612" y="2779"/>
                </a:lnTo>
                <a:lnTo>
                  <a:pt x="4607" y="2786"/>
                </a:lnTo>
                <a:lnTo>
                  <a:pt x="4601" y="2794"/>
                </a:lnTo>
                <a:lnTo>
                  <a:pt x="4595" y="2801"/>
                </a:lnTo>
                <a:lnTo>
                  <a:pt x="4588" y="2807"/>
                </a:lnTo>
                <a:lnTo>
                  <a:pt x="4581" y="2812"/>
                </a:lnTo>
                <a:lnTo>
                  <a:pt x="4573" y="2817"/>
                </a:lnTo>
                <a:lnTo>
                  <a:pt x="4564" y="2822"/>
                </a:lnTo>
                <a:lnTo>
                  <a:pt x="4555" y="2824"/>
                </a:lnTo>
                <a:lnTo>
                  <a:pt x="4547" y="2827"/>
                </a:lnTo>
                <a:lnTo>
                  <a:pt x="4537" y="2828"/>
                </a:lnTo>
                <a:lnTo>
                  <a:pt x="4527" y="2829"/>
                </a:lnTo>
                <a:lnTo>
                  <a:pt x="3213" y="2829"/>
                </a:lnTo>
                <a:lnTo>
                  <a:pt x="3203" y="2828"/>
                </a:lnTo>
                <a:lnTo>
                  <a:pt x="3194" y="2827"/>
                </a:lnTo>
                <a:lnTo>
                  <a:pt x="3185" y="2824"/>
                </a:lnTo>
                <a:lnTo>
                  <a:pt x="3175" y="2822"/>
                </a:lnTo>
                <a:lnTo>
                  <a:pt x="3168" y="2817"/>
                </a:lnTo>
                <a:lnTo>
                  <a:pt x="3159" y="2812"/>
                </a:lnTo>
                <a:lnTo>
                  <a:pt x="3152" y="2807"/>
                </a:lnTo>
                <a:lnTo>
                  <a:pt x="3146" y="2801"/>
                </a:lnTo>
                <a:lnTo>
                  <a:pt x="3140" y="2794"/>
                </a:lnTo>
                <a:lnTo>
                  <a:pt x="3133" y="2786"/>
                </a:lnTo>
                <a:lnTo>
                  <a:pt x="3129" y="2779"/>
                </a:lnTo>
                <a:lnTo>
                  <a:pt x="3125" y="2770"/>
                </a:lnTo>
                <a:lnTo>
                  <a:pt x="3121" y="2760"/>
                </a:lnTo>
                <a:lnTo>
                  <a:pt x="3119" y="2752"/>
                </a:lnTo>
                <a:lnTo>
                  <a:pt x="3118" y="2742"/>
                </a:lnTo>
                <a:lnTo>
                  <a:pt x="3118" y="2732"/>
                </a:lnTo>
                <a:lnTo>
                  <a:pt x="3118" y="2045"/>
                </a:lnTo>
                <a:lnTo>
                  <a:pt x="3118" y="2035"/>
                </a:lnTo>
                <a:lnTo>
                  <a:pt x="3119" y="2025"/>
                </a:lnTo>
                <a:lnTo>
                  <a:pt x="3121" y="2016"/>
                </a:lnTo>
                <a:lnTo>
                  <a:pt x="3125" y="2008"/>
                </a:lnTo>
                <a:lnTo>
                  <a:pt x="3129" y="1999"/>
                </a:lnTo>
                <a:lnTo>
                  <a:pt x="3133" y="1991"/>
                </a:lnTo>
                <a:lnTo>
                  <a:pt x="3140" y="1983"/>
                </a:lnTo>
                <a:lnTo>
                  <a:pt x="3146" y="1977"/>
                </a:lnTo>
                <a:lnTo>
                  <a:pt x="3152" y="1971"/>
                </a:lnTo>
                <a:lnTo>
                  <a:pt x="3159" y="1965"/>
                </a:lnTo>
                <a:lnTo>
                  <a:pt x="3168" y="1960"/>
                </a:lnTo>
                <a:lnTo>
                  <a:pt x="3175" y="1956"/>
                </a:lnTo>
                <a:lnTo>
                  <a:pt x="3185" y="1953"/>
                </a:lnTo>
                <a:lnTo>
                  <a:pt x="3194" y="1950"/>
                </a:lnTo>
                <a:lnTo>
                  <a:pt x="3203" y="1949"/>
                </a:lnTo>
                <a:lnTo>
                  <a:pt x="3213" y="1949"/>
                </a:lnTo>
                <a:lnTo>
                  <a:pt x="4527" y="1949"/>
                </a:lnTo>
                <a:lnTo>
                  <a:pt x="4537" y="1949"/>
                </a:lnTo>
                <a:lnTo>
                  <a:pt x="4547" y="1950"/>
                </a:lnTo>
                <a:lnTo>
                  <a:pt x="4555" y="1953"/>
                </a:lnTo>
                <a:lnTo>
                  <a:pt x="4564" y="1956"/>
                </a:lnTo>
                <a:lnTo>
                  <a:pt x="4573" y="1960"/>
                </a:lnTo>
                <a:lnTo>
                  <a:pt x="4581" y="1965"/>
                </a:lnTo>
                <a:lnTo>
                  <a:pt x="4588" y="1971"/>
                </a:lnTo>
                <a:lnTo>
                  <a:pt x="4595" y="1977"/>
                </a:lnTo>
                <a:lnTo>
                  <a:pt x="4601" y="1983"/>
                </a:lnTo>
                <a:lnTo>
                  <a:pt x="4607" y="1991"/>
                </a:lnTo>
                <a:lnTo>
                  <a:pt x="4612" y="1999"/>
                </a:lnTo>
                <a:lnTo>
                  <a:pt x="4615" y="2008"/>
                </a:lnTo>
                <a:lnTo>
                  <a:pt x="4619" y="2016"/>
                </a:lnTo>
                <a:lnTo>
                  <a:pt x="4622" y="2025"/>
                </a:lnTo>
                <a:lnTo>
                  <a:pt x="4623" y="2035"/>
                </a:lnTo>
                <a:lnTo>
                  <a:pt x="4623" y="2045"/>
                </a:lnTo>
                <a:lnTo>
                  <a:pt x="4623" y="27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B450F5-0126-44C9-94B1-A6C35BBB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2967"/>
            <a:ext cx="6266739" cy="18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1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79CA75-FE1C-455A-A04B-0074A363EFB4}"/>
              </a:ext>
            </a:extLst>
          </p:cNvPr>
          <p:cNvSpPr/>
          <p:nvPr/>
        </p:nvSpPr>
        <p:spPr>
          <a:xfrm>
            <a:off x="0" y="0"/>
            <a:ext cx="5924550" cy="68580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23269201-B023-43FE-928F-598342B76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021" y="2197904"/>
            <a:ext cx="57086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4B649F"/>
                </a:solidFill>
              </a:rPr>
              <a:t>Further Improvement</a:t>
            </a: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28E0C34E-8F21-4BF0-923A-74F5FD4E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52230"/>
            <a:ext cx="5708650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B0F0"/>
                </a:solidFill>
              </a:rPr>
              <a:t>Timeliness</a:t>
            </a:r>
            <a:endParaRPr lang="en-US" altLang="zh-CN" sz="3600" b="1" dirty="0">
              <a:solidFill>
                <a:srgbClr val="00B0F0"/>
              </a:solidFill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2E5C2CB3-05EA-4BAD-BC54-EF7276DD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565" y="1440667"/>
            <a:ext cx="4010303" cy="10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Cut the lower combination decision, when the deviation is over a specific value. (experiments and experience)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1" name="文本框 8">
            <a:extLst>
              <a:ext uri="{FF2B5EF4-FFF2-40B4-BE49-F238E27FC236}">
                <a16:creationId xmlns:a16="http://schemas.microsoft.com/office/drawing/2014/main" id="{6C7043C7-1F7A-44CF-BADF-0ACDAAED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565" y="979002"/>
            <a:ext cx="2935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Branch and Bound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650BE78-2D66-45B5-9060-CF0AD8DC5CE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57983" y="1304142"/>
            <a:ext cx="673100" cy="623887"/>
          </a:xfrm>
          <a:custGeom>
            <a:avLst/>
            <a:gdLst>
              <a:gd name="T0" fmla="*/ 2147483646 w 144"/>
              <a:gd name="T1" fmla="*/ 0 h 132"/>
              <a:gd name="T2" fmla="*/ 2147483646 w 144"/>
              <a:gd name="T3" fmla="*/ 0 h 132"/>
              <a:gd name="T4" fmla="*/ 0 w 144"/>
              <a:gd name="T5" fmla="*/ 2147483646 h 132"/>
              <a:gd name="T6" fmla="*/ 0 w 144"/>
              <a:gd name="T7" fmla="*/ 2147483646 h 132"/>
              <a:gd name="T8" fmla="*/ 2147483646 w 144"/>
              <a:gd name="T9" fmla="*/ 2147483646 h 132"/>
              <a:gd name="T10" fmla="*/ 2147483646 w 144"/>
              <a:gd name="T11" fmla="*/ 2147483646 h 132"/>
              <a:gd name="T12" fmla="*/ 2147483646 w 144"/>
              <a:gd name="T13" fmla="*/ 2147483646 h 132"/>
              <a:gd name="T14" fmla="*/ 2147483646 w 144"/>
              <a:gd name="T15" fmla="*/ 2147483646 h 132"/>
              <a:gd name="T16" fmla="*/ 2147483646 w 144"/>
              <a:gd name="T17" fmla="*/ 2147483646 h 132"/>
              <a:gd name="T18" fmla="*/ 2147483646 w 144"/>
              <a:gd name="T19" fmla="*/ 2147483646 h 132"/>
              <a:gd name="T20" fmla="*/ 2147483646 w 144"/>
              <a:gd name="T21" fmla="*/ 2147483646 h 132"/>
              <a:gd name="T22" fmla="*/ 2147483646 w 144"/>
              <a:gd name="T23" fmla="*/ 0 h 132"/>
              <a:gd name="T24" fmla="*/ 2147483646 w 144"/>
              <a:gd name="T25" fmla="*/ 2147483646 h 132"/>
              <a:gd name="T26" fmla="*/ 2147483646 w 144"/>
              <a:gd name="T27" fmla="*/ 2147483646 h 132"/>
              <a:gd name="T28" fmla="*/ 2147483646 w 144"/>
              <a:gd name="T29" fmla="*/ 2147483646 h 132"/>
              <a:gd name="T30" fmla="*/ 2147483646 w 144"/>
              <a:gd name="T31" fmla="*/ 2147483646 h 132"/>
              <a:gd name="T32" fmla="*/ 2147483646 w 144"/>
              <a:gd name="T33" fmla="*/ 2147483646 h 132"/>
              <a:gd name="T34" fmla="*/ 2147483646 w 144"/>
              <a:gd name="T35" fmla="*/ 2147483646 h 132"/>
              <a:gd name="T36" fmla="*/ 2147483646 w 144"/>
              <a:gd name="T37" fmla="*/ 2147483646 h 132"/>
              <a:gd name="T38" fmla="*/ 2147483646 w 144"/>
              <a:gd name="T39" fmla="*/ 2147483646 h 132"/>
              <a:gd name="T40" fmla="*/ 2147483646 w 144"/>
              <a:gd name="T41" fmla="*/ 2147483646 h 132"/>
              <a:gd name="T42" fmla="*/ 2147483646 w 144"/>
              <a:gd name="T43" fmla="*/ 2147483646 h 132"/>
              <a:gd name="T44" fmla="*/ 2147483646 w 144"/>
              <a:gd name="T45" fmla="*/ 2147483646 h 132"/>
              <a:gd name="T46" fmla="*/ 2147483646 w 144"/>
              <a:gd name="T47" fmla="*/ 2147483646 h 132"/>
              <a:gd name="T48" fmla="*/ 2147483646 w 144"/>
              <a:gd name="T49" fmla="*/ 2147483646 h 132"/>
              <a:gd name="T50" fmla="*/ 2147483646 w 144"/>
              <a:gd name="T51" fmla="*/ 2147483646 h 132"/>
              <a:gd name="T52" fmla="*/ 2147483646 w 144"/>
              <a:gd name="T53" fmla="*/ 2147483646 h 13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7">
            <a:extLst>
              <a:ext uri="{FF2B5EF4-FFF2-40B4-BE49-F238E27FC236}">
                <a16:creationId xmlns:a16="http://schemas.microsoft.com/office/drawing/2014/main" id="{3A01C1FC-FF65-47DC-BCC7-8BC7B59C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565" y="4458909"/>
            <a:ext cx="4220435" cy="10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Implement parallel computing in reality to help calculate score for each states under different choices.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id="{5042AA21-1AA9-4B7C-9A4C-DC496E264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921" y="3997244"/>
            <a:ext cx="2986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Parallel Computing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2D4090D-0643-4DF2-91EF-B82BB5BD0BA2}"/>
              </a:ext>
            </a:extLst>
          </p:cNvPr>
          <p:cNvSpPr/>
          <p:nvPr/>
        </p:nvSpPr>
        <p:spPr>
          <a:xfrm>
            <a:off x="4176713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2A8D2852-9A23-4604-800B-27D508641078}"/>
              </a:ext>
            </a:extLst>
          </p:cNvPr>
          <p:cNvSpPr/>
          <p:nvPr/>
        </p:nvSpPr>
        <p:spPr>
          <a:xfrm>
            <a:off x="546870" y="4362567"/>
            <a:ext cx="695325" cy="695325"/>
          </a:xfrm>
          <a:custGeom>
            <a:avLst/>
            <a:gdLst>
              <a:gd name="connsiteX0" fmla="*/ 532395 w 1474634"/>
              <a:gd name="connsiteY0" fmla="*/ 0 h 1474633"/>
              <a:gd name="connsiteX1" fmla="*/ 942238 w 1474634"/>
              <a:gd name="connsiteY1" fmla="*/ 0 h 1474633"/>
              <a:gd name="connsiteX2" fmla="*/ 942238 w 1474634"/>
              <a:gd name="connsiteY2" fmla="*/ 224655 h 1474633"/>
              <a:gd name="connsiteX3" fmla="*/ 942239 w 1474634"/>
              <a:gd name="connsiteY3" fmla="*/ 224655 h 1474633"/>
              <a:gd name="connsiteX4" fmla="*/ 869379 w 1474634"/>
              <a:gd name="connsiteY4" fmla="*/ 275833 h 1474633"/>
              <a:gd name="connsiteX5" fmla="*/ 869379 w 1474634"/>
              <a:gd name="connsiteY5" fmla="*/ 423721 h 1474633"/>
              <a:gd name="connsiteX6" fmla="*/ 869379 w 1474634"/>
              <a:gd name="connsiteY6" fmla="*/ 425884 h 1474633"/>
              <a:gd name="connsiteX7" fmla="*/ 866300 w 1474634"/>
              <a:gd name="connsiteY7" fmla="*/ 425884 h 1474633"/>
              <a:gd name="connsiteX8" fmla="*/ 825423 w 1474634"/>
              <a:gd name="connsiteY8" fmla="*/ 454597 h 1474633"/>
              <a:gd name="connsiteX9" fmla="*/ 825423 w 1474634"/>
              <a:gd name="connsiteY9" fmla="*/ 649211 h 1474633"/>
              <a:gd name="connsiteX10" fmla="*/ 1020038 w 1474634"/>
              <a:gd name="connsiteY10" fmla="*/ 649211 h 1474633"/>
              <a:gd name="connsiteX11" fmla="*/ 1048750 w 1474634"/>
              <a:gd name="connsiteY11" fmla="*/ 608336 h 1474633"/>
              <a:gd name="connsiteX12" fmla="*/ 1048750 w 1474634"/>
              <a:gd name="connsiteY12" fmla="*/ 605257 h 1474633"/>
              <a:gd name="connsiteX13" fmla="*/ 1050912 w 1474634"/>
              <a:gd name="connsiteY13" fmla="*/ 605257 h 1474633"/>
              <a:gd name="connsiteX14" fmla="*/ 1050913 w 1474634"/>
              <a:gd name="connsiteY14" fmla="*/ 605256 h 1474633"/>
              <a:gd name="connsiteX15" fmla="*/ 1050913 w 1474634"/>
              <a:gd name="connsiteY15" fmla="*/ 605257 h 1474633"/>
              <a:gd name="connsiteX16" fmla="*/ 1249979 w 1474634"/>
              <a:gd name="connsiteY16" fmla="*/ 605257 h 1474633"/>
              <a:gd name="connsiteX17" fmla="*/ 1249979 w 1474634"/>
              <a:gd name="connsiteY17" fmla="*/ 605256 h 1474633"/>
              <a:gd name="connsiteX18" fmla="*/ 1198801 w 1474634"/>
              <a:gd name="connsiteY18" fmla="*/ 605256 h 1474633"/>
              <a:gd name="connsiteX19" fmla="*/ 1249979 w 1474634"/>
              <a:gd name="connsiteY19" fmla="*/ 532396 h 1474633"/>
              <a:gd name="connsiteX20" fmla="*/ 1249979 w 1474634"/>
              <a:gd name="connsiteY20" fmla="*/ 532395 h 1474633"/>
              <a:gd name="connsiteX21" fmla="*/ 1474634 w 1474634"/>
              <a:gd name="connsiteY21" fmla="*/ 532395 h 1474633"/>
              <a:gd name="connsiteX22" fmla="*/ 1474634 w 1474634"/>
              <a:gd name="connsiteY22" fmla="*/ 942238 h 1474633"/>
              <a:gd name="connsiteX23" fmla="*/ 1249979 w 1474634"/>
              <a:gd name="connsiteY23" fmla="*/ 942238 h 1474633"/>
              <a:gd name="connsiteX24" fmla="*/ 1249979 w 1474634"/>
              <a:gd name="connsiteY24" fmla="*/ 942239 h 1474633"/>
              <a:gd name="connsiteX25" fmla="*/ 1198801 w 1474634"/>
              <a:gd name="connsiteY25" fmla="*/ 869379 h 1474633"/>
              <a:gd name="connsiteX26" fmla="*/ 1050913 w 1474634"/>
              <a:gd name="connsiteY26" fmla="*/ 869379 h 1474633"/>
              <a:gd name="connsiteX27" fmla="*/ 1048750 w 1474634"/>
              <a:gd name="connsiteY27" fmla="*/ 869379 h 1474633"/>
              <a:gd name="connsiteX28" fmla="*/ 1048750 w 1474634"/>
              <a:gd name="connsiteY28" fmla="*/ 866300 h 1474633"/>
              <a:gd name="connsiteX29" fmla="*/ 1020037 w 1474634"/>
              <a:gd name="connsiteY29" fmla="*/ 825423 h 1474633"/>
              <a:gd name="connsiteX30" fmla="*/ 825423 w 1474634"/>
              <a:gd name="connsiteY30" fmla="*/ 825423 h 1474633"/>
              <a:gd name="connsiteX31" fmla="*/ 825423 w 1474634"/>
              <a:gd name="connsiteY31" fmla="*/ 1020037 h 1474633"/>
              <a:gd name="connsiteX32" fmla="*/ 866300 w 1474634"/>
              <a:gd name="connsiteY32" fmla="*/ 1048749 h 1474633"/>
              <a:gd name="connsiteX33" fmla="*/ 869379 w 1474634"/>
              <a:gd name="connsiteY33" fmla="*/ 1048749 h 1474633"/>
              <a:gd name="connsiteX34" fmla="*/ 869379 w 1474634"/>
              <a:gd name="connsiteY34" fmla="*/ 1050912 h 1474633"/>
              <a:gd name="connsiteX35" fmla="*/ 869379 w 1474634"/>
              <a:gd name="connsiteY35" fmla="*/ 1198800 h 1474633"/>
              <a:gd name="connsiteX36" fmla="*/ 942239 w 1474634"/>
              <a:gd name="connsiteY36" fmla="*/ 1249978 h 1474633"/>
              <a:gd name="connsiteX37" fmla="*/ 942238 w 1474634"/>
              <a:gd name="connsiteY37" fmla="*/ 1249978 h 1474633"/>
              <a:gd name="connsiteX38" fmla="*/ 942238 w 1474634"/>
              <a:gd name="connsiteY38" fmla="*/ 1474633 h 1474633"/>
              <a:gd name="connsiteX39" fmla="*/ 532395 w 1474634"/>
              <a:gd name="connsiteY39" fmla="*/ 1474633 h 1474633"/>
              <a:gd name="connsiteX40" fmla="*/ 532395 w 1474634"/>
              <a:gd name="connsiteY40" fmla="*/ 1249978 h 1474633"/>
              <a:gd name="connsiteX41" fmla="*/ 532396 w 1474634"/>
              <a:gd name="connsiteY41" fmla="*/ 1249978 h 1474633"/>
              <a:gd name="connsiteX42" fmla="*/ 605256 w 1474634"/>
              <a:gd name="connsiteY42" fmla="*/ 1198800 h 1474633"/>
              <a:gd name="connsiteX43" fmla="*/ 605256 w 1474634"/>
              <a:gd name="connsiteY43" fmla="*/ 1249978 h 1474633"/>
              <a:gd name="connsiteX44" fmla="*/ 605257 w 1474634"/>
              <a:gd name="connsiteY44" fmla="*/ 1249978 h 1474633"/>
              <a:gd name="connsiteX45" fmla="*/ 605257 w 1474634"/>
              <a:gd name="connsiteY45" fmla="*/ 1050912 h 1474633"/>
              <a:gd name="connsiteX46" fmla="*/ 605256 w 1474634"/>
              <a:gd name="connsiteY46" fmla="*/ 1050912 h 1474633"/>
              <a:gd name="connsiteX47" fmla="*/ 605257 w 1474634"/>
              <a:gd name="connsiteY47" fmla="*/ 1050911 h 1474633"/>
              <a:gd name="connsiteX48" fmla="*/ 605257 w 1474634"/>
              <a:gd name="connsiteY48" fmla="*/ 1048749 h 1474633"/>
              <a:gd name="connsiteX49" fmla="*/ 608336 w 1474634"/>
              <a:gd name="connsiteY49" fmla="*/ 1048749 h 1474633"/>
              <a:gd name="connsiteX50" fmla="*/ 649211 w 1474634"/>
              <a:gd name="connsiteY50" fmla="*/ 1020038 h 1474633"/>
              <a:gd name="connsiteX51" fmla="*/ 649211 w 1474634"/>
              <a:gd name="connsiteY51" fmla="*/ 825423 h 1474633"/>
              <a:gd name="connsiteX52" fmla="*/ 454596 w 1474634"/>
              <a:gd name="connsiteY52" fmla="*/ 825423 h 1474633"/>
              <a:gd name="connsiteX53" fmla="*/ 425884 w 1474634"/>
              <a:gd name="connsiteY53" fmla="*/ 866300 h 1474633"/>
              <a:gd name="connsiteX54" fmla="*/ 425884 w 1474634"/>
              <a:gd name="connsiteY54" fmla="*/ 869379 h 1474633"/>
              <a:gd name="connsiteX55" fmla="*/ 423721 w 1474634"/>
              <a:gd name="connsiteY55" fmla="*/ 869379 h 1474633"/>
              <a:gd name="connsiteX56" fmla="*/ 275833 w 1474634"/>
              <a:gd name="connsiteY56" fmla="*/ 869379 h 1474633"/>
              <a:gd name="connsiteX57" fmla="*/ 224655 w 1474634"/>
              <a:gd name="connsiteY57" fmla="*/ 942239 h 1474633"/>
              <a:gd name="connsiteX58" fmla="*/ 224655 w 1474634"/>
              <a:gd name="connsiteY58" fmla="*/ 942238 h 1474633"/>
              <a:gd name="connsiteX59" fmla="*/ 0 w 1474634"/>
              <a:gd name="connsiteY59" fmla="*/ 942238 h 1474633"/>
              <a:gd name="connsiteX60" fmla="*/ 0 w 1474634"/>
              <a:gd name="connsiteY60" fmla="*/ 532395 h 1474633"/>
              <a:gd name="connsiteX61" fmla="*/ 224655 w 1474634"/>
              <a:gd name="connsiteY61" fmla="*/ 532395 h 1474633"/>
              <a:gd name="connsiteX62" fmla="*/ 224655 w 1474634"/>
              <a:gd name="connsiteY62" fmla="*/ 532396 h 1474633"/>
              <a:gd name="connsiteX63" fmla="*/ 275833 w 1474634"/>
              <a:gd name="connsiteY63" fmla="*/ 605256 h 1474633"/>
              <a:gd name="connsiteX64" fmla="*/ 224655 w 1474634"/>
              <a:gd name="connsiteY64" fmla="*/ 605256 h 1474633"/>
              <a:gd name="connsiteX65" fmla="*/ 224655 w 1474634"/>
              <a:gd name="connsiteY65" fmla="*/ 605257 h 1474633"/>
              <a:gd name="connsiteX66" fmla="*/ 423721 w 1474634"/>
              <a:gd name="connsiteY66" fmla="*/ 605257 h 1474633"/>
              <a:gd name="connsiteX67" fmla="*/ 423721 w 1474634"/>
              <a:gd name="connsiteY67" fmla="*/ 605256 h 1474633"/>
              <a:gd name="connsiteX68" fmla="*/ 423722 w 1474634"/>
              <a:gd name="connsiteY68" fmla="*/ 605257 h 1474633"/>
              <a:gd name="connsiteX69" fmla="*/ 425884 w 1474634"/>
              <a:gd name="connsiteY69" fmla="*/ 605257 h 1474633"/>
              <a:gd name="connsiteX70" fmla="*/ 425884 w 1474634"/>
              <a:gd name="connsiteY70" fmla="*/ 608336 h 1474633"/>
              <a:gd name="connsiteX71" fmla="*/ 454595 w 1474634"/>
              <a:gd name="connsiteY71" fmla="*/ 649211 h 1474633"/>
              <a:gd name="connsiteX72" fmla="*/ 649211 w 1474634"/>
              <a:gd name="connsiteY72" fmla="*/ 649211 h 1474633"/>
              <a:gd name="connsiteX73" fmla="*/ 649211 w 1474634"/>
              <a:gd name="connsiteY73" fmla="*/ 454596 h 1474633"/>
              <a:gd name="connsiteX74" fmla="*/ 608336 w 1474634"/>
              <a:gd name="connsiteY74" fmla="*/ 425884 h 1474633"/>
              <a:gd name="connsiteX75" fmla="*/ 605257 w 1474634"/>
              <a:gd name="connsiteY75" fmla="*/ 425884 h 1474633"/>
              <a:gd name="connsiteX76" fmla="*/ 605257 w 1474634"/>
              <a:gd name="connsiteY76" fmla="*/ 423722 h 1474633"/>
              <a:gd name="connsiteX77" fmla="*/ 605256 w 1474634"/>
              <a:gd name="connsiteY77" fmla="*/ 423721 h 1474633"/>
              <a:gd name="connsiteX78" fmla="*/ 605257 w 1474634"/>
              <a:gd name="connsiteY78" fmla="*/ 423721 h 1474633"/>
              <a:gd name="connsiteX79" fmla="*/ 605257 w 1474634"/>
              <a:gd name="connsiteY79" fmla="*/ 224655 h 1474633"/>
              <a:gd name="connsiteX80" fmla="*/ 605256 w 1474634"/>
              <a:gd name="connsiteY80" fmla="*/ 224655 h 1474633"/>
              <a:gd name="connsiteX81" fmla="*/ 605256 w 1474634"/>
              <a:gd name="connsiteY81" fmla="*/ 275833 h 1474633"/>
              <a:gd name="connsiteX82" fmla="*/ 532396 w 1474634"/>
              <a:gd name="connsiteY82" fmla="*/ 224655 h 1474633"/>
              <a:gd name="connsiteX83" fmla="*/ 532395 w 1474634"/>
              <a:gd name="connsiteY83" fmla="*/ 224655 h 14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74634" h="1474633">
                <a:moveTo>
                  <a:pt x="532395" y="0"/>
                </a:moveTo>
                <a:lnTo>
                  <a:pt x="942238" y="0"/>
                </a:lnTo>
                <a:lnTo>
                  <a:pt x="942238" y="224655"/>
                </a:lnTo>
                <a:lnTo>
                  <a:pt x="942239" y="224655"/>
                </a:lnTo>
                <a:lnTo>
                  <a:pt x="869379" y="275833"/>
                </a:lnTo>
                <a:lnTo>
                  <a:pt x="869379" y="423721"/>
                </a:lnTo>
                <a:lnTo>
                  <a:pt x="869379" y="425884"/>
                </a:lnTo>
                <a:lnTo>
                  <a:pt x="866300" y="425884"/>
                </a:lnTo>
                <a:lnTo>
                  <a:pt x="825423" y="454597"/>
                </a:lnTo>
                <a:lnTo>
                  <a:pt x="825423" y="649211"/>
                </a:lnTo>
                <a:lnTo>
                  <a:pt x="1020038" y="649211"/>
                </a:lnTo>
                <a:lnTo>
                  <a:pt x="1048750" y="608336"/>
                </a:lnTo>
                <a:lnTo>
                  <a:pt x="1048750" y="605257"/>
                </a:lnTo>
                <a:lnTo>
                  <a:pt x="1050912" y="605257"/>
                </a:lnTo>
                <a:lnTo>
                  <a:pt x="1050913" y="605256"/>
                </a:lnTo>
                <a:lnTo>
                  <a:pt x="1050913" y="605257"/>
                </a:lnTo>
                <a:lnTo>
                  <a:pt x="1249979" y="605257"/>
                </a:lnTo>
                <a:lnTo>
                  <a:pt x="1249979" y="605256"/>
                </a:lnTo>
                <a:lnTo>
                  <a:pt x="1198801" y="605256"/>
                </a:lnTo>
                <a:lnTo>
                  <a:pt x="1249979" y="532396"/>
                </a:lnTo>
                <a:lnTo>
                  <a:pt x="1249979" y="532395"/>
                </a:lnTo>
                <a:lnTo>
                  <a:pt x="1474634" y="532395"/>
                </a:lnTo>
                <a:lnTo>
                  <a:pt x="1474634" y="942238"/>
                </a:lnTo>
                <a:lnTo>
                  <a:pt x="1249979" y="942238"/>
                </a:lnTo>
                <a:lnTo>
                  <a:pt x="1249979" y="942239"/>
                </a:lnTo>
                <a:lnTo>
                  <a:pt x="1198801" y="869379"/>
                </a:lnTo>
                <a:lnTo>
                  <a:pt x="1050913" y="869379"/>
                </a:lnTo>
                <a:lnTo>
                  <a:pt x="1048750" y="869379"/>
                </a:lnTo>
                <a:lnTo>
                  <a:pt x="1048750" y="866300"/>
                </a:lnTo>
                <a:lnTo>
                  <a:pt x="1020037" y="825423"/>
                </a:lnTo>
                <a:lnTo>
                  <a:pt x="825423" y="825423"/>
                </a:lnTo>
                <a:lnTo>
                  <a:pt x="825423" y="1020037"/>
                </a:lnTo>
                <a:lnTo>
                  <a:pt x="866300" y="1048749"/>
                </a:lnTo>
                <a:lnTo>
                  <a:pt x="869379" y="1048749"/>
                </a:lnTo>
                <a:lnTo>
                  <a:pt x="869379" y="1050912"/>
                </a:lnTo>
                <a:lnTo>
                  <a:pt x="869379" y="1198800"/>
                </a:lnTo>
                <a:lnTo>
                  <a:pt x="942239" y="1249978"/>
                </a:lnTo>
                <a:lnTo>
                  <a:pt x="942238" y="1249978"/>
                </a:lnTo>
                <a:lnTo>
                  <a:pt x="942238" y="1474633"/>
                </a:lnTo>
                <a:lnTo>
                  <a:pt x="532395" y="1474633"/>
                </a:lnTo>
                <a:lnTo>
                  <a:pt x="532395" y="1249978"/>
                </a:lnTo>
                <a:lnTo>
                  <a:pt x="532396" y="1249978"/>
                </a:lnTo>
                <a:lnTo>
                  <a:pt x="605256" y="1198800"/>
                </a:lnTo>
                <a:lnTo>
                  <a:pt x="605256" y="1249978"/>
                </a:lnTo>
                <a:lnTo>
                  <a:pt x="605257" y="1249978"/>
                </a:lnTo>
                <a:lnTo>
                  <a:pt x="605257" y="1050912"/>
                </a:lnTo>
                <a:lnTo>
                  <a:pt x="605256" y="1050912"/>
                </a:lnTo>
                <a:lnTo>
                  <a:pt x="605257" y="1050911"/>
                </a:lnTo>
                <a:lnTo>
                  <a:pt x="605257" y="1048749"/>
                </a:lnTo>
                <a:lnTo>
                  <a:pt x="608336" y="1048749"/>
                </a:lnTo>
                <a:lnTo>
                  <a:pt x="649211" y="1020038"/>
                </a:lnTo>
                <a:lnTo>
                  <a:pt x="649211" y="825423"/>
                </a:lnTo>
                <a:lnTo>
                  <a:pt x="454596" y="825423"/>
                </a:lnTo>
                <a:lnTo>
                  <a:pt x="425884" y="866300"/>
                </a:lnTo>
                <a:lnTo>
                  <a:pt x="425884" y="869379"/>
                </a:lnTo>
                <a:lnTo>
                  <a:pt x="423721" y="869379"/>
                </a:lnTo>
                <a:lnTo>
                  <a:pt x="275833" y="869379"/>
                </a:lnTo>
                <a:lnTo>
                  <a:pt x="224655" y="942239"/>
                </a:lnTo>
                <a:lnTo>
                  <a:pt x="224655" y="942238"/>
                </a:lnTo>
                <a:lnTo>
                  <a:pt x="0" y="942238"/>
                </a:lnTo>
                <a:lnTo>
                  <a:pt x="0" y="532395"/>
                </a:lnTo>
                <a:lnTo>
                  <a:pt x="224655" y="532395"/>
                </a:lnTo>
                <a:lnTo>
                  <a:pt x="224655" y="532396"/>
                </a:lnTo>
                <a:lnTo>
                  <a:pt x="275833" y="605256"/>
                </a:lnTo>
                <a:lnTo>
                  <a:pt x="224655" y="605256"/>
                </a:lnTo>
                <a:lnTo>
                  <a:pt x="224655" y="605257"/>
                </a:lnTo>
                <a:lnTo>
                  <a:pt x="423721" y="605257"/>
                </a:lnTo>
                <a:lnTo>
                  <a:pt x="423721" y="605256"/>
                </a:lnTo>
                <a:lnTo>
                  <a:pt x="423722" y="605257"/>
                </a:lnTo>
                <a:lnTo>
                  <a:pt x="425884" y="605257"/>
                </a:lnTo>
                <a:lnTo>
                  <a:pt x="425884" y="608336"/>
                </a:lnTo>
                <a:lnTo>
                  <a:pt x="454595" y="649211"/>
                </a:lnTo>
                <a:lnTo>
                  <a:pt x="649211" y="649211"/>
                </a:lnTo>
                <a:lnTo>
                  <a:pt x="649211" y="454596"/>
                </a:lnTo>
                <a:lnTo>
                  <a:pt x="608336" y="425884"/>
                </a:lnTo>
                <a:lnTo>
                  <a:pt x="605257" y="425884"/>
                </a:lnTo>
                <a:lnTo>
                  <a:pt x="605257" y="423722"/>
                </a:lnTo>
                <a:lnTo>
                  <a:pt x="605256" y="423721"/>
                </a:lnTo>
                <a:lnTo>
                  <a:pt x="605257" y="423721"/>
                </a:lnTo>
                <a:lnTo>
                  <a:pt x="605257" y="224655"/>
                </a:lnTo>
                <a:lnTo>
                  <a:pt x="605256" y="224655"/>
                </a:lnTo>
                <a:lnTo>
                  <a:pt x="605256" y="275833"/>
                </a:lnTo>
                <a:lnTo>
                  <a:pt x="532396" y="224655"/>
                </a:lnTo>
                <a:lnTo>
                  <a:pt x="532395" y="22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5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id="{E53122B0-A61B-4B07-A4B2-5757934A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21FC8025-173C-41CB-92FB-B9F17405F3BA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78976C-BFB1-4C37-BECF-C684D347F2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42C75AD-58EB-47F7-8FB6-ED429ED73DD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6DE7FDBD-8325-4429-8D94-7B04FE7FCCC8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5E28AC59-9F91-45DE-97C3-E1E5C46282E3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5833BEA6-6C2F-4191-A4C1-1605F573F175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6CD30ADA-6548-4B38-9F96-8C39D8BC61B6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A20D7C2D-60FE-4E41-804D-4DB2C8FDD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75DFC209-933F-4AB2-B204-A699E69F198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7331CBB5-51AE-4F5B-B65C-FD94029160A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>
            <a:extLst>
              <a:ext uri="{FF2B5EF4-FFF2-40B4-BE49-F238E27FC236}">
                <a16:creationId xmlns:a16="http://schemas.microsoft.com/office/drawing/2014/main" id="{ADDEA167-56BD-4511-BF87-6987091B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458" y="2574709"/>
            <a:ext cx="40441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 dirty="0">
                <a:solidFill>
                  <a:srgbClr val="4B649F"/>
                </a:solidFill>
              </a:rPr>
              <a:t>Thank You</a:t>
            </a:r>
            <a:endParaRPr lang="zh-CN" altLang="en-US" sz="6000" b="1" dirty="0">
              <a:solidFill>
                <a:srgbClr val="4B649F"/>
              </a:solidFill>
            </a:endParaRPr>
          </a:p>
        </p:txBody>
      </p:sp>
      <p:grpSp>
        <p:nvGrpSpPr>
          <p:cNvPr id="26631" name="组合 1026">
            <a:extLst>
              <a:ext uri="{FF2B5EF4-FFF2-40B4-BE49-F238E27FC236}">
                <a16:creationId xmlns:a16="http://schemas.microsoft.com/office/drawing/2014/main" id="{712A554A-7D16-4898-96E8-0F8C796F052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74DA71F5-1759-4760-A88B-2BAF9B111C00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B1530B21-583B-4794-B3BC-7B90D9CF030D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6632" name="组合 1025">
            <a:extLst>
              <a:ext uri="{FF2B5EF4-FFF2-40B4-BE49-F238E27FC236}">
                <a16:creationId xmlns:a16="http://schemas.microsoft.com/office/drawing/2014/main" id="{05F85094-F76C-455D-964C-5ABA615D1BBF}"/>
              </a:ext>
            </a:extLst>
          </p:cNvPr>
          <p:cNvGrpSpPr>
            <a:grpSpLocks/>
          </p:cNvGrpSpPr>
          <p:nvPr/>
        </p:nvGrpSpPr>
        <p:grpSpPr bwMode="auto">
          <a:xfrm>
            <a:off x="7900256" y="3898900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5E592D0-FE26-47C6-84E4-23117B9A179E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id="{7939CF24-4DCB-458B-B4F1-0959E3EA360C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>
            <a:extLst>
              <a:ext uri="{FF2B5EF4-FFF2-40B4-BE49-F238E27FC236}">
                <a16:creationId xmlns:a16="http://schemas.microsoft.com/office/drawing/2014/main" id="{B1A05911-7286-4668-90FB-C267428B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864269"/>
            <a:ext cx="3544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队伍成员：谢国超 郝森跃 莫子恒</a:t>
            </a:r>
          </a:p>
        </p:txBody>
      </p:sp>
      <p:sp>
        <p:nvSpPr>
          <p:cNvPr id="26634" name="文本框 112">
            <a:extLst>
              <a:ext uri="{FF2B5EF4-FFF2-40B4-BE49-F238E27FC236}">
                <a16:creationId xmlns:a16="http://schemas.microsoft.com/office/drawing/2014/main" id="{EBF7E833-BCE1-41B2-873D-355B8AA93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168" y="3873147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指导教师：李钰鹏</a:t>
            </a:r>
          </a:p>
        </p:txBody>
      </p:sp>
      <p:sp>
        <p:nvSpPr>
          <p:cNvPr id="26635" name="文本框 1066">
            <a:extLst>
              <a:ext uri="{FF2B5EF4-FFF2-40B4-BE49-F238E27FC236}">
                <a16:creationId xmlns:a16="http://schemas.microsoft.com/office/drawing/2014/main" id="{13964E5D-9B20-42CF-A4E7-8419602F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433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Team </a:t>
            </a:r>
            <a:r>
              <a:rPr lang="en-US" altLang="zh-CN" sz="3200" b="1" dirty="0" err="1">
                <a:solidFill>
                  <a:schemeClr val="bg1"/>
                </a:solidFill>
              </a:rPr>
              <a:t>WwW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A8D44B89-E37B-4873-83AF-3D5E616AD15E}"/>
              </a:ext>
            </a:extLst>
          </p:cNvPr>
          <p:cNvSpPr/>
          <p:nvPr/>
        </p:nvSpPr>
        <p:spPr>
          <a:xfrm>
            <a:off x="1466850" y="2439988"/>
            <a:ext cx="9677400" cy="255814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E5230864-CDEA-4818-B7F5-8617837C022B}"/>
              </a:ext>
            </a:extLst>
          </p:cNvPr>
          <p:cNvSpPr/>
          <p:nvPr/>
        </p:nvSpPr>
        <p:spPr>
          <a:xfrm>
            <a:off x="10906125" y="4698681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4ADE4ED-DF30-4527-BCF1-333990566E41}"/>
              </a:ext>
            </a:extLst>
          </p:cNvPr>
          <p:cNvSpPr/>
          <p:nvPr/>
        </p:nvSpPr>
        <p:spPr>
          <a:xfrm>
            <a:off x="10637838" y="447008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997E3C0-00AE-4EFC-92B3-F77DA918533B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4C6DB80-BA07-4BD9-9EE6-ED0AC7F54E9B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F825EC0E-B42A-463B-A96D-380E1DA6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80" y="4233601"/>
            <a:ext cx="2901647" cy="64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94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id="{E53122B0-A61B-4B07-A4B2-5757934A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21FC8025-173C-41CB-92FB-B9F17405F3BA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78976C-BFB1-4C37-BECF-C684D347F2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42C75AD-58EB-47F7-8FB6-ED429ED73DD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6DE7FDBD-8325-4429-8D94-7B04FE7FCCC8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5E28AC59-9F91-45DE-97C3-E1E5C46282E3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5833BEA6-6C2F-4191-A4C1-1605F573F175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6CD30ADA-6548-4B38-9F96-8C39D8BC61B6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A20D7C2D-60FE-4E41-804D-4DB2C8FDD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75DFC209-933F-4AB2-B204-A699E69F198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7331CBB5-51AE-4F5B-B65C-FD94029160A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>
            <a:extLst>
              <a:ext uri="{FF2B5EF4-FFF2-40B4-BE49-F238E27FC236}">
                <a16:creationId xmlns:a16="http://schemas.microsoft.com/office/drawing/2014/main" id="{ADDEA167-56BD-4511-BF87-6987091B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082" y="3058349"/>
            <a:ext cx="22929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 dirty="0">
                <a:solidFill>
                  <a:srgbClr val="4B649F"/>
                </a:solidFill>
              </a:rPr>
              <a:t>Q &amp; A</a:t>
            </a:r>
            <a:endParaRPr lang="zh-CN" altLang="en-US" sz="6000" b="1" dirty="0">
              <a:solidFill>
                <a:srgbClr val="4B649F"/>
              </a:solidFill>
            </a:endParaRPr>
          </a:p>
        </p:txBody>
      </p:sp>
      <p:sp>
        <p:nvSpPr>
          <p:cNvPr id="26635" name="文本框 1066">
            <a:extLst>
              <a:ext uri="{FF2B5EF4-FFF2-40B4-BE49-F238E27FC236}">
                <a16:creationId xmlns:a16="http://schemas.microsoft.com/office/drawing/2014/main" id="{13964E5D-9B20-42CF-A4E7-8419602F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433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Team </a:t>
            </a:r>
            <a:r>
              <a:rPr lang="en-US" altLang="zh-CN" sz="3200" b="1" dirty="0" err="1">
                <a:solidFill>
                  <a:schemeClr val="bg1"/>
                </a:solidFill>
              </a:rPr>
              <a:t>WwW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A8D44B89-E37B-4873-83AF-3D5E616AD15E}"/>
              </a:ext>
            </a:extLst>
          </p:cNvPr>
          <p:cNvSpPr/>
          <p:nvPr/>
        </p:nvSpPr>
        <p:spPr>
          <a:xfrm>
            <a:off x="1466850" y="2874993"/>
            <a:ext cx="9677400" cy="128270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E5230864-CDEA-4818-B7F5-8617837C022B}"/>
              </a:ext>
            </a:extLst>
          </p:cNvPr>
          <p:cNvSpPr/>
          <p:nvPr/>
        </p:nvSpPr>
        <p:spPr>
          <a:xfrm>
            <a:off x="10870615" y="3827950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4ADE4ED-DF30-4527-BCF1-333990566E41}"/>
              </a:ext>
            </a:extLst>
          </p:cNvPr>
          <p:cNvSpPr/>
          <p:nvPr/>
        </p:nvSpPr>
        <p:spPr>
          <a:xfrm>
            <a:off x="10602328" y="3599350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997E3C0-00AE-4EFC-92B3-F77DA918533B}"/>
              </a:ext>
            </a:extLst>
          </p:cNvPr>
          <p:cNvSpPr/>
          <p:nvPr/>
        </p:nvSpPr>
        <p:spPr>
          <a:xfrm>
            <a:off x="1308100" y="2668618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4C6DB80-BA07-4BD9-9EE6-ED0AC7F54E9B}"/>
              </a:ext>
            </a:extLst>
          </p:cNvPr>
          <p:cNvSpPr/>
          <p:nvPr/>
        </p:nvSpPr>
        <p:spPr>
          <a:xfrm>
            <a:off x="1460500" y="2821018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203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A6C3BD0A-F3B6-49A8-AAD9-DBA406F56054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EF984B8-F17D-495E-AC49-4AF19A960F0B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877BFD-AD9D-4B16-8528-ABCA89FF29E6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88D96884-4BB4-4F98-B7AB-35505F190F9B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BB46D607-E02F-44D6-99F1-7F62062742D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7987E4D9-0B80-46E9-AA6F-85C4B7E99FB6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75DE886B-36C9-478A-9B3E-944DAEF61735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D583D3AF-A335-4BDE-93A1-A81005588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B01A31EC-D156-4177-9796-F5F0EBA383BF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52CF956E-461F-499A-893F-F95AE43958DF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9701" name="文本框 11">
            <a:extLst>
              <a:ext uri="{FF2B5EF4-FFF2-40B4-BE49-F238E27FC236}">
                <a16:creationId xmlns:a16="http://schemas.microsoft.com/office/drawing/2014/main" id="{B6E03719-7663-4696-925B-E1EB1342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8963"/>
            <a:ext cx="19287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Content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9702" name="图片 12">
            <a:extLst>
              <a:ext uri="{FF2B5EF4-FFF2-40B4-BE49-F238E27FC236}">
                <a16:creationId xmlns:a16="http://schemas.microsoft.com/office/drawing/2014/main" id="{1C1A1D52-CE6A-46DD-A310-170865F7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组合 49">
            <a:extLst>
              <a:ext uri="{FF2B5EF4-FFF2-40B4-BE49-F238E27FC236}">
                <a16:creationId xmlns:a16="http://schemas.microsoft.com/office/drawing/2014/main" id="{8E83ABF6-A5A2-41D3-89A3-7828C95EE046}"/>
              </a:ext>
            </a:extLst>
          </p:cNvPr>
          <p:cNvGrpSpPr>
            <a:grpSpLocks/>
          </p:cNvGrpSpPr>
          <p:nvPr/>
        </p:nvGrpSpPr>
        <p:grpSpPr bwMode="auto">
          <a:xfrm>
            <a:off x="3583041" y="1912359"/>
            <a:ext cx="1535998" cy="1853904"/>
            <a:chOff x="1152626" y="2101178"/>
            <a:chExt cx="1535192" cy="1852715"/>
          </a:xfrm>
        </p:grpSpPr>
        <p:grpSp>
          <p:nvGrpSpPr>
            <p:cNvPr id="29726" name="组合 34">
              <a:extLst>
                <a:ext uri="{FF2B5EF4-FFF2-40B4-BE49-F238E27FC236}">
                  <a16:creationId xmlns:a16="http://schemas.microsoft.com/office/drawing/2014/main" id="{7BCB5A0E-C59C-44AA-99DD-F7AA98ABA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094A597-B331-43A3-BCB8-9BC56CCFD4ED}"/>
                  </a:ext>
                </a:extLst>
              </p:cNvPr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CBAFA34-99BF-4C2F-9E07-0B0D87BC7746}"/>
                  </a:ext>
                </a:extLst>
              </p:cNvPr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30" name="KSO_Shape">
                <a:extLst>
                  <a:ext uri="{FF2B5EF4-FFF2-40B4-BE49-F238E27FC236}">
                    <a16:creationId xmlns:a16="http://schemas.microsoft.com/office/drawing/2014/main" id="{E615F243-F652-44A5-891C-5EAA7EE35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644 w 8965002"/>
                  <a:gd name="T1" fmla="*/ 3777 h 8673857"/>
                  <a:gd name="T2" fmla="*/ 8892 w 8965002"/>
                  <a:gd name="T3" fmla="*/ 3777 h 8673857"/>
                  <a:gd name="T4" fmla="*/ 9300 w 8965002"/>
                  <a:gd name="T5" fmla="*/ 4552 h 8673857"/>
                  <a:gd name="T6" fmla="*/ 7282 w 8965002"/>
                  <a:gd name="T7" fmla="*/ 7598 h 8673857"/>
                  <a:gd name="T8" fmla="*/ 6806 w 8965002"/>
                  <a:gd name="T9" fmla="*/ 7834 h 8673857"/>
                  <a:gd name="T10" fmla="*/ 5621 w 8965002"/>
                  <a:gd name="T11" fmla="*/ 7834 h 8673857"/>
                  <a:gd name="T12" fmla="*/ 5621 w 8965002"/>
                  <a:gd name="T13" fmla="*/ 8794 h 8673857"/>
                  <a:gd name="T14" fmla="*/ 5463 w 8965002"/>
                  <a:gd name="T15" fmla="*/ 9054 h 8673857"/>
                  <a:gd name="T16" fmla="*/ 5318 w 8965002"/>
                  <a:gd name="T17" fmla="*/ 9089 h 8673857"/>
                  <a:gd name="T18" fmla="*/ 5134 w 8965002"/>
                  <a:gd name="T19" fmla="*/ 9034 h 8673857"/>
                  <a:gd name="T20" fmla="*/ 4211 w 8965002"/>
                  <a:gd name="T21" fmla="*/ 8408 h 8673857"/>
                  <a:gd name="T22" fmla="*/ 3308 w 8965002"/>
                  <a:gd name="T23" fmla="*/ 9034 h 8673857"/>
                  <a:gd name="T24" fmla="*/ 2978 w 8965002"/>
                  <a:gd name="T25" fmla="*/ 9054 h 8673857"/>
                  <a:gd name="T26" fmla="*/ 2809 w 8965002"/>
                  <a:gd name="T27" fmla="*/ 8794 h 8673857"/>
                  <a:gd name="T28" fmla="*/ 2809 w 8965002"/>
                  <a:gd name="T29" fmla="*/ 6394 h 8673857"/>
                  <a:gd name="T30" fmla="*/ 3316 w 8965002"/>
                  <a:gd name="T31" fmla="*/ 5378 h 8673857"/>
                  <a:gd name="T32" fmla="*/ 3477 w 8965002"/>
                  <a:gd name="T33" fmla="*/ 5335 h 8673857"/>
                  <a:gd name="T34" fmla="*/ 5950 w 8965002"/>
                  <a:gd name="T35" fmla="*/ 5335 h 8673857"/>
                  <a:gd name="T36" fmla="*/ 5613 w 8965002"/>
                  <a:gd name="T37" fmla="*/ 6582 h 8673857"/>
                  <a:gd name="T38" fmla="*/ 6512 w 8965002"/>
                  <a:gd name="T39" fmla="*/ 6582 h 8673857"/>
                  <a:gd name="T40" fmla="*/ 8644 w 8965002"/>
                  <a:gd name="T41" fmla="*/ 3777 h 8673857"/>
                  <a:gd name="T42" fmla="*/ 6389 w 8965002"/>
                  <a:gd name="T43" fmla="*/ 0 h 8673857"/>
                  <a:gd name="T44" fmla="*/ 8573 w 8965002"/>
                  <a:gd name="T45" fmla="*/ 144 h 8673857"/>
                  <a:gd name="T46" fmla="*/ 8969 w 8965002"/>
                  <a:gd name="T47" fmla="*/ 927 h 8673857"/>
                  <a:gd name="T48" fmla="*/ 6492 w 8965002"/>
                  <a:gd name="T49" fmla="*/ 4165 h 8673857"/>
                  <a:gd name="T50" fmla="*/ 6044 w 8965002"/>
                  <a:gd name="T51" fmla="*/ 4378 h 8673857"/>
                  <a:gd name="T52" fmla="*/ 2310 w 8965002"/>
                  <a:gd name="T53" fmla="*/ 4378 h 8673857"/>
                  <a:gd name="T54" fmla="*/ 1203 w 8965002"/>
                  <a:gd name="T55" fmla="*/ 5739 h 8673857"/>
                  <a:gd name="T56" fmla="*/ 1882 w 8965002"/>
                  <a:gd name="T57" fmla="*/ 6522 h 8673857"/>
                  <a:gd name="T58" fmla="*/ 2180 w 8965002"/>
                  <a:gd name="T59" fmla="*/ 6581 h 8673857"/>
                  <a:gd name="T60" fmla="*/ 2180 w 8965002"/>
                  <a:gd name="T61" fmla="*/ 7833 h 8673857"/>
                  <a:gd name="T62" fmla="*/ 56 w 8965002"/>
                  <a:gd name="T63" fmla="*/ 5995 h 8673857"/>
                  <a:gd name="T64" fmla="*/ 68 w 8965002"/>
                  <a:gd name="T65" fmla="*/ 4956 h 8673857"/>
                  <a:gd name="T66" fmla="*/ 2840 w 8965002"/>
                  <a:gd name="T67" fmla="*/ 703 h 8673857"/>
                  <a:gd name="T68" fmla="*/ 3676 w 8965002"/>
                  <a:gd name="T69" fmla="*/ 239 h 8673857"/>
                  <a:gd name="T70" fmla="*/ 6389 w 8965002"/>
                  <a:gd name="T71" fmla="*/ 0 h 86738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27" name="文本框 39">
              <a:extLst>
                <a:ext uri="{FF2B5EF4-FFF2-40B4-BE49-F238E27FC236}">
                  <a16:creationId xmlns:a16="http://schemas.microsoft.com/office/drawing/2014/main" id="{DFBEB4CC-1863-4CBD-A6B4-08CACBE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626" y="3492524"/>
              <a:ext cx="1535192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4B649F"/>
                  </a:solidFill>
                </a:rPr>
                <a:t>First Part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grpSp>
        <p:nvGrpSpPr>
          <p:cNvPr id="29704" name="组合 50">
            <a:extLst>
              <a:ext uri="{FF2B5EF4-FFF2-40B4-BE49-F238E27FC236}">
                <a16:creationId xmlns:a16="http://schemas.microsoft.com/office/drawing/2014/main" id="{7C0B2236-AD04-4AFA-AAD4-6EF6043912F3}"/>
              </a:ext>
            </a:extLst>
          </p:cNvPr>
          <p:cNvGrpSpPr>
            <a:grpSpLocks/>
          </p:cNvGrpSpPr>
          <p:nvPr/>
        </p:nvGrpSpPr>
        <p:grpSpPr bwMode="auto">
          <a:xfrm>
            <a:off x="6492071" y="1975284"/>
            <a:ext cx="1980029" cy="1853904"/>
            <a:chOff x="3025893" y="2101178"/>
            <a:chExt cx="1981862" cy="1852715"/>
          </a:xfrm>
        </p:grpSpPr>
        <p:grpSp>
          <p:nvGrpSpPr>
            <p:cNvPr id="29721" name="组合 35">
              <a:extLst>
                <a:ext uri="{FF2B5EF4-FFF2-40B4-BE49-F238E27FC236}">
                  <a16:creationId xmlns:a16="http://schemas.microsoft.com/office/drawing/2014/main" id="{FE3226A2-22E6-426C-96D2-0922100FE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9CB21DD-E1FE-4E30-990B-B8419EA26A36}"/>
                  </a:ext>
                </a:extLst>
              </p:cNvPr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044BDEE-1CF8-44D2-A529-6C4EB3BCE26D}"/>
                  </a:ext>
                </a:extLst>
              </p:cNvPr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4" name="KSO_Shape">
                <a:extLst>
                  <a:ext uri="{FF2B5EF4-FFF2-40B4-BE49-F238E27FC236}">
                    <a16:creationId xmlns:a16="http://schemas.microsoft.com/office/drawing/2014/main" id="{F0EB90B0-EC25-4D6E-867D-67A518222DC8}"/>
                  </a:ext>
                </a:extLst>
              </p:cNvPr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22" name="文本框 40">
              <a:extLst>
                <a:ext uri="{FF2B5EF4-FFF2-40B4-BE49-F238E27FC236}">
                  <a16:creationId xmlns:a16="http://schemas.microsoft.com/office/drawing/2014/main" id="{41EC028C-124B-4A78-B8FA-E29D6F9C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893" y="3492524"/>
              <a:ext cx="1981862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4B649F"/>
                  </a:solidFill>
                </a:rPr>
                <a:t>Second Part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sp>
        <p:nvSpPr>
          <p:cNvPr id="29707" name="文本框 44">
            <a:extLst>
              <a:ext uri="{FF2B5EF4-FFF2-40B4-BE49-F238E27FC236}">
                <a16:creationId xmlns:a16="http://schemas.microsoft.com/office/drawing/2014/main" id="{1D09FE74-10F7-476A-BD33-48D9D99FF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815" y="4257384"/>
            <a:ext cx="20764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404040"/>
                </a:solidFill>
              </a:rPr>
              <a:t>Main Idea</a:t>
            </a:r>
          </a:p>
        </p:txBody>
      </p:sp>
      <p:sp>
        <p:nvSpPr>
          <p:cNvPr id="29708" name="文本框 45">
            <a:extLst>
              <a:ext uri="{FF2B5EF4-FFF2-40B4-BE49-F238E27FC236}">
                <a16:creationId xmlns:a16="http://schemas.microsoft.com/office/drawing/2014/main" id="{E00F96A5-3532-4AEC-9FAC-4B09C750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467" y="3766263"/>
            <a:ext cx="3439236" cy="168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404040"/>
                </a:solidFill>
              </a:rPr>
              <a:t>Advantages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404040"/>
                </a:solidFill>
              </a:rPr>
              <a:t>and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404040"/>
                </a:solidFill>
              </a:rPr>
              <a:t>Further Improvements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7D8824-526C-4369-BD94-F88DF4938B6E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3FA8B08D-2570-4A5F-9B4D-F4088648F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455" y="2836562"/>
            <a:ext cx="5708650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4B649F"/>
                </a:solidFill>
              </a:rPr>
              <a:t>Main Idea</a:t>
            </a:r>
            <a:endParaRPr lang="zh-CN" altLang="en-US" sz="3600" b="1" dirty="0">
              <a:solidFill>
                <a:srgbClr val="4B649F"/>
              </a:solidFill>
            </a:endParaRPr>
          </a:p>
        </p:txBody>
      </p:sp>
      <p:grpSp>
        <p:nvGrpSpPr>
          <p:cNvPr id="31749" name="组合 5">
            <a:extLst>
              <a:ext uri="{FF2B5EF4-FFF2-40B4-BE49-F238E27FC236}">
                <a16:creationId xmlns:a16="http://schemas.microsoft.com/office/drawing/2014/main" id="{3947E492-5AA0-4048-9727-8AEF855E87BD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1710E6-F7C9-4471-922E-9483B258BDA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4011A1-BA5A-4C44-8EF6-9FFD42E5E36D}"/>
                </a:ext>
              </a:extLst>
            </p:cNvPr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>
              <a:extLst>
                <a:ext uri="{FF2B5EF4-FFF2-40B4-BE49-F238E27FC236}">
                  <a16:creationId xmlns:a16="http://schemas.microsoft.com/office/drawing/2014/main" id="{308F2DF7-DD34-403E-BEED-0BA5FB54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>
            <a:extLst>
              <a:ext uri="{FF2B5EF4-FFF2-40B4-BE49-F238E27FC236}">
                <a16:creationId xmlns:a16="http://schemas.microsoft.com/office/drawing/2014/main" id="{6D7878E4-4D9A-49D7-93AC-72BB7521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>
            <a:extLst>
              <a:ext uri="{FF2B5EF4-FFF2-40B4-BE49-F238E27FC236}">
                <a16:creationId xmlns:a16="http://schemas.microsoft.com/office/drawing/2014/main" id="{A16C41D2-4ABD-40C3-A8E2-120BBEA5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Main Idea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3B79AE-EAAE-47C3-A985-A3928405ED43}"/>
              </a:ext>
            </a:extLst>
          </p:cNvPr>
          <p:cNvSpPr/>
          <p:nvPr/>
        </p:nvSpPr>
        <p:spPr>
          <a:xfrm>
            <a:off x="2653598" y="1555820"/>
            <a:ext cx="568995" cy="3852894"/>
          </a:xfrm>
          <a:prstGeom prst="rect">
            <a:avLst/>
          </a:prstGeom>
          <a:solidFill>
            <a:srgbClr val="5E80B0"/>
          </a:solidFill>
          <a:ln>
            <a:solidFill>
              <a:srgbClr val="5E8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BA2483CB-34B0-4244-B098-3A13EB99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77" y="5516484"/>
            <a:ext cx="1153912" cy="39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808080"/>
                </a:solidFill>
              </a:rPr>
              <a:t>last state</a:t>
            </a:r>
            <a:endParaRPr lang="zh-CN" altLang="en-US" sz="1800" dirty="0">
              <a:solidFill>
                <a:srgbClr val="80808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A1E024-F052-4796-9085-0CDDC497C83E}"/>
              </a:ext>
            </a:extLst>
          </p:cNvPr>
          <p:cNvSpPr txBox="1"/>
          <p:nvPr/>
        </p:nvSpPr>
        <p:spPr>
          <a:xfrm>
            <a:off x="2470659" y="1053840"/>
            <a:ext cx="9348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input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BBA8F30-C38D-4A20-B3F4-CE571A67F11D}"/>
              </a:ext>
            </a:extLst>
          </p:cNvPr>
          <p:cNvSpPr/>
          <p:nvPr/>
        </p:nvSpPr>
        <p:spPr>
          <a:xfrm>
            <a:off x="3530389" y="3343558"/>
            <a:ext cx="834501" cy="277417"/>
          </a:xfrm>
          <a:prstGeom prst="rightArrow">
            <a:avLst/>
          </a:prstGeom>
          <a:solidFill>
            <a:srgbClr val="5E80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29E8A1F-43B4-430D-82AD-5C0DAE4073EE}"/>
              </a:ext>
            </a:extLst>
          </p:cNvPr>
          <p:cNvSpPr/>
          <p:nvPr/>
        </p:nvSpPr>
        <p:spPr>
          <a:xfrm>
            <a:off x="4554900" y="2847512"/>
            <a:ext cx="1541100" cy="1269507"/>
          </a:xfrm>
          <a:prstGeom prst="rect">
            <a:avLst/>
          </a:prstGeom>
          <a:solidFill>
            <a:srgbClr val="5E80B0"/>
          </a:solidFill>
          <a:ln>
            <a:solidFill>
              <a:srgbClr val="5E8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bitrate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buffer length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49C20446-7AD4-4DFC-A918-F0AD7E2BABF7}"/>
              </a:ext>
            </a:extLst>
          </p:cNvPr>
          <p:cNvSpPr/>
          <p:nvPr/>
        </p:nvSpPr>
        <p:spPr>
          <a:xfrm>
            <a:off x="6212925" y="3343556"/>
            <a:ext cx="834501" cy="277417"/>
          </a:xfrm>
          <a:prstGeom prst="rightArrow">
            <a:avLst/>
          </a:prstGeom>
          <a:solidFill>
            <a:srgbClr val="5E80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93C5060-CF48-45C3-ADBA-D051D109D189}"/>
              </a:ext>
            </a:extLst>
          </p:cNvPr>
          <p:cNvSpPr/>
          <p:nvPr/>
        </p:nvSpPr>
        <p:spPr>
          <a:xfrm>
            <a:off x="7280792" y="1555820"/>
            <a:ext cx="568995" cy="3852894"/>
          </a:xfrm>
          <a:prstGeom prst="rect">
            <a:avLst/>
          </a:prstGeom>
          <a:solidFill>
            <a:srgbClr val="5E80B0"/>
          </a:solidFill>
          <a:ln>
            <a:solidFill>
              <a:srgbClr val="5E8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15A2A05C-4430-4977-867C-586A0F4C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605" y="6269572"/>
            <a:ext cx="1593959" cy="39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808080"/>
                </a:solidFill>
              </a:rPr>
              <a:t>present state</a:t>
            </a:r>
            <a:endParaRPr lang="zh-CN" altLang="en-US" sz="1800" dirty="0">
              <a:solidFill>
                <a:srgbClr val="80808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1872FF-BB79-4258-A5C4-ED567DB62163}"/>
              </a:ext>
            </a:extLst>
          </p:cNvPr>
          <p:cNvSpPr txBox="1"/>
          <p:nvPr/>
        </p:nvSpPr>
        <p:spPr>
          <a:xfrm>
            <a:off x="6867022" y="1053840"/>
            <a:ext cx="13965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output 1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42123CE-3C60-43BD-B860-74F8C7289E3D}"/>
              </a:ext>
            </a:extLst>
          </p:cNvPr>
          <p:cNvSpPr/>
          <p:nvPr/>
        </p:nvSpPr>
        <p:spPr>
          <a:xfrm>
            <a:off x="9440399" y="1555817"/>
            <a:ext cx="568995" cy="3852894"/>
          </a:xfrm>
          <a:prstGeom prst="rect">
            <a:avLst/>
          </a:prstGeom>
          <a:solidFill>
            <a:srgbClr val="5E80B0"/>
          </a:solidFill>
          <a:ln>
            <a:solidFill>
              <a:srgbClr val="5E8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736BCB37-4EF9-4A17-B1FC-D1B165A7F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761" y="6261282"/>
            <a:ext cx="1256429" cy="39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808080"/>
                </a:solidFill>
              </a:rPr>
              <a:t>next state</a:t>
            </a:r>
            <a:endParaRPr lang="zh-CN" altLang="en-US" sz="1800" dirty="0">
              <a:solidFill>
                <a:srgbClr val="80808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274B80-5325-469E-86B4-FEC38F1688EE}"/>
              </a:ext>
            </a:extLst>
          </p:cNvPr>
          <p:cNvSpPr txBox="1"/>
          <p:nvPr/>
        </p:nvSpPr>
        <p:spPr>
          <a:xfrm>
            <a:off x="9048654" y="1051357"/>
            <a:ext cx="13965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output 2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844593-752F-435B-B965-8EF03D2556C6}"/>
              </a:ext>
            </a:extLst>
          </p:cNvPr>
          <p:cNvSpPr txBox="1"/>
          <p:nvPr/>
        </p:nvSpPr>
        <p:spPr>
          <a:xfrm>
            <a:off x="7145078" y="5900240"/>
            <a:ext cx="99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reward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8A90BF2D-E5B2-4E96-8B10-8E26D0C1E742}"/>
              </a:ext>
            </a:extLst>
          </p:cNvPr>
          <p:cNvSpPr/>
          <p:nvPr/>
        </p:nvSpPr>
        <p:spPr>
          <a:xfrm>
            <a:off x="7494262" y="5516484"/>
            <a:ext cx="176045" cy="394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A213ADB-7662-4802-825A-6575861AF221}"/>
              </a:ext>
            </a:extLst>
          </p:cNvPr>
          <p:cNvSpPr txBox="1"/>
          <p:nvPr/>
        </p:nvSpPr>
        <p:spPr>
          <a:xfrm>
            <a:off x="9295411" y="5948340"/>
            <a:ext cx="99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reward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91B2DA76-4795-4863-80EC-DEE80A9BF7EF}"/>
              </a:ext>
            </a:extLst>
          </p:cNvPr>
          <p:cNvSpPr/>
          <p:nvPr/>
        </p:nvSpPr>
        <p:spPr>
          <a:xfrm>
            <a:off x="9644595" y="5564584"/>
            <a:ext cx="176045" cy="394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9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32BE264B-5FAF-4A6D-B4AD-3AC24B4DC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4" y="923902"/>
            <a:ext cx="2384366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4B649F"/>
                </a:solidFill>
              </a:rPr>
              <a:t>Assume we have: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n</a:t>
            </a:r>
            <a:r>
              <a:rPr lang="en-US" altLang="zh-CN" sz="1600" b="1" dirty="0">
                <a:solidFill>
                  <a:srgbClr val="4B649F"/>
                </a:solidFill>
              </a:rPr>
              <a:t> bitrates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m </a:t>
            </a:r>
            <a:r>
              <a:rPr lang="en-US" altLang="zh-CN" sz="1600" b="1" dirty="0">
                <a:solidFill>
                  <a:srgbClr val="4B649F"/>
                </a:solidFill>
              </a:rPr>
              <a:t>buffer lengths.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C396A1E6-1061-4A78-9A9E-EDBDC4732975}"/>
              </a:ext>
            </a:extLst>
          </p:cNvPr>
          <p:cNvSpPr/>
          <p:nvPr/>
        </p:nvSpPr>
        <p:spPr>
          <a:xfrm>
            <a:off x="581013" y="3589495"/>
            <a:ext cx="540000" cy="540000"/>
          </a:xfrm>
          <a:prstGeom prst="hexagon">
            <a:avLst>
              <a:gd name="adj" fmla="val 22742"/>
              <a:gd name="vf" fmla="val 11547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B4A9CC3-B347-458D-A26C-51FFD35ED3EE}"/>
              </a:ext>
            </a:extLst>
          </p:cNvPr>
          <p:cNvCxnSpPr>
            <a:cxnSpLocks/>
          </p:cNvCxnSpPr>
          <p:nvPr/>
        </p:nvCxnSpPr>
        <p:spPr>
          <a:xfrm flipV="1">
            <a:off x="1121013" y="2633747"/>
            <a:ext cx="844125" cy="953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E75D3F-D7AD-44F3-981C-62196A36D0C9}"/>
              </a:ext>
            </a:extLst>
          </p:cNvPr>
          <p:cNvCxnSpPr>
            <a:cxnSpLocks/>
          </p:cNvCxnSpPr>
          <p:nvPr/>
        </p:nvCxnSpPr>
        <p:spPr>
          <a:xfrm>
            <a:off x="1121013" y="4126900"/>
            <a:ext cx="844125" cy="958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4641362-ECD7-4FB1-9393-64B8F368CCCE}"/>
              </a:ext>
            </a:extLst>
          </p:cNvPr>
          <p:cNvCxnSpPr>
            <a:cxnSpLocks/>
          </p:cNvCxnSpPr>
          <p:nvPr/>
        </p:nvCxnSpPr>
        <p:spPr>
          <a:xfrm>
            <a:off x="1247746" y="3856899"/>
            <a:ext cx="717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1BAA54B-E85E-4DCB-B6F0-80D53F940839}"/>
              </a:ext>
            </a:extLst>
          </p:cNvPr>
          <p:cNvSpPr/>
          <p:nvPr/>
        </p:nvSpPr>
        <p:spPr>
          <a:xfrm>
            <a:off x="1965138" y="2215140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434F88-278E-48C3-8470-B15A53B8D8BC}"/>
              </a:ext>
            </a:extLst>
          </p:cNvPr>
          <p:cNvSpPr/>
          <p:nvPr/>
        </p:nvSpPr>
        <p:spPr>
          <a:xfrm>
            <a:off x="1974219" y="5082646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19FEEE-24D2-4394-ACBE-4146D27AF5D1}"/>
              </a:ext>
            </a:extLst>
          </p:cNvPr>
          <p:cNvSpPr/>
          <p:nvPr/>
        </p:nvSpPr>
        <p:spPr>
          <a:xfrm>
            <a:off x="1965138" y="3648893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71EC8E-49A1-468F-B771-5EB5C53C0F92}"/>
              </a:ext>
            </a:extLst>
          </p:cNvPr>
          <p:cNvSpPr txBox="1"/>
          <p:nvPr/>
        </p:nvSpPr>
        <p:spPr>
          <a:xfrm>
            <a:off x="3122925" y="3687621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2FFF6A67-C5F7-4E27-9603-32E8A36A9B8C}"/>
              </a:ext>
            </a:extLst>
          </p:cNvPr>
          <p:cNvSpPr/>
          <p:nvPr/>
        </p:nvSpPr>
        <p:spPr>
          <a:xfrm>
            <a:off x="2809263" y="2215140"/>
            <a:ext cx="228125" cy="3283517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D22941-DAA3-4E30-9DB0-CA821043B322}"/>
              </a:ext>
            </a:extLst>
          </p:cNvPr>
          <p:cNvSpPr txBox="1"/>
          <p:nvPr/>
        </p:nvSpPr>
        <p:spPr>
          <a:xfrm>
            <a:off x="1984588" y="2255675"/>
            <a:ext cx="53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2.4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2D92A7-F31B-4C37-9F0B-0F46074828EF}"/>
              </a:ext>
            </a:extLst>
          </p:cNvPr>
          <p:cNvSpPr txBox="1"/>
          <p:nvPr/>
        </p:nvSpPr>
        <p:spPr>
          <a:xfrm>
            <a:off x="2003276" y="3686259"/>
            <a:ext cx="487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1.2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98F320-AD50-47EF-8330-7C87D9312D46}"/>
              </a:ext>
            </a:extLst>
          </p:cNvPr>
          <p:cNvSpPr txBox="1"/>
          <p:nvPr/>
        </p:nvSpPr>
        <p:spPr>
          <a:xfrm>
            <a:off x="1995069" y="5139069"/>
            <a:ext cx="504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0.3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DCEF5B-C8DD-436A-B894-D16EFACD5491}"/>
              </a:ext>
            </a:extLst>
          </p:cNvPr>
          <p:cNvSpPr txBox="1"/>
          <p:nvPr/>
        </p:nvSpPr>
        <p:spPr>
          <a:xfrm>
            <a:off x="1478290" y="6207439"/>
            <a:ext cx="181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current_score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096C3B-5417-4330-8F52-1D804293DCBE}"/>
              </a:ext>
            </a:extLst>
          </p:cNvPr>
          <p:cNvSpPr txBox="1"/>
          <p:nvPr/>
        </p:nvSpPr>
        <p:spPr>
          <a:xfrm>
            <a:off x="1757490" y="5842017"/>
            <a:ext cx="99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8703679-B767-4F46-8FCA-E9304CC129D1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 flipV="1">
            <a:off x="2529018" y="1285029"/>
            <a:ext cx="839470" cy="1138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78624CF-EE79-4FF1-8A26-C11D74C5CC2D}"/>
              </a:ext>
            </a:extLst>
          </p:cNvPr>
          <p:cNvCxnSpPr>
            <a:cxnSpLocks/>
            <a:stCxn id="19" idx="3"/>
            <a:endCxn id="46" idx="1"/>
          </p:cNvCxnSpPr>
          <p:nvPr/>
        </p:nvCxnSpPr>
        <p:spPr>
          <a:xfrm flipV="1">
            <a:off x="2529018" y="1873756"/>
            <a:ext cx="837775" cy="549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DCC538-1751-4771-9F29-ADF0D0900F30}"/>
              </a:ext>
            </a:extLst>
          </p:cNvPr>
          <p:cNvCxnSpPr>
            <a:cxnSpLocks/>
            <a:stCxn id="19" idx="3"/>
            <a:endCxn id="47" idx="1"/>
          </p:cNvCxnSpPr>
          <p:nvPr/>
        </p:nvCxnSpPr>
        <p:spPr>
          <a:xfrm>
            <a:off x="2529018" y="2423146"/>
            <a:ext cx="837775" cy="34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4D26CA6A-9AA7-4A43-82EB-D0EA64FFC7CB}"/>
              </a:ext>
            </a:extLst>
          </p:cNvPr>
          <p:cNvSpPr/>
          <p:nvPr/>
        </p:nvSpPr>
        <p:spPr>
          <a:xfrm>
            <a:off x="3368488" y="1077023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8DA5726-C972-4D94-9B85-E4F6A7041405}"/>
              </a:ext>
            </a:extLst>
          </p:cNvPr>
          <p:cNvSpPr/>
          <p:nvPr/>
        </p:nvSpPr>
        <p:spPr>
          <a:xfrm>
            <a:off x="3366793" y="1665750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94B01D4-0DFC-4058-85B4-93AEE7C8AB3F}"/>
              </a:ext>
            </a:extLst>
          </p:cNvPr>
          <p:cNvSpPr/>
          <p:nvPr/>
        </p:nvSpPr>
        <p:spPr>
          <a:xfrm>
            <a:off x="3366793" y="2249779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CBAB79C-FF7C-4CF7-B785-8404A7387420}"/>
              </a:ext>
            </a:extLst>
          </p:cNvPr>
          <p:cNvCxnSpPr>
            <a:cxnSpLocks/>
            <a:stCxn id="21" idx="3"/>
            <a:endCxn id="59" idx="1"/>
          </p:cNvCxnSpPr>
          <p:nvPr/>
        </p:nvCxnSpPr>
        <p:spPr>
          <a:xfrm flipV="1">
            <a:off x="2529018" y="3035780"/>
            <a:ext cx="845820" cy="8211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CCD6E45-F8BB-44B3-81F4-6FBD503540C8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 flipV="1">
            <a:off x="2529018" y="3629453"/>
            <a:ext cx="850475" cy="2274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1C8CC41-D03D-4A19-8891-17749CFAC35B}"/>
              </a:ext>
            </a:extLst>
          </p:cNvPr>
          <p:cNvCxnSpPr>
            <a:cxnSpLocks/>
            <a:stCxn id="21" idx="3"/>
            <a:endCxn id="61" idx="1"/>
          </p:cNvCxnSpPr>
          <p:nvPr/>
        </p:nvCxnSpPr>
        <p:spPr>
          <a:xfrm>
            <a:off x="2529018" y="3856899"/>
            <a:ext cx="844125" cy="361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736B34F-7E7D-4173-8432-9C184DDE091D}"/>
              </a:ext>
            </a:extLst>
          </p:cNvPr>
          <p:cNvSpPr/>
          <p:nvPr/>
        </p:nvSpPr>
        <p:spPr>
          <a:xfrm>
            <a:off x="3374838" y="2827774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E6254AE-3F52-42D6-8EAE-3C085E1963FE}"/>
              </a:ext>
            </a:extLst>
          </p:cNvPr>
          <p:cNvSpPr/>
          <p:nvPr/>
        </p:nvSpPr>
        <p:spPr>
          <a:xfrm>
            <a:off x="3379493" y="3421447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9F4F6C-185B-46B1-A534-73FC9A74B2FD}"/>
              </a:ext>
            </a:extLst>
          </p:cNvPr>
          <p:cNvSpPr/>
          <p:nvPr/>
        </p:nvSpPr>
        <p:spPr>
          <a:xfrm>
            <a:off x="3373143" y="4010046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292C953-2895-4701-B5C3-E579FD797751}"/>
              </a:ext>
            </a:extLst>
          </p:cNvPr>
          <p:cNvCxnSpPr>
            <a:cxnSpLocks/>
            <a:stCxn id="20" idx="3"/>
            <a:endCxn id="81" idx="1"/>
          </p:cNvCxnSpPr>
          <p:nvPr/>
        </p:nvCxnSpPr>
        <p:spPr>
          <a:xfrm flipV="1">
            <a:off x="2538099" y="4809049"/>
            <a:ext cx="841394" cy="481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B9092BB-DAAB-408C-9562-CE49EA936E70}"/>
              </a:ext>
            </a:extLst>
          </p:cNvPr>
          <p:cNvCxnSpPr>
            <a:cxnSpLocks/>
            <a:stCxn id="20" idx="3"/>
            <a:endCxn id="82" idx="1"/>
          </p:cNvCxnSpPr>
          <p:nvPr/>
        </p:nvCxnSpPr>
        <p:spPr>
          <a:xfrm>
            <a:off x="2538099" y="5290652"/>
            <a:ext cx="839699" cy="107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DCF8248-646F-47C6-AD0F-2F207A9D48A3}"/>
              </a:ext>
            </a:extLst>
          </p:cNvPr>
          <p:cNvCxnSpPr>
            <a:cxnSpLocks/>
            <a:stCxn id="20" idx="3"/>
            <a:endCxn id="83" idx="1"/>
          </p:cNvCxnSpPr>
          <p:nvPr/>
        </p:nvCxnSpPr>
        <p:spPr>
          <a:xfrm>
            <a:off x="2538099" y="5290652"/>
            <a:ext cx="839699" cy="691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648EB36-F775-4408-AEED-FFA6589E9257}"/>
              </a:ext>
            </a:extLst>
          </p:cNvPr>
          <p:cNvSpPr/>
          <p:nvPr/>
        </p:nvSpPr>
        <p:spPr>
          <a:xfrm>
            <a:off x="3379493" y="4601043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0085B05-24D4-445C-9575-E16782AF36E2}"/>
              </a:ext>
            </a:extLst>
          </p:cNvPr>
          <p:cNvSpPr/>
          <p:nvPr/>
        </p:nvSpPr>
        <p:spPr>
          <a:xfrm>
            <a:off x="3377798" y="5189770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BC95259-8BB2-4009-A303-A6AC57DA2A46}"/>
              </a:ext>
            </a:extLst>
          </p:cNvPr>
          <p:cNvSpPr/>
          <p:nvPr/>
        </p:nvSpPr>
        <p:spPr>
          <a:xfrm>
            <a:off x="3377798" y="5773799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1A3DDB3-7581-49C4-A6A0-A0C5C826FA99}"/>
              </a:ext>
            </a:extLst>
          </p:cNvPr>
          <p:cNvSpPr txBox="1"/>
          <p:nvPr/>
        </p:nvSpPr>
        <p:spPr>
          <a:xfrm>
            <a:off x="3162764" y="6294131"/>
            <a:ext cx="99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2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C47CBC9-A8AF-468D-BF95-2FD5991D75BD}"/>
              </a:ext>
            </a:extLst>
          </p:cNvPr>
          <p:cNvSpPr txBox="1"/>
          <p:nvPr/>
        </p:nvSpPr>
        <p:spPr>
          <a:xfrm>
            <a:off x="4418215" y="1702129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1" name="右大括号 100">
            <a:extLst>
              <a:ext uri="{FF2B5EF4-FFF2-40B4-BE49-F238E27FC236}">
                <a16:creationId xmlns:a16="http://schemas.microsoft.com/office/drawing/2014/main" id="{1E376280-E8FD-41F7-8F34-591B92059708}"/>
              </a:ext>
            </a:extLst>
          </p:cNvPr>
          <p:cNvSpPr/>
          <p:nvPr/>
        </p:nvSpPr>
        <p:spPr>
          <a:xfrm>
            <a:off x="4090505" y="1077023"/>
            <a:ext cx="169573" cy="1588767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右大括号 101">
            <a:extLst>
              <a:ext uri="{FF2B5EF4-FFF2-40B4-BE49-F238E27FC236}">
                <a16:creationId xmlns:a16="http://schemas.microsoft.com/office/drawing/2014/main" id="{CB7A06F6-5FA8-446D-9DB5-3926AE2F434F}"/>
              </a:ext>
            </a:extLst>
          </p:cNvPr>
          <p:cNvSpPr/>
          <p:nvPr/>
        </p:nvSpPr>
        <p:spPr>
          <a:xfrm>
            <a:off x="4095245" y="2825660"/>
            <a:ext cx="164833" cy="1598176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大括号 102">
            <a:extLst>
              <a:ext uri="{FF2B5EF4-FFF2-40B4-BE49-F238E27FC236}">
                <a16:creationId xmlns:a16="http://schemas.microsoft.com/office/drawing/2014/main" id="{88711873-1CB4-418A-A8F0-FD3EAF3049EC}"/>
              </a:ext>
            </a:extLst>
          </p:cNvPr>
          <p:cNvSpPr/>
          <p:nvPr/>
        </p:nvSpPr>
        <p:spPr>
          <a:xfrm>
            <a:off x="4090504" y="4601043"/>
            <a:ext cx="169573" cy="1588767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563FC7C-D10C-47BD-9DD6-E3670A24A31E}"/>
              </a:ext>
            </a:extLst>
          </p:cNvPr>
          <p:cNvSpPr txBox="1"/>
          <p:nvPr/>
        </p:nvSpPr>
        <p:spPr>
          <a:xfrm>
            <a:off x="4418215" y="5226149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16C045A-B3C9-4FD0-B157-A68C892C855E}"/>
              </a:ext>
            </a:extLst>
          </p:cNvPr>
          <p:cNvSpPr txBox="1"/>
          <p:nvPr/>
        </p:nvSpPr>
        <p:spPr>
          <a:xfrm>
            <a:off x="4418215" y="3455471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42CF5C9-0F5C-4133-BD74-E9A0100679C5}"/>
              </a:ext>
            </a:extLst>
          </p:cNvPr>
          <p:cNvSpPr txBox="1"/>
          <p:nvPr/>
        </p:nvSpPr>
        <p:spPr>
          <a:xfrm>
            <a:off x="3366793" y="1095777"/>
            <a:ext cx="56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-0.4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BD2213-5332-46A5-983C-CBE4309F5A87}"/>
              </a:ext>
            </a:extLst>
          </p:cNvPr>
          <p:cNvSpPr txBox="1"/>
          <p:nvPr/>
        </p:nvSpPr>
        <p:spPr>
          <a:xfrm>
            <a:off x="3407608" y="1708290"/>
            <a:ext cx="49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1.0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46EE37F-D826-43E6-B6B4-BEAAB529372B}"/>
              </a:ext>
            </a:extLst>
          </p:cNvPr>
          <p:cNvSpPr txBox="1"/>
          <p:nvPr/>
        </p:nvSpPr>
        <p:spPr>
          <a:xfrm>
            <a:off x="3414437" y="2283829"/>
            <a:ext cx="536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0.7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AD04FE-962F-4BAF-9BD2-9AAB4A79F924}"/>
              </a:ext>
            </a:extLst>
          </p:cNvPr>
          <p:cNvSpPr txBox="1"/>
          <p:nvPr/>
        </p:nvSpPr>
        <p:spPr>
          <a:xfrm>
            <a:off x="3413857" y="2880191"/>
            <a:ext cx="47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2.7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2E6045A-ED06-4E94-9261-F10D66871A67}"/>
              </a:ext>
            </a:extLst>
          </p:cNvPr>
          <p:cNvSpPr txBox="1"/>
          <p:nvPr/>
        </p:nvSpPr>
        <p:spPr>
          <a:xfrm>
            <a:off x="3413756" y="3462033"/>
            <a:ext cx="60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1.9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5768B3B-CB84-4942-BDCA-36FCCF290306}"/>
              </a:ext>
            </a:extLst>
          </p:cNvPr>
          <p:cNvSpPr txBox="1"/>
          <p:nvPr/>
        </p:nvSpPr>
        <p:spPr>
          <a:xfrm>
            <a:off x="3386721" y="4064903"/>
            <a:ext cx="536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-1.1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359E70F-1E4E-4289-B977-0E11A6FBFEA9}"/>
              </a:ext>
            </a:extLst>
          </p:cNvPr>
          <p:cNvSpPr txBox="1"/>
          <p:nvPr/>
        </p:nvSpPr>
        <p:spPr>
          <a:xfrm>
            <a:off x="3376098" y="4645187"/>
            <a:ext cx="55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-0.9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1AF88C9-2AF5-4E1E-9FFF-5E210F667709}"/>
              </a:ext>
            </a:extLst>
          </p:cNvPr>
          <p:cNvSpPr txBox="1"/>
          <p:nvPr/>
        </p:nvSpPr>
        <p:spPr>
          <a:xfrm>
            <a:off x="3428664" y="5236184"/>
            <a:ext cx="46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2.3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558E344-269A-4B13-A46D-0608A2EBDF5A}"/>
              </a:ext>
            </a:extLst>
          </p:cNvPr>
          <p:cNvSpPr txBox="1"/>
          <p:nvPr/>
        </p:nvSpPr>
        <p:spPr>
          <a:xfrm>
            <a:off x="3423898" y="5812527"/>
            <a:ext cx="527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0.5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7CEC940-A394-4BCA-9EF3-509AF7E50A38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932368" y="1023686"/>
            <a:ext cx="588645" cy="261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A205AE-26CF-4434-949D-FBA91EEA020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932368" y="1285029"/>
            <a:ext cx="5886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CB9372C-D799-4F31-BFC6-7D4BC185B96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932368" y="1285029"/>
            <a:ext cx="588645" cy="249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2F1083D-20D3-480F-9D61-A23E4F707B53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930673" y="1644446"/>
            <a:ext cx="590340" cy="229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18C2D352-72D8-41DB-8B6C-7A0A9621B834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930673" y="1873755"/>
            <a:ext cx="59034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7650F60-A30B-4941-863C-30C9DB658DF2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930673" y="1873756"/>
            <a:ext cx="590340" cy="239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CD0F5A27-E754-4158-B6AA-7677C75B62D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930673" y="2230183"/>
            <a:ext cx="590340" cy="2276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6EF1B6B-630F-471E-99D8-2B766F9333A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30673" y="2457785"/>
            <a:ext cx="590340" cy="1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403AF93-FB6C-4FF0-9398-C56659F61CB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30673" y="2457785"/>
            <a:ext cx="590340" cy="240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96469D15-EB2D-4A4E-95E2-9E6298AADEEB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938718" y="2802994"/>
            <a:ext cx="575415" cy="232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EA2F395-6FBD-4060-8353-558B4E82EE6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938718" y="3032304"/>
            <a:ext cx="575415" cy="3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E09EAD72-9709-4296-8782-09DA355A345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938718" y="3035780"/>
            <a:ext cx="575415" cy="235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E376EF2-6E84-4D56-9359-36EBA1601F02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943373" y="3413839"/>
            <a:ext cx="590340" cy="215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86D1265-11D3-4039-9E87-4A1437B9BFB4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943373" y="3629453"/>
            <a:ext cx="590340" cy="136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BBFF478-A428-4A33-ADF4-23603DA26257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943373" y="3629453"/>
            <a:ext cx="590340" cy="252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AF25713-E76F-448C-BEEC-7EAABB79C699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937023" y="4008658"/>
            <a:ext cx="583990" cy="20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30C7E989-CD4D-4DCC-A393-9D2729C96496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937023" y="4218052"/>
            <a:ext cx="583990" cy="19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5A7D602-FFD7-45F6-9FF4-5CE833A1957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937023" y="4218052"/>
            <a:ext cx="583990" cy="259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1E2A096-C5EA-480A-95DE-A50D6AC60BBC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943373" y="4592173"/>
            <a:ext cx="583990" cy="216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750BD5FB-6EA3-43F7-AF90-93B30E9D809A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943373" y="4809049"/>
            <a:ext cx="583990" cy="12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BF02C0E-1EBC-43B5-B6CF-EE9B88008487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943373" y="4809049"/>
            <a:ext cx="583990" cy="251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2ED40CFD-3636-477E-AA52-FDC0DCC4B215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941678" y="5176034"/>
            <a:ext cx="579335" cy="221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2CC70B2A-7D11-4312-9101-FB04BD05B20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41678" y="5397776"/>
            <a:ext cx="579335" cy="75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96548386-A430-4997-9147-49C017605B5E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41678" y="5397776"/>
            <a:ext cx="579335" cy="246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74807C73-0BFB-4C2F-A4AA-F4449CB34073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941678" y="5760061"/>
            <a:ext cx="579335" cy="2217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94670F1-EB62-4785-9E42-CBFC0CE13FC2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3941678" y="5981805"/>
            <a:ext cx="579335" cy="7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55DA6DE-A23C-4FA8-98C7-68E2891408A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3941678" y="5981805"/>
            <a:ext cx="579335" cy="2467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C8DF64CD-D9B6-4CE7-A391-DC5650C167AA}"/>
              </a:ext>
            </a:extLst>
          </p:cNvPr>
          <p:cNvSpPr txBox="1"/>
          <p:nvPr/>
        </p:nvSpPr>
        <p:spPr>
          <a:xfrm>
            <a:off x="5334043" y="887756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2DD6CBF3-5CE4-45A8-A774-ADFA427391C4}"/>
              </a:ext>
            </a:extLst>
          </p:cNvPr>
          <p:cNvSpPr txBox="1"/>
          <p:nvPr/>
        </p:nvSpPr>
        <p:spPr>
          <a:xfrm>
            <a:off x="5334043" y="2230183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9AF386E2-C34C-4488-899F-896EF93A950C}"/>
              </a:ext>
            </a:extLst>
          </p:cNvPr>
          <p:cNvSpPr txBox="1"/>
          <p:nvPr/>
        </p:nvSpPr>
        <p:spPr>
          <a:xfrm>
            <a:off x="5334043" y="3619778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2673222-5960-4275-A8A1-C5255D2E3064}"/>
              </a:ext>
            </a:extLst>
          </p:cNvPr>
          <p:cNvSpPr txBox="1"/>
          <p:nvPr/>
        </p:nvSpPr>
        <p:spPr>
          <a:xfrm>
            <a:off x="5334043" y="4971868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3C9CE0C-29DE-4DBC-B5A2-614E50095BA3}"/>
              </a:ext>
            </a:extLst>
          </p:cNvPr>
          <p:cNvSpPr txBox="1"/>
          <p:nvPr/>
        </p:nvSpPr>
        <p:spPr>
          <a:xfrm>
            <a:off x="4625867" y="6294131"/>
            <a:ext cx="248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k-2 steps of  recursions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9736D326-F924-4646-91EA-DF2B6A5A24B7}"/>
              </a:ext>
            </a:extLst>
          </p:cNvPr>
          <p:cNvSpPr/>
          <p:nvPr/>
        </p:nvSpPr>
        <p:spPr>
          <a:xfrm>
            <a:off x="8672007" y="1078326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B5AE589-3B0D-4E92-919F-AAB1CEFD7A56}"/>
              </a:ext>
            </a:extLst>
          </p:cNvPr>
          <p:cNvSpPr/>
          <p:nvPr/>
        </p:nvSpPr>
        <p:spPr>
          <a:xfrm>
            <a:off x="8672007" y="1698281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7AD7FDE-310A-4AA8-93D2-28BE5E26B271}"/>
              </a:ext>
            </a:extLst>
          </p:cNvPr>
          <p:cNvSpPr/>
          <p:nvPr/>
        </p:nvSpPr>
        <p:spPr>
          <a:xfrm>
            <a:off x="8667177" y="2318498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52F753E5-8361-4FFD-9CC1-727C7784C16E}"/>
              </a:ext>
            </a:extLst>
          </p:cNvPr>
          <p:cNvCxnSpPr>
            <a:cxnSpLocks/>
            <a:stCxn id="213" idx="3"/>
            <a:endCxn id="187" idx="1"/>
          </p:cNvCxnSpPr>
          <p:nvPr/>
        </p:nvCxnSpPr>
        <p:spPr>
          <a:xfrm flipV="1">
            <a:off x="8079397" y="1286332"/>
            <a:ext cx="592610" cy="622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F2D3A71C-7553-497B-8821-92532C9DED25}"/>
              </a:ext>
            </a:extLst>
          </p:cNvPr>
          <p:cNvCxnSpPr>
            <a:cxnSpLocks/>
            <a:stCxn id="213" idx="3"/>
            <a:endCxn id="191" idx="1"/>
          </p:cNvCxnSpPr>
          <p:nvPr/>
        </p:nvCxnSpPr>
        <p:spPr>
          <a:xfrm flipV="1">
            <a:off x="8079397" y="1906287"/>
            <a:ext cx="592610" cy="2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90BC5CF0-07A3-4035-AACE-F5AED54C8ED4}"/>
              </a:ext>
            </a:extLst>
          </p:cNvPr>
          <p:cNvCxnSpPr>
            <a:cxnSpLocks/>
            <a:stCxn id="213" idx="3"/>
            <a:endCxn id="192" idx="1"/>
          </p:cNvCxnSpPr>
          <p:nvPr/>
        </p:nvCxnSpPr>
        <p:spPr>
          <a:xfrm>
            <a:off x="8079397" y="1908753"/>
            <a:ext cx="587780" cy="617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ADE2D163-8B56-4BAC-8306-407B1E3F122D}"/>
              </a:ext>
            </a:extLst>
          </p:cNvPr>
          <p:cNvSpPr/>
          <p:nvPr/>
        </p:nvSpPr>
        <p:spPr>
          <a:xfrm>
            <a:off x="7476175" y="1700747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3EB0891E-EAA0-4D14-AD9A-5ADD92FA8030}"/>
              </a:ext>
            </a:extLst>
          </p:cNvPr>
          <p:cNvSpPr/>
          <p:nvPr/>
        </p:nvSpPr>
        <p:spPr>
          <a:xfrm>
            <a:off x="8672007" y="4519114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3B7C8F71-DD05-49C9-A27B-B1191D516E3E}"/>
              </a:ext>
            </a:extLst>
          </p:cNvPr>
          <p:cNvSpPr/>
          <p:nvPr/>
        </p:nvSpPr>
        <p:spPr>
          <a:xfrm>
            <a:off x="8672007" y="5139069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5D4E2E87-9123-427F-9EBB-CE6AC12EF756}"/>
              </a:ext>
            </a:extLst>
          </p:cNvPr>
          <p:cNvSpPr/>
          <p:nvPr/>
        </p:nvSpPr>
        <p:spPr>
          <a:xfrm>
            <a:off x="8667177" y="5759286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6DF449B-82B9-4421-9553-2BDEB6F3EFF2}"/>
              </a:ext>
            </a:extLst>
          </p:cNvPr>
          <p:cNvCxnSpPr>
            <a:cxnSpLocks/>
            <a:stCxn id="223" idx="3"/>
            <a:endCxn id="217" idx="1"/>
          </p:cNvCxnSpPr>
          <p:nvPr/>
        </p:nvCxnSpPr>
        <p:spPr>
          <a:xfrm flipV="1">
            <a:off x="8079397" y="4727120"/>
            <a:ext cx="592610" cy="622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9E53D700-227F-4B40-92F8-39708648E7FB}"/>
              </a:ext>
            </a:extLst>
          </p:cNvPr>
          <p:cNvCxnSpPr>
            <a:cxnSpLocks/>
            <a:stCxn id="223" idx="3"/>
            <a:endCxn id="218" idx="1"/>
          </p:cNvCxnSpPr>
          <p:nvPr/>
        </p:nvCxnSpPr>
        <p:spPr>
          <a:xfrm flipV="1">
            <a:off x="8079397" y="5347075"/>
            <a:ext cx="592610" cy="2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D6032B55-D335-40D8-BD51-40CA26F21749}"/>
              </a:ext>
            </a:extLst>
          </p:cNvPr>
          <p:cNvCxnSpPr>
            <a:cxnSpLocks/>
            <a:stCxn id="223" idx="3"/>
            <a:endCxn id="219" idx="1"/>
          </p:cNvCxnSpPr>
          <p:nvPr/>
        </p:nvCxnSpPr>
        <p:spPr>
          <a:xfrm>
            <a:off x="8079397" y="5349541"/>
            <a:ext cx="587780" cy="617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20DE8595-E058-4F8D-8A82-96518AFEE844}"/>
              </a:ext>
            </a:extLst>
          </p:cNvPr>
          <p:cNvSpPr/>
          <p:nvPr/>
        </p:nvSpPr>
        <p:spPr>
          <a:xfrm>
            <a:off x="7476175" y="5141535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08319127-E10C-491C-AB4D-CE12111F7A93}"/>
              </a:ext>
            </a:extLst>
          </p:cNvPr>
          <p:cNvSpPr txBox="1"/>
          <p:nvPr/>
        </p:nvSpPr>
        <p:spPr>
          <a:xfrm rot="5400000">
            <a:off x="7142980" y="3393871"/>
            <a:ext cx="152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……..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111E1DE-4403-4659-8F75-1529AE57593C}"/>
              </a:ext>
            </a:extLst>
          </p:cNvPr>
          <p:cNvSpPr txBox="1"/>
          <p:nvPr/>
        </p:nvSpPr>
        <p:spPr>
          <a:xfrm>
            <a:off x="7218264" y="6294131"/>
            <a:ext cx="1123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k-1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83DC9CB6-A8AB-4996-9E42-E57EB896D97F}"/>
              </a:ext>
            </a:extLst>
          </p:cNvPr>
          <p:cNvSpPr txBox="1"/>
          <p:nvPr/>
        </p:nvSpPr>
        <p:spPr>
          <a:xfrm>
            <a:off x="8477195" y="6294131"/>
            <a:ext cx="98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k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27" name="右大括号 226">
            <a:extLst>
              <a:ext uri="{FF2B5EF4-FFF2-40B4-BE49-F238E27FC236}">
                <a16:creationId xmlns:a16="http://schemas.microsoft.com/office/drawing/2014/main" id="{BBF2D7BF-419A-4C9E-9F48-7B152AAF4C60}"/>
              </a:ext>
            </a:extLst>
          </p:cNvPr>
          <p:cNvSpPr/>
          <p:nvPr/>
        </p:nvSpPr>
        <p:spPr>
          <a:xfrm>
            <a:off x="9409723" y="1077023"/>
            <a:ext cx="213816" cy="5098274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63A82489-4915-42F8-8702-7CE7C2D61EB9}"/>
                  </a:ext>
                </a:extLst>
              </p:cNvPr>
              <p:cNvSpPr txBox="1"/>
              <p:nvPr/>
            </p:nvSpPr>
            <p:spPr>
              <a:xfrm>
                <a:off x="9623539" y="3443004"/>
                <a:ext cx="2364390" cy="34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600" b="0" i="0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600" b="1" dirty="0">
                            <a:solidFill>
                              <a:srgbClr val="4B649F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1600" b="1" dirty="0">
                            <a:solidFill>
                              <a:srgbClr val="4B649F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altLang="zh-CN" sz="1600" b="1" dirty="0">
                            <a:solidFill>
                              <a:srgbClr val="4B649F"/>
                            </a:solidFill>
                          </a:rPr>
                          <m:t>m</m:t>
                        </m:r>
                        <m:r>
                          <a:rPr lang="en-US" altLang="zh-CN" sz="1600" b="1" i="1" dirty="0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1600" b="1" dirty="0">
                    <a:solidFill>
                      <a:srgbClr val="4B649F"/>
                    </a:solidFill>
                  </a:rPr>
                  <a:t> score models </a:t>
                </a:r>
                <a:endParaRPr lang="zh-CN" altLang="en-US" sz="1600" b="1" dirty="0">
                  <a:solidFill>
                    <a:srgbClr val="4B649F"/>
                  </a:solidFill>
                </a:endParaRPr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63A82489-4915-42F8-8702-7CE7C2D6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539" y="3443004"/>
                <a:ext cx="2364390" cy="347852"/>
              </a:xfrm>
              <a:prstGeom prst="rect">
                <a:avLst/>
              </a:prstGeom>
              <a:blipFill>
                <a:blip r:embed="rId2"/>
                <a:stretch>
                  <a:fillRect l="-258" t="-1754" r="-2320"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文本框 228">
            <a:extLst>
              <a:ext uri="{FF2B5EF4-FFF2-40B4-BE49-F238E27FC236}">
                <a16:creationId xmlns:a16="http://schemas.microsoft.com/office/drawing/2014/main" id="{8AB3AF84-85DB-4109-89D3-445AE30271E4}"/>
              </a:ext>
            </a:extLst>
          </p:cNvPr>
          <p:cNvSpPr txBox="1"/>
          <p:nvPr/>
        </p:nvSpPr>
        <p:spPr>
          <a:xfrm rot="5400000">
            <a:off x="8316346" y="3393871"/>
            <a:ext cx="152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……..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B874899A-994F-4EBF-9E89-3E18CF774844}"/>
              </a:ext>
            </a:extLst>
          </p:cNvPr>
          <p:cNvSpPr txBox="1"/>
          <p:nvPr/>
        </p:nvSpPr>
        <p:spPr>
          <a:xfrm>
            <a:off x="7541243" y="1733619"/>
            <a:ext cx="559843" cy="338554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2.9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7486C05B-2DF6-484D-B9D1-C164F1134FFA}"/>
              </a:ext>
            </a:extLst>
          </p:cNvPr>
          <p:cNvSpPr txBox="1"/>
          <p:nvPr/>
        </p:nvSpPr>
        <p:spPr>
          <a:xfrm>
            <a:off x="7529830" y="5185052"/>
            <a:ext cx="5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-1.2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0CCEAF8-57B4-49BB-8E41-922530FB464D}"/>
              </a:ext>
            </a:extLst>
          </p:cNvPr>
          <p:cNvSpPr txBox="1"/>
          <p:nvPr/>
        </p:nvSpPr>
        <p:spPr>
          <a:xfrm>
            <a:off x="8730311" y="1111992"/>
            <a:ext cx="48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8363EC5A-8121-48B8-8866-C79AD73F3ADB}"/>
              </a:ext>
            </a:extLst>
          </p:cNvPr>
          <p:cNvSpPr txBox="1"/>
          <p:nvPr/>
        </p:nvSpPr>
        <p:spPr>
          <a:xfrm>
            <a:off x="8720546" y="1744456"/>
            <a:ext cx="550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0.3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F1B43C75-F7DB-46F0-BE79-FB76D0B044ED}"/>
              </a:ext>
            </a:extLst>
          </p:cNvPr>
          <p:cNvSpPr txBox="1"/>
          <p:nvPr/>
        </p:nvSpPr>
        <p:spPr>
          <a:xfrm>
            <a:off x="8676926" y="2380624"/>
            <a:ext cx="57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-2.6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623B372-90E2-4A97-8700-B97DA9CA2852}"/>
              </a:ext>
            </a:extLst>
          </p:cNvPr>
          <p:cNvSpPr txBox="1"/>
          <p:nvPr/>
        </p:nvSpPr>
        <p:spPr>
          <a:xfrm>
            <a:off x="8756877" y="4580173"/>
            <a:ext cx="55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2.4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93607C2C-2B15-4A7B-B49B-D8E433EE0ED5}"/>
              </a:ext>
            </a:extLst>
          </p:cNvPr>
          <p:cNvSpPr txBox="1"/>
          <p:nvPr/>
        </p:nvSpPr>
        <p:spPr>
          <a:xfrm>
            <a:off x="8755898" y="5190204"/>
            <a:ext cx="55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0.6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A69ED990-13FB-4C2C-BE48-BD7B019379BC}"/>
              </a:ext>
            </a:extLst>
          </p:cNvPr>
          <p:cNvSpPr txBox="1"/>
          <p:nvPr/>
        </p:nvSpPr>
        <p:spPr>
          <a:xfrm>
            <a:off x="8695604" y="5810159"/>
            <a:ext cx="58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-1.8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B6D4A8C-D318-42D4-B5DE-88F2463E08F8}"/>
              </a:ext>
            </a:extLst>
          </p:cNvPr>
          <p:cNvSpPr txBox="1"/>
          <p:nvPr/>
        </p:nvSpPr>
        <p:spPr>
          <a:xfrm>
            <a:off x="228138" y="4329511"/>
            <a:ext cx="133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Root stage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987DE0A-BF9B-4826-B6E1-E7F72C081098}"/>
              </a:ext>
            </a:extLst>
          </p:cNvPr>
          <p:cNvSpPr txBox="1"/>
          <p:nvPr/>
        </p:nvSpPr>
        <p:spPr>
          <a:xfrm>
            <a:off x="9649509" y="3876873"/>
            <a:ext cx="236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max_future_source</a:t>
            </a:r>
            <a:r>
              <a:rPr lang="en-US" altLang="zh-CN" sz="1600" b="1" dirty="0">
                <a:solidFill>
                  <a:srgbClr val="FF0000"/>
                </a:solidFill>
              </a:rPr>
              <a:t>(k)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AC5F44A-C2E8-465C-A373-CC1698A19237}"/>
              </a:ext>
            </a:extLst>
          </p:cNvPr>
          <p:cNvSpPr txBox="1"/>
          <p:nvPr/>
        </p:nvSpPr>
        <p:spPr>
          <a:xfrm>
            <a:off x="6670074" y="4744286"/>
            <a:ext cx="2364390" cy="34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649F"/>
                </a:solidFill>
              </a:rPr>
              <a:t>Total score = 1.2</a:t>
            </a:r>
            <a:endParaRPr lang="zh-CN" altLang="en-US" sz="1600" dirty="0">
              <a:solidFill>
                <a:srgbClr val="4B649F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4EAC4E5-5470-4565-BA5C-43650F851F44}"/>
              </a:ext>
            </a:extLst>
          </p:cNvPr>
          <p:cNvSpPr txBox="1"/>
          <p:nvPr/>
        </p:nvSpPr>
        <p:spPr>
          <a:xfrm>
            <a:off x="6609227" y="1351357"/>
            <a:ext cx="2364390" cy="34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649F"/>
                </a:solidFill>
              </a:rPr>
              <a:t>Total score = 5</a:t>
            </a:r>
            <a:endParaRPr lang="zh-CN" altLang="en-US" sz="1600" dirty="0">
              <a:solidFill>
                <a:srgbClr val="4B649F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297617A-D310-45ED-A16F-8E2A24969468}"/>
              </a:ext>
            </a:extLst>
          </p:cNvPr>
          <p:cNvSpPr txBox="1"/>
          <p:nvPr/>
        </p:nvSpPr>
        <p:spPr>
          <a:xfrm>
            <a:off x="1220776" y="3327835"/>
            <a:ext cx="236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649F"/>
                </a:solidFill>
              </a:rPr>
              <a:t>Total score = 3.9</a:t>
            </a:r>
            <a:endParaRPr lang="zh-CN" altLang="en-US" sz="1600" dirty="0">
              <a:solidFill>
                <a:srgbClr val="4B649F"/>
              </a:solidFill>
            </a:endParaRPr>
          </a:p>
        </p:txBody>
      </p:sp>
      <p:sp>
        <p:nvSpPr>
          <p:cNvPr id="128" name="文本框 2">
            <a:extLst>
              <a:ext uri="{FF2B5EF4-FFF2-40B4-BE49-F238E27FC236}">
                <a16:creationId xmlns:a16="http://schemas.microsoft.com/office/drawing/2014/main" id="{A2716C91-9ED0-4EF4-8CAD-0203E679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Main Idea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7327A00-FCF9-4465-A202-FB109800D292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C361EE29-666D-4103-8776-3A66FD86A1C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138" name="图片 1">
            <a:extLst>
              <a:ext uri="{FF2B5EF4-FFF2-40B4-BE49-F238E27FC236}">
                <a16:creationId xmlns:a16="http://schemas.microsoft.com/office/drawing/2014/main" id="{06CB9CC7-6768-40FE-B634-2272AA11F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9" name="组合 18">
            <a:extLst>
              <a:ext uri="{FF2B5EF4-FFF2-40B4-BE49-F238E27FC236}">
                <a16:creationId xmlns:a16="http://schemas.microsoft.com/office/drawing/2014/main" id="{FC889FD9-2A59-4B27-9E29-56289C532670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D2A1202-8BB7-421D-9075-F8C57B5D1FA0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6D22721E-6812-44EA-B34F-F123BB45375B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55" name="KSO_Shape">
              <a:extLst>
                <a:ext uri="{FF2B5EF4-FFF2-40B4-BE49-F238E27FC236}">
                  <a16:creationId xmlns:a16="http://schemas.microsoft.com/office/drawing/2014/main" id="{1BF8B77A-5787-4900-871C-0A107798B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ADC9C2-CCF2-4AEE-9C28-5E2F2F2F5E8F}"/>
                  </a:ext>
                </a:extLst>
              </p:cNvPr>
              <p:cNvSpPr txBox="1"/>
              <p:nvPr/>
            </p:nvSpPr>
            <p:spPr>
              <a:xfrm>
                <a:off x="3139281" y="302695"/>
                <a:ext cx="63211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𝒄𝒖𝒓𝒓𝒆𝒏𝒕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𝒔𝒄𝒐𝒓𝒆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𝒎𝒂𝒙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𝒇𝒖𝒕𝒖𝒓𝒆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𝒔𝒄𝒐𝒓𝒆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ADC9C2-CCF2-4AEE-9C28-5E2F2F2F5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81" y="302695"/>
                <a:ext cx="6321100" cy="369332"/>
              </a:xfrm>
              <a:prstGeom prst="rect">
                <a:avLst/>
              </a:prstGeom>
              <a:blipFill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6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2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"/>
                            </p:stCondLst>
                            <p:childTnLst>
                              <p:par>
                                <p:cTn id="17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6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9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2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2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2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2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2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7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2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2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900"/>
                            </p:stCondLst>
                            <p:childTnLst>
                              <p:par>
                                <p:cTn id="2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2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100"/>
                            </p:stCondLst>
                            <p:childTnLst>
                              <p:par>
                                <p:cTn id="3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2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2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2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2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2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3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2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2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500"/>
                            </p:stCondLst>
                            <p:childTnLst>
                              <p:par>
                                <p:cTn id="3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2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2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2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2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700"/>
                            </p:stCondLst>
                            <p:childTnLst>
                              <p:par>
                                <p:cTn id="3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900"/>
                            </p:stCondLst>
                            <p:childTnLst>
                              <p:par>
                                <p:cTn id="37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00"/>
                            </p:stCondLst>
                            <p:childTnLst>
                              <p:par>
                                <p:cTn id="39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2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5" dur="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400"/>
                            </p:stCondLst>
                            <p:childTnLst>
                              <p:par>
                                <p:cTn id="3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2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2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2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2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2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600"/>
                            </p:stCondLst>
                            <p:childTnLst>
                              <p:par>
                                <p:cTn id="4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800"/>
                            </p:stCondLst>
                            <p:childTnLst>
                              <p:par>
                                <p:cTn id="447" presetID="7" presetClass="emph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9" dur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300"/>
                            </p:stCondLst>
                            <p:childTnLst>
                              <p:par>
                                <p:cTn id="4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00"/>
                            </p:stCondLst>
                            <p:childTnLst>
                              <p:par>
                                <p:cTn id="4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2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2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700"/>
                            </p:stCondLst>
                            <p:childTnLst>
                              <p:par>
                                <p:cTn id="4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2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2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1900"/>
                            </p:stCondLst>
                            <p:childTnLst>
                              <p:par>
                                <p:cTn id="51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2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5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8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1"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4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7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0" dur="2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3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6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9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2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5"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8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4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7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0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3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6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9"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2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5" dur="2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8" dur="2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1"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4" dur="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7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0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3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4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7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9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0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100"/>
                            </p:stCondLst>
                            <p:childTnLst>
                              <p:par>
                                <p:cTn id="6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300"/>
                            </p:stCondLst>
                            <p:childTnLst>
                              <p:par>
                                <p:cTn id="66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1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0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2" fill="hold">
                            <p:stCondLst>
                              <p:cond delay="3300"/>
                            </p:stCondLst>
                            <p:childTnLst>
                              <p:par>
                                <p:cTn id="703" presetID="10" presetClass="exit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3" grpId="0"/>
      <p:bldP spid="23" grpId="1"/>
      <p:bldP spid="25" grpId="0" animBg="1"/>
      <p:bldP spid="25" grpId="1" animBg="1"/>
      <p:bldP spid="26" grpId="0"/>
      <p:bldP spid="26" grpId="1"/>
      <p:bldP spid="27" grpId="0"/>
      <p:bldP spid="28" grpId="0"/>
      <p:bldP spid="28" grpId="1"/>
      <p:bldP spid="29" grpId="0"/>
      <p:bldP spid="30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99" grpId="0"/>
      <p:bldP spid="99" grpId="1"/>
      <p:bldP spid="100" grpId="0"/>
      <p:bldP spid="100" grpId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82" grpId="0"/>
      <p:bldP spid="182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 animBg="1"/>
      <p:bldP spid="187" grpId="1" animBg="1"/>
      <p:bldP spid="191" grpId="0" animBg="1"/>
      <p:bldP spid="191" grpId="1" animBg="1"/>
      <p:bldP spid="192" grpId="0" animBg="1"/>
      <p:bldP spid="192" grpId="1" animBg="1"/>
      <p:bldP spid="213" grpId="0" animBg="1"/>
      <p:bldP spid="213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3" grpId="0" animBg="1"/>
      <p:bldP spid="223" grpId="1" animBg="1"/>
      <p:bldP spid="224" grpId="0"/>
      <p:bldP spid="224" grpId="1"/>
      <p:bldP spid="225" grpId="0"/>
      <p:bldP spid="225" grpId="1"/>
      <p:bldP spid="226" grpId="0"/>
      <p:bldP spid="226" grpId="1"/>
      <p:bldP spid="227" grpId="0" animBg="1"/>
      <p:bldP spid="227" grpId="1" animBg="1"/>
      <p:bldP spid="228" grpId="0"/>
      <p:bldP spid="228" grpId="1"/>
      <p:bldP spid="229" grpId="0"/>
      <p:bldP spid="229" grpId="1"/>
      <p:bldP spid="230" grpId="0"/>
      <p:bldP spid="230" grpId="1"/>
      <p:bldP spid="231" grpId="0"/>
      <p:bldP spid="231" grpId="1"/>
      <p:bldP spid="232" grpId="0"/>
      <p:bldP spid="232" grpId="1"/>
      <p:bldP spid="233" grpId="0"/>
      <p:bldP spid="233" grpId="1"/>
      <p:bldP spid="234" grpId="0"/>
      <p:bldP spid="234" grpId="1"/>
      <p:bldP spid="235" grpId="0"/>
      <p:bldP spid="235" grpId="1"/>
      <p:bldP spid="237" grpId="0"/>
      <p:bldP spid="237" grpId="1"/>
      <p:bldP spid="238" grpId="0"/>
      <p:bldP spid="238" grpId="1"/>
      <p:bldP spid="240" grpId="0"/>
      <p:bldP spid="240" grpId="1"/>
      <p:bldP spid="118" grpId="0"/>
      <p:bldP spid="118" grpId="1"/>
      <p:bldP spid="119" grpId="0"/>
      <p:bldP spid="119" grpId="1"/>
      <p:bldP spid="12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>
            <a:extLst>
              <a:ext uri="{FF2B5EF4-FFF2-40B4-BE49-F238E27FC236}">
                <a16:creationId xmlns:a16="http://schemas.microsoft.com/office/drawing/2014/main" id="{2A071A6B-F14E-45F5-9007-A2F11FB2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文本框 2">
            <a:extLst>
              <a:ext uri="{FF2B5EF4-FFF2-40B4-BE49-F238E27FC236}">
                <a16:creationId xmlns:a16="http://schemas.microsoft.com/office/drawing/2014/main" id="{855AB14D-2C7E-495C-940D-EC331FE7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Main Idea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C3D011-27FD-4BBE-9551-F3423C8083D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EB5BA4F-2A2C-44ED-8D3E-8B8353C65427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9163" name="文本框 13">
            <a:extLst>
              <a:ext uri="{FF2B5EF4-FFF2-40B4-BE49-F238E27FC236}">
                <a16:creationId xmlns:a16="http://schemas.microsoft.com/office/drawing/2014/main" id="{038CE1B9-28F4-47F4-B5EE-3A2B0B731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741" y="3352379"/>
            <a:ext cx="3149869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sym typeface="Arial" panose="020B0604020202020204" pitchFamily="34" charset="0"/>
              </a:rPr>
              <a:t>Buffer</a:t>
            </a: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 was discrete in the preliminary with only </a:t>
            </a:r>
            <a:r>
              <a:rPr lang="en-US" altLang="zh-CN" sz="1600" dirty="0">
                <a:solidFill>
                  <a:srgbClr val="00B0F0"/>
                </a:solidFill>
                <a:sym typeface="Arial" panose="020B0604020202020204" pitchFamily="34" charset="0"/>
              </a:rPr>
              <a:t>two</a:t>
            </a: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 choices.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9164" name="文本框 14">
            <a:extLst>
              <a:ext uri="{FF2B5EF4-FFF2-40B4-BE49-F238E27FC236}">
                <a16:creationId xmlns:a16="http://schemas.microsoft.com/office/drawing/2014/main" id="{3DBA3C8A-B700-41A6-9806-3492D1200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127" y="2955698"/>
            <a:ext cx="40318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4B649F"/>
                </a:solidFill>
                <a:sym typeface="Arial" panose="020B0604020202020204" pitchFamily="34" charset="0"/>
              </a:rPr>
              <a:t>Model doing well in the preliminary</a:t>
            </a:r>
            <a:endParaRPr lang="zh-CN" altLang="en-US" sz="1800" b="1" dirty="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9169" name="文本框 19">
            <a:extLst>
              <a:ext uri="{FF2B5EF4-FFF2-40B4-BE49-F238E27FC236}">
                <a16:creationId xmlns:a16="http://schemas.microsoft.com/office/drawing/2014/main" id="{7589DED1-DB52-4096-BC73-CB82D716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6" y="3344681"/>
            <a:ext cx="2546773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Nonlinear;</a:t>
            </a:r>
          </a:p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Cannot</a:t>
            </a:r>
            <a:r>
              <a:rPr lang="zh-CN" altLang="en-US" sz="1600" dirty="0">
                <a:solidFill>
                  <a:srgbClr val="595959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use</a:t>
            </a:r>
            <a:r>
              <a:rPr lang="zh-CN" altLang="en-US" sz="1600" dirty="0">
                <a:solidFill>
                  <a:srgbClr val="595959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binary</a:t>
            </a:r>
            <a:r>
              <a:rPr lang="zh-CN" altLang="en-US" sz="1600" dirty="0">
                <a:solidFill>
                  <a:srgbClr val="595959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search;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9170" name="文本框 20">
            <a:extLst>
              <a:ext uri="{FF2B5EF4-FFF2-40B4-BE49-F238E27FC236}">
                <a16:creationId xmlns:a16="http://schemas.microsoft.com/office/drawing/2014/main" id="{C5DE89E0-6576-4FBA-A0FD-570DE4AE7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8303" y="2959656"/>
            <a:ext cx="42883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4B649F"/>
                </a:solidFill>
                <a:sym typeface="Arial" panose="020B0604020202020204" pitchFamily="34" charset="0"/>
              </a:rPr>
              <a:t>Relationship between </a:t>
            </a:r>
            <a:r>
              <a:rPr lang="en-US" altLang="zh-CN" sz="1800" b="1" dirty="0">
                <a:solidFill>
                  <a:srgbClr val="FF0000"/>
                </a:solidFill>
                <a:sym typeface="Arial" panose="020B0604020202020204" pitchFamily="34" charset="0"/>
              </a:rPr>
              <a:t>buffer</a:t>
            </a:r>
            <a:r>
              <a:rPr lang="en-US" altLang="zh-CN" sz="1800" b="1" dirty="0">
                <a:solidFill>
                  <a:srgbClr val="4B649F"/>
                </a:solidFill>
                <a:sym typeface="Arial" panose="020B0604020202020204" pitchFamily="34" charset="0"/>
              </a:rPr>
              <a:t> and </a:t>
            </a:r>
            <a:r>
              <a:rPr lang="en-US" altLang="zh-CN" sz="1800" b="1" dirty="0" err="1">
                <a:solidFill>
                  <a:srgbClr val="FF0000"/>
                </a:solidFill>
                <a:sym typeface="Arial" panose="020B0604020202020204" pitchFamily="34" charset="0"/>
              </a:rPr>
              <a:t>QoE</a:t>
            </a:r>
            <a:endParaRPr lang="zh-CN" altLang="en-US" sz="1800" b="1" dirty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sp>
        <p:nvSpPr>
          <p:cNvPr id="24" name="KSO_Shape">
            <a:extLst>
              <a:ext uri="{FF2B5EF4-FFF2-40B4-BE49-F238E27FC236}">
                <a16:creationId xmlns:a16="http://schemas.microsoft.com/office/drawing/2014/main" id="{4D5C295A-0263-4241-8DD8-128B0E4C968D}"/>
              </a:ext>
            </a:extLst>
          </p:cNvPr>
          <p:cNvSpPr/>
          <p:nvPr/>
        </p:nvSpPr>
        <p:spPr bwMode="auto">
          <a:xfrm>
            <a:off x="3370139" y="3583423"/>
            <a:ext cx="519113" cy="436563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4B649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76" name="KSO_Shape">
            <a:extLst>
              <a:ext uri="{FF2B5EF4-FFF2-40B4-BE49-F238E27FC236}">
                <a16:creationId xmlns:a16="http://schemas.microsoft.com/office/drawing/2014/main" id="{FA8D5B6C-2D2F-4D26-9402-AB3E1357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492" y="3583199"/>
            <a:ext cx="504825" cy="504825"/>
          </a:xfrm>
          <a:custGeom>
            <a:avLst/>
            <a:gdLst>
              <a:gd name="T0" fmla="*/ 2147483646 w 3279"/>
              <a:gd name="T1" fmla="*/ 2147483646 h 3279"/>
              <a:gd name="T2" fmla="*/ 2147483646 w 3279"/>
              <a:gd name="T3" fmla="*/ 2147483646 h 3279"/>
              <a:gd name="T4" fmla="*/ 0 w 3279"/>
              <a:gd name="T5" fmla="*/ 2147483646 h 3279"/>
              <a:gd name="T6" fmla="*/ 0 w 3279"/>
              <a:gd name="T7" fmla="*/ 0 h 3279"/>
              <a:gd name="T8" fmla="*/ 2147483646 w 3279"/>
              <a:gd name="T9" fmla="*/ 0 h 3279"/>
              <a:gd name="T10" fmla="*/ 2147483646 w 3279"/>
              <a:gd name="T11" fmla="*/ 715254350 h 3279"/>
              <a:gd name="T12" fmla="*/ 2147483646 w 3279"/>
              <a:gd name="T13" fmla="*/ 715254350 h 3279"/>
              <a:gd name="T14" fmla="*/ 2147483646 w 3279"/>
              <a:gd name="T15" fmla="*/ 715254350 h 3279"/>
              <a:gd name="T16" fmla="*/ 2147483646 w 3279"/>
              <a:gd name="T17" fmla="*/ 1430485145 h 3279"/>
              <a:gd name="T18" fmla="*/ 2147483646 w 3279"/>
              <a:gd name="T19" fmla="*/ 1430485145 h 3279"/>
              <a:gd name="T20" fmla="*/ 2147483646 w 3279"/>
              <a:gd name="T21" fmla="*/ 1430485145 h 3279"/>
              <a:gd name="T22" fmla="*/ 2147483646 w 3279"/>
              <a:gd name="T23" fmla="*/ 2147483646 h 3279"/>
              <a:gd name="T24" fmla="*/ 2147483646 w 3279"/>
              <a:gd name="T25" fmla="*/ 2147483646 h 3279"/>
              <a:gd name="T26" fmla="*/ 2147483646 w 3279"/>
              <a:gd name="T27" fmla="*/ 952447893 h 3279"/>
              <a:gd name="T28" fmla="*/ 956098059 w 3279"/>
              <a:gd name="T29" fmla="*/ 952447893 h 3279"/>
              <a:gd name="T30" fmla="*/ 956098059 w 3279"/>
              <a:gd name="T31" fmla="*/ 2147483646 h 3279"/>
              <a:gd name="T32" fmla="*/ 1758910526 w 3279"/>
              <a:gd name="T33" fmla="*/ 2147483646 h 3279"/>
              <a:gd name="T34" fmla="*/ 2147483646 w 3279"/>
              <a:gd name="T35" fmla="*/ 2147483646 h 3279"/>
              <a:gd name="T36" fmla="*/ 2147483646 w 3279"/>
              <a:gd name="T37" fmla="*/ 952447893 h 3279"/>
              <a:gd name="T38" fmla="*/ 2147483646 w 3279"/>
              <a:gd name="T39" fmla="*/ 2142089328 h 3279"/>
              <a:gd name="T40" fmla="*/ 2147483646 w 3279"/>
              <a:gd name="T41" fmla="*/ 2142089328 h 3279"/>
              <a:gd name="T42" fmla="*/ 2147483646 w 3279"/>
              <a:gd name="T43" fmla="*/ 2147483646 h 3279"/>
              <a:gd name="T44" fmla="*/ 2147483646 w 3279"/>
              <a:gd name="T45" fmla="*/ 2147483646 h 3279"/>
              <a:gd name="T46" fmla="*/ 2147483646 w 3279"/>
              <a:gd name="T47" fmla="*/ 2147483646 h 3279"/>
              <a:gd name="T48" fmla="*/ 2147483646 w 3279"/>
              <a:gd name="T49" fmla="*/ 1430485145 h 3279"/>
              <a:gd name="T50" fmla="*/ 2147483646 w 3279"/>
              <a:gd name="T51" fmla="*/ 1430485145 h 3279"/>
              <a:gd name="T52" fmla="*/ 2147483646 w 3279"/>
              <a:gd name="T53" fmla="*/ 2147483646 h 3279"/>
              <a:gd name="T54" fmla="*/ 2147483646 w 3279"/>
              <a:gd name="T55" fmla="*/ 2147483646 h 3279"/>
              <a:gd name="T56" fmla="*/ 2147483646 w 3279"/>
              <a:gd name="T57" fmla="*/ 2147483646 h 3279"/>
              <a:gd name="T58" fmla="*/ 2147483646 w 3279"/>
              <a:gd name="T59" fmla="*/ 2142089328 h 3279"/>
              <a:gd name="T60" fmla="*/ 2147483646 w 3279"/>
              <a:gd name="T61" fmla="*/ 2147483646 h 3279"/>
              <a:gd name="T62" fmla="*/ 2147483646 w 3279"/>
              <a:gd name="T63" fmla="*/ 2147483646 h 3279"/>
              <a:gd name="T64" fmla="*/ 2147483646 w 3279"/>
              <a:gd name="T65" fmla="*/ 2147483646 h 3279"/>
              <a:gd name="T66" fmla="*/ 2147483646 w 3279"/>
              <a:gd name="T67" fmla="*/ 2147483646 h 3279"/>
              <a:gd name="T68" fmla="*/ 2147483646 w 3279"/>
              <a:gd name="T69" fmla="*/ 2147483646 h 3279"/>
              <a:gd name="T70" fmla="*/ 2147483646 w 3279"/>
              <a:gd name="T71" fmla="*/ 2147483646 h 3279"/>
              <a:gd name="T72" fmla="*/ 2147483646 w 3279"/>
              <a:gd name="T73" fmla="*/ 2147483646 h 3279"/>
              <a:gd name="T74" fmla="*/ 2147483646 w 3279"/>
              <a:gd name="T75" fmla="*/ 2147483646 h 3279"/>
              <a:gd name="T76" fmla="*/ 2147483646 w 3279"/>
              <a:gd name="T77" fmla="*/ 2147483646 h 3279"/>
              <a:gd name="T78" fmla="*/ 2147483646 w 3279"/>
              <a:gd name="T79" fmla="*/ 2147483646 h 3279"/>
              <a:gd name="T80" fmla="*/ 2147483646 w 3279"/>
              <a:gd name="T81" fmla="*/ 2147483646 h 3279"/>
              <a:gd name="T82" fmla="*/ 2147483646 w 3279"/>
              <a:gd name="T83" fmla="*/ 2147483646 h 3279"/>
              <a:gd name="T84" fmla="*/ 2147483646 w 3279"/>
              <a:gd name="T85" fmla="*/ 2147483646 h 3279"/>
              <a:gd name="T86" fmla="*/ 2147483646 w 3279"/>
              <a:gd name="T87" fmla="*/ 2147483646 h 3279"/>
              <a:gd name="T88" fmla="*/ 2147483646 w 3279"/>
              <a:gd name="T89" fmla="*/ 2147483646 h 3279"/>
              <a:gd name="T90" fmla="*/ 2147483646 w 3279"/>
              <a:gd name="T91" fmla="*/ 2147483646 h 3279"/>
              <a:gd name="T92" fmla="*/ 2147483646 w 3279"/>
              <a:gd name="T93" fmla="*/ 2147483646 h 3279"/>
              <a:gd name="T94" fmla="*/ 2147483646 w 3279"/>
              <a:gd name="T95" fmla="*/ 2147483646 h 3279"/>
              <a:gd name="T96" fmla="*/ 2147483646 w 3279"/>
              <a:gd name="T97" fmla="*/ 2147483646 h 3279"/>
              <a:gd name="T98" fmla="*/ 2147483646 w 3279"/>
              <a:gd name="T99" fmla="*/ 2147483646 h 3279"/>
              <a:gd name="T100" fmla="*/ 2147483646 w 3279"/>
              <a:gd name="T101" fmla="*/ 2147483646 h 3279"/>
              <a:gd name="T102" fmla="*/ 2147483646 w 3279"/>
              <a:gd name="T103" fmla="*/ 2147483646 h 3279"/>
              <a:gd name="T104" fmla="*/ 2147483646 w 3279"/>
              <a:gd name="T105" fmla="*/ 2147483646 h 3279"/>
              <a:gd name="T106" fmla="*/ 2147483646 w 3279"/>
              <a:gd name="T107" fmla="*/ 2147483646 h 3279"/>
              <a:gd name="T108" fmla="*/ 2147483646 w 3279"/>
              <a:gd name="T109" fmla="*/ 2147483646 h 3279"/>
              <a:gd name="T110" fmla="*/ 2147483646 w 3279"/>
              <a:gd name="T111" fmla="*/ 2147483646 h 3279"/>
              <a:gd name="T112" fmla="*/ 2147483646 w 3279"/>
              <a:gd name="T113" fmla="*/ 2147483646 h 3279"/>
              <a:gd name="T114" fmla="*/ 2147483646 w 3279"/>
              <a:gd name="T115" fmla="*/ 2147483646 h 3279"/>
              <a:gd name="T116" fmla="*/ 2147483646 w 3279"/>
              <a:gd name="T117" fmla="*/ 2147483646 h 3279"/>
              <a:gd name="T118" fmla="*/ 2147483646 w 3279"/>
              <a:gd name="T119" fmla="*/ 2147483646 h 32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79" h="3279">
                <a:moveTo>
                  <a:pt x="2657" y="3279"/>
                </a:moveTo>
                <a:cubicBezTo>
                  <a:pt x="614" y="3279"/>
                  <a:pt x="614" y="3279"/>
                  <a:pt x="614" y="3279"/>
                </a:cubicBezTo>
                <a:cubicBezTo>
                  <a:pt x="275" y="3279"/>
                  <a:pt x="0" y="2996"/>
                  <a:pt x="0" y="2657"/>
                </a:cubicBezTo>
                <a:cubicBezTo>
                  <a:pt x="0" y="0"/>
                  <a:pt x="0" y="0"/>
                  <a:pt x="0" y="0"/>
                </a:cubicBezTo>
                <a:cubicBezTo>
                  <a:pt x="2429" y="0"/>
                  <a:pt x="2429" y="0"/>
                  <a:pt x="2429" y="0"/>
                </a:cubicBezTo>
                <a:cubicBezTo>
                  <a:pt x="2429" y="196"/>
                  <a:pt x="2429" y="196"/>
                  <a:pt x="2429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392"/>
                  <a:pt x="2887" y="392"/>
                  <a:pt x="2887" y="392"/>
                </a:cubicBezTo>
                <a:cubicBezTo>
                  <a:pt x="3066" y="392"/>
                  <a:pt x="3066" y="392"/>
                  <a:pt x="3066" y="392"/>
                </a:cubicBezTo>
                <a:cubicBezTo>
                  <a:pt x="3279" y="392"/>
                  <a:pt x="3279" y="392"/>
                  <a:pt x="3279" y="392"/>
                </a:cubicBezTo>
                <a:cubicBezTo>
                  <a:pt x="3279" y="2657"/>
                  <a:pt x="3279" y="2657"/>
                  <a:pt x="3279" y="2657"/>
                </a:cubicBezTo>
                <a:cubicBezTo>
                  <a:pt x="3279" y="2996"/>
                  <a:pt x="2996" y="3279"/>
                  <a:pt x="2657" y="3279"/>
                </a:cubicBezTo>
                <a:close/>
                <a:moveTo>
                  <a:pt x="2167" y="261"/>
                </a:moveTo>
                <a:cubicBezTo>
                  <a:pt x="262" y="261"/>
                  <a:pt x="262" y="261"/>
                  <a:pt x="262" y="261"/>
                </a:cubicBezTo>
                <a:cubicBezTo>
                  <a:pt x="262" y="2723"/>
                  <a:pt x="262" y="2723"/>
                  <a:pt x="262" y="2723"/>
                </a:cubicBezTo>
                <a:cubicBezTo>
                  <a:pt x="262" y="2836"/>
                  <a:pt x="370" y="2952"/>
                  <a:pt x="482" y="2952"/>
                </a:cubicBezTo>
                <a:cubicBezTo>
                  <a:pt x="2167" y="2952"/>
                  <a:pt x="2167" y="2952"/>
                  <a:pt x="2167" y="2952"/>
                </a:cubicBezTo>
                <a:lnTo>
                  <a:pt x="2167" y="261"/>
                </a:lnTo>
                <a:close/>
                <a:moveTo>
                  <a:pt x="3075" y="587"/>
                </a:moveTo>
                <a:cubicBezTo>
                  <a:pt x="2887" y="587"/>
                  <a:pt x="2887" y="587"/>
                  <a:pt x="2887" y="587"/>
                </a:cubicBezTo>
                <a:cubicBezTo>
                  <a:pt x="2887" y="2555"/>
                  <a:pt x="2887" y="2555"/>
                  <a:pt x="2887" y="2555"/>
                </a:cubicBezTo>
                <a:cubicBezTo>
                  <a:pt x="2887" y="2611"/>
                  <a:pt x="2816" y="2657"/>
                  <a:pt x="2760" y="2657"/>
                </a:cubicBezTo>
                <a:cubicBezTo>
                  <a:pt x="2703" y="2657"/>
                  <a:pt x="2625" y="2611"/>
                  <a:pt x="2625" y="2555"/>
                </a:cubicBezTo>
                <a:cubicBezTo>
                  <a:pt x="2625" y="392"/>
                  <a:pt x="2625" y="392"/>
                  <a:pt x="2625" y="392"/>
                </a:cubicBezTo>
                <a:cubicBezTo>
                  <a:pt x="2429" y="392"/>
                  <a:pt x="2429" y="392"/>
                  <a:pt x="2429" y="392"/>
                </a:cubicBezTo>
                <a:cubicBezTo>
                  <a:pt x="2429" y="2653"/>
                  <a:pt x="2429" y="2653"/>
                  <a:pt x="2429" y="2653"/>
                </a:cubicBezTo>
                <a:cubicBezTo>
                  <a:pt x="2429" y="2823"/>
                  <a:pt x="2590" y="2960"/>
                  <a:pt x="2760" y="2960"/>
                </a:cubicBezTo>
                <a:cubicBezTo>
                  <a:pt x="2929" y="2960"/>
                  <a:pt x="3075" y="2823"/>
                  <a:pt x="3075" y="2653"/>
                </a:cubicBezTo>
                <a:lnTo>
                  <a:pt x="3075" y="587"/>
                </a:lnTo>
                <a:close/>
                <a:moveTo>
                  <a:pt x="589" y="2428"/>
                </a:moveTo>
                <a:cubicBezTo>
                  <a:pt x="1251" y="2428"/>
                  <a:pt x="1251" y="2428"/>
                  <a:pt x="1251" y="2428"/>
                </a:cubicBezTo>
                <a:cubicBezTo>
                  <a:pt x="1251" y="2624"/>
                  <a:pt x="1251" y="2624"/>
                  <a:pt x="1251" y="2624"/>
                </a:cubicBezTo>
                <a:cubicBezTo>
                  <a:pt x="589" y="2624"/>
                  <a:pt x="589" y="2624"/>
                  <a:pt x="589" y="2624"/>
                </a:cubicBezTo>
                <a:lnTo>
                  <a:pt x="589" y="2428"/>
                </a:lnTo>
                <a:close/>
                <a:moveTo>
                  <a:pt x="589" y="2028"/>
                </a:moveTo>
                <a:cubicBezTo>
                  <a:pt x="1439" y="2028"/>
                  <a:pt x="1439" y="2028"/>
                  <a:pt x="1439" y="2028"/>
                </a:cubicBezTo>
                <a:cubicBezTo>
                  <a:pt x="1439" y="2232"/>
                  <a:pt x="1439" y="2232"/>
                  <a:pt x="1439" y="2232"/>
                </a:cubicBezTo>
                <a:cubicBezTo>
                  <a:pt x="589" y="2232"/>
                  <a:pt x="589" y="2232"/>
                  <a:pt x="589" y="2232"/>
                </a:cubicBezTo>
                <a:lnTo>
                  <a:pt x="589" y="2028"/>
                </a:lnTo>
                <a:close/>
                <a:moveTo>
                  <a:pt x="1840" y="2232"/>
                </a:moveTo>
                <a:cubicBezTo>
                  <a:pt x="1636" y="2232"/>
                  <a:pt x="1636" y="2232"/>
                  <a:pt x="1636" y="2232"/>
                </a:cubicBezTo>
                <a:cubicBezTo>
                  <a:pt x="1636" y="2028"/>
                  <a:pt x="1636" y="2028"/>
                  <a:pt x="1636" y="2028"/>
                </a:cubicBezTo>
                <a:cubicBezTo>
                  <a:pt x="1840" y="2028"/>
                  <a:pt x="1840" y="2028"/>
                  <a:pt x="1840" y="2028"/>
                </a:cubicBezTo>
                <a:lnTo>
                  <a:pt x="1840" y="2232"/>
                </a:lnTo>
                <a:close/>
                <a:moveTo>
                  <a:pt x="1439" y="1635"/>
                </a:moveTo>
                <a:cubicBezTo>
                  <a:pt x="1840" y="1635"/>
                  <a:pt x="1840" y="1635"/>
                  <a:pt x="1840" y="1635"/>
                </a:cubicBezTo>
                <a:cubicBezTo>
                  <a:pt x="1840" y="1840"/>
                  <a:pt x="1840" y="1840"/>
                  <a:pt x="1840" y="1840"/>
                </a:cubicBezTo>
                <a:cubicBezTo>
                  <a:pt x="1439" y="1840"/>
                  <a:pt x="1439" y="1840"/>
                  <a:pt x="1439" y="1840"/>
                </a:cubicBezTo>
                <a:lnTo>
                  <a:pt x="1439" y="1635"/>
                </a:lnTo>
                <a:close/>
                <a:moveTo>
                  <a:pt x="589" y="597"/>
                </a:moveTo>
                <a:cubicBezTo>
                  <a:pt x="1840" y="597"/>
                  <a:pt x="1840" y="597"/>
                  <a:pt x="1840" y="597"/>
                </a:cubicBezTo>
                <a:cubicBezTo>
                  <a:pt x="1840" y="1439"/>
                  <a:pt x="1840" y="1439"/>
                  <a:pt x="1840" y="1439"/>
                </a:cubicBezTo>
                <a:cubicBezTo>
                  <a:pt x="589" y="1439"/>
                  <a:pt x="589" y="1439"/>
                  <a:pt x="589" y="1439"/>
                </a:cubicBezTo>
                <a:lnTo>
                  <a:pt x="589" y="597"/>
                </a:lnTo>
                <a:close/>
                <a:moveTo>
                  <a:pt x="1243" y="1840"/>
                </a:moveTo>
                <a:cubicBezTo>
                  <a:pt x="589" y="1840"/>
                  <a:pt x="589" y="1840"/>
                  <a:pt x="589" y="1840"/>
                </a:cubicBezTo>
                <a:cubicBezTo>
                  <a:pt x="589" y="1635"/>
                  <a:pt x="589" y="1635"/>
                  <a:pt x="589" y="1635"/>
                </a:cubicBezTo>
                <a:cubicBezTo>
                  <a:pt x="1243" y="1635"/>
                  <a:pt x="1243" y="1635"/>
                  <a:pt x="1243" y="1635"/>
                </a:cubicBezTo>
                <a:lnTo>
                  <a:pt x="1243" y="184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E339B3F-277A-4C99-BB2A-C4BD7ACB279F}"/>
              </a:ext>
            </a:extLst>
          </p:cNvPr>
          <p:cNvSpPr/>
          <p:nvPr/>
        </p:nvSpPr>
        <p:spPr>
          <a:xfrm>
            <a:off x="4210050" y="1673067"/>
            <a:ext cx="3771900" cy="3751579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838EFC5-E979-4CB8-B92D-FE58BDED4C7C}"/>
              </a:ext>
            </a:extLst>
          </p:cNvPr>
          <p:cNvSpPr/>
          <p:nvPr/>
        </p:nvSpPr>
        <p:spPr>
          <a:xfrm>
            <a:off x="4377499" y="1840564"/>
            <a:ext cx="3437002" cy="3416583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KSO_Shape">
            <a:extLst>
              <a:ext uri="{FF2B5EF4-FFF2-40B4-BE49-F238E27FC236}">
                <a16:creationId xmlns:a16="http://schemas.microsoft.com/office/drawing/2014/main" id="{9F5FC895-369A-4107-9271-322F277134C3}"/>
              </a:ext>
            </a:extLst>
          </p:cNvPr>
          <p:cNvSpPr/>
          <p:nvPr/>
        </p:nvSpPr>
        <p:spPr bwMode="auto">
          <a:xfrm>
            <a:off x="5465436" y="2246447"/>
            <a:ext cx="1261127" cy="106970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80" name="文本框 30">
            <a:extLst>
              <a:ext uri="{FF2B5EF4-FFF2-40B4-BE49-F238E27FC236}">
                <a16:creationId xmlns:a16="http://schemas.microsoft.com/office/drawing/2014/main" id="{24BD3F15-FF0B-4351-9DC1-A4E0885B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716" y="3641478"/>
            <a:ext cx="32625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sym typeface="Arial" panose="020B0604020202020204" pitchFamily="34" charset="0"/>
              </a:rPr>
              <a:t>Why Discrete Value?</a:t>
            </a:r>
            <a:endParaRPr lang="zh-CN" altLang="en-US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F118E3D2-248C-444F-B324-4DEFCC55139B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E84E244-DFD5-4823-AD58-01213584EB66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544D80F-A70F-4FE7-85AC-CF1C1DC43EE5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F301C722-245B-46DA-A498-1CA144094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40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  <p:bldP spid="49164" grpId="0"/>
      <p:bldP spid="49169" grpId="0"/>
      <p:bldP spid="49170" grpId="0"/>
      <p:bldP spid="24" grpId="0" animBg="1"/>
      <p:bldP spid="491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Main Idea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2" name="任意多边形 9">
            <a:extLst>
              <a:ext uri="{FF2B5EF4-FFF2-40B4-BE49-F238E27FC236}">
                <a16:creationId xmlns:a16="http://schemas.microsoft.com/office/drawing/2014/main" id="{A866F06A-9C20-4B8A-9498-06289E811487}"/>
              </a:ext>
            </a:extLst>
          </p:cNvPr>
          <p:cNvSpPr/>
          <p:nvPr/>
        </p:nvSpPr>
        <p:spPr>
          <a:xfrm>
            <a:off x="1024322" y="3220486"/>
            <a:ext cx="2836863" cy="935038"/>
          </a:xfrm>
          <a:custGeom>
            <a:avLst/>
            <a:gdLst>
              <a:gd name="connsiteX0" fmla="*/ 0 w 2837889"/>
              <a:gd name="connsiteY0" fmla="*/ 0 h 935213"/>
              <a:gd name="connsiteX1" fmla="*/ 2837889 w 2837889"/>
              <a:gd name="connsiteY1" fmla="*/ 0 h 935213"/>
              <a:gd name="connsiteX2" fmla="*/ 2837889 w 2837889"/>
              <a:gd name="connsiteY2" fmla="*/ 935213 h 935213"/>
              <a:gd name="connsiteX3" fmla="*/ 0 w 2837889"/>
              <a:gd name="connsiteY3" fmla="*/ 935213 h 935213"/>
              <a:gd name="connsiteX4" fmla="*/ 0 w 2837889"/>
              <a:gd name="connsiteY4" fmla="*/ 0 h 9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889" h="935213">
                <a:moveTo>
                  <a:pt x="0" y="0"/>
                </a:moveTo>
                <a:lnTo>
                  <a:pt x="2837889" y="0"/>
                </a:lnTo>
                <a:lnTo>
                  <a:pt x="2837889" y="935213"/>
                </a:lnTo>
                <a:lnTo>
                  <a:pt x="0" y="93521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5400" tIns="25400" rIns="25400" bIns="25400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noProof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How to choose value of k?</a:t>
            </a:r>
            <a:endParaRPr lang="en-US" sz="2800" b="1" noProof="1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50225B1-5C28-4D5D-A309-65339D5329AB}"/>
              </a:ext>
            </a:extLst>
          </p:cNvPr>
          <p:cNvSpPr/>
          <p:nvPr/>
        </p:nvSpPr>
        <p:spPr>
          <a:xfrm>
            <a:off x="1117538" y="2999206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40D3460-E9DA-4C20-9FA0-4D6988A89475}"/>
              </a:ext>
            </a:extLst>
          </p:cNvPr>
          <p:cNvSpPr/>
          <p:nvPr/>
        </p:nvSpPr>
        <p:spPr>
          <a:xfrm>
            <a:off x="1274701" y="2683293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A720AF3-8571-4BE8-ADB9-9145113CE30F}"/>
              </a:ext>
            </a:extLst>
          </p:cNvPr>
          <p:cNvSpPr/>
          <p:nvPr/>
        </p:nvSpPr>
        <p:spPr>
          <a:xfrm>
            <a:off x="1708599" y="2746794"/>
            <a:ext cx="206757" cy="20941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C62610-9AC0-4016-B3C5-B1EF65C0704A}"/>
              </a:ext>
            </a:extLst>
          </p:cNvPr>
          <p:cNvSpPr/>
          <p:nvPr/>
        </p:nvSpPr>
        <p:spPr>
          <a:xfrm>
            <a:off x="1970026" y="2399131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CAC3CC0-16D2-4701-B7C2-33CABEB5D9D6}"/>
              </a:ext>
            </a:extLst>
          </p:cNvPr>
          <p:cNvSpPr/>
          <p:nvPr/>
        </p:nvSpPr>
        <p:spPr>
          <a:xfrm>
            <a:off x="2381188" y="2272131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CA5B052-7DF0-4913-9C0F-115D657F91BB}"/>
              </a:ext>
            </a:extLst>
          </p:cNvPr>
          <p:cNvSpPr/>
          <p:nvPr/>
        </p:nvSpPr>
        <p:spPr>
          <a:xfrm>
            <a:off x="2887601" y="2494381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A5D0874-C0E6-4F34-9DF7-831D9EBA8B5D}"/>
              </a:ext>
            </a:extLst>
          </p:cNvPr>
          <p:cNvSpPr/>
          <p:nvPr/>
        </p:nvSpPr>
        <p:spPr>
          <a:xfrm>
            <a:off x="3257336" y="2651543"/>
            <a:ext cx="205834" cy="21035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F8CE408-9250-4AD1-942F-47BC766F3328}"/>
              </a:ext>
            </a:extLst>
          </p:cNvPr>
          <p:cNvSpPr/>
          <p:nvPr/>
        </p:nvSpPr>
        <p:spPr>
          <a:xfrm>
            <a:off x="3645503" y="2999206"/>
            <a:ext cx="131992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3CA8E1F-27D8-4F25-A4A9-01727D1685BF}"/>
              </a:ext>
            </a:extLst>
          </p:cNvPr>
          <p:cNvSpPr/>
          <p:nvPr/>
        </p:nvSpPr>
        <p:spPr>
          <a:xfrm>
            <a:off x="3835338" y="3346868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DE3B714-7C2C-4C78-B1DD-681E7A5F2425}"/>
              </a:ext>
            </a:extLst>
          </p:cNvPr>
          <p:cNvSpPr/>
          <p:nvPr/>
        </p:nvSpPr>
        <p:spPr>
          <a:xfrm>
            <a:off x="2340455" y="2683294"/>
            <a:ext cx="336902" cy="34370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B457EF7-7D6F-4B70-8474-9CE5C2BAA4FE}"/>
              </a:ext>
            </a:extLst>
          </p:cNvPr>
          <p:cNvSpPr/>
          <p:nvPr/>
        </p:nvSpPr>
        <p:spPr>
          <a:xfrm>
            <a:off x="958788" y="3885031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F38ED78-361A-40FF-B412-8C3A910B5A59}"/>
              </a:ext>
            </a:extLst>
          </p:cNvPr>
          <p:cNvSpPr/>
          <p:nvPr/>
        </p:nvSpPr>
        <p:spPr>
          <a:xfrm>
            <a:off x="1203111" y="4169194"/>
            <a:ext cx="205834" cy="20941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46D63BF-3F4A-464B-B6A0-5988A25BFE8E}"/>
              </a:ext>
            </a:extLst>
          </p:cNvPr>
          <p:cNvSpPr/>
          <p:nvPr/>
        </p:nvSpPr>
        <p:spPr>
          <a:xfrm>
            <a:off x="1743963" y="4421607"/>
            <a:ext cx="299982" cy="305204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8D83AD0-16F1-4DBB-B999-E47CFE06AF2D}"/>
              </a:ext>
            </a:extLst>
          </p:cNvPr>
          <p:cNvSpPr/>
          <p:nvPr/>
        </p:nvSpPr>
        <p:spPr>
          <a:xfrm>
            <a:off x="2286603" y="4832768"/>
            <a:ext cx="131992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94EF09D-F86F-458B-8D4A-8BF2E2D04A6D}"/>
              </a:ext>
            </a:extLst>
          </p:cNvPr>
          <p:cNvSpPr/>
          <p:nvPr/>
        </p:nvSpPr>
        <p:spPr>
          <a:xfrm>
            <a:off x="2466761" y="4421606"/>
            <a:ext cx="205834" cy="20941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F095737-9273-4328-8CD9-248635213679}"/>
              </a:ext>
            </a:extLst>
          </p:cNvPr>
          <p:cNvSpPr/>
          <p:nvPr/>
        </p:nvSpPr>
        <p:spPr>
          <a:xfrm>
            <a:off x="2728851" y="4864518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AD6D97E-F285-4CC0-85E6-A28F53E1A6EC}"/>
              </a:ext>
            </a:extLst>
          </p:cNvPr>
          <p:cNvSpPr/>
          <p:nvPr/>
        </p:nvSpPr>
        <p:spPr>
          <a:xfrm>
            <a:off x="3134613" y="4358107"/>
            <a:ext cx="299982" cy="305204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8679EE6-95AA-4B20-9A45-59F6FC874385}"/>
              </a:ext>
            </a:extLst>
          </p:cNvPr>
          <p:cNvSpPr/>
          <p:nvPr/>
        </p:nvSpPr>
        <p:spPr>
          <a:xfrm>
            <a:off x="3762824" y="4232694"/>
            <a:ext cx="206757" cy="20941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87CE946-934D-4768-AAFD-2B136FF2A6D6}"/>
              </a:ext>
            </a:extLst>
          </p:cNvPr>
          <p:cNvSpPr/>
          <p:nvPr/>
        </p:nvSpPr>
        <p:spPr>
          <a:xfrm rot="19903849">
            <a:off x="4046604" y="2331205"/>
            <a:ext cx="1992981" cy="25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1FCBFC-A8AF-4348-B026-D097F3C0481D}"/>
              </a:ext>
            </a:extLst>
          </p:cNvPr>
          <p:cNvSpPr txBox="1"/>
          <p:nvPr/>
        </p:nvSpPr>
        <p:spPr>
          <a:xfrm>
            <a:off x="6138415" y="1167178"/>
            <a:ext cx="54458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Large</a:t>
            </a:r>
            <a:r>
              <a:rPr lang="en-US" altLang="zh-CN" sz="2400" dirty="0"/>
              <a:t> Enough: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More accuracy </a:t>
            </a:r>
            <a:r>
              <a:rPr lang="en-US" altLang="zh-CN" dirty="0">
                <a:latin typeface="+mj-ea"/>
                <a:ea typeface="+mj-ea"/>
              </a:rPr>
              <a:t>-&gt; </a:t>
            </a:r>
            <a:r>
              <a:rPr lang="en-US" altLang="zh-CN" dirty="0">
                <a:latin typeface="+mj-lt"/>
                <a:ea typeface="+mj-ea"/>
              </a:rPr>
              <a:t>“Global Maximum”.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+mj-ea"/>
              </a:rPr>
              <a:t>Need amount of time (NP-hard Problem).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+mj-ea"/>
              </a:rPr>
              <a:t>Error of predicting next state condition will grow.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EFED3B69-F809-40E7-8F4C-0E21425CD69A}"/>
              </a:ext>
            </a:extLst>
          </p:cNvPr>
          <p:cNvSpPr/>
          <p:nvPr/>
        </p:nvSpPr>
        <p:spPr>
          <a:xfrm rot="1507012">
            <a:off x="4070503" y="4316828"/>
            <a:ext cx="2003521" cy="284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B0BBD82-FC0B-4C44-9209-0377AC8F3B4E}"/>
              </a:ext>
            </a:extLst>
          </p:cNvPr>
          <p:cNvSpPr txBox="1"/>
          <p:nvPr/>
        </p:nvSpPr>
        <p:spPr>
          <a:xfrm>
            <a:off x="6138415" y="4202237"/>
            <a:ext cx="54458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/>
              <a:t>Relatively </a:t>
            </a:r>
            <a:r>
              <a:rPr lang="en-US" altLang="zh-CN" sz="2400" dirty="0">
                <a:solidFill>
                  <a:srgbClr val="FF0000"/>
                </a:solidFill>
              </a:rPr>
              <a:t>Small</a:t>
            </a:r>
            <a:r>
              <a:rPr lang="en-US" altLang="zh-CN" sz="2400" dirty="0"/>
              <a:t>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Only need less time.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Not very accuracy for predicting.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Can only foresee few steps.</a:t>
            </a:r>
          </a:p>
        </p:txBody>
      </p:sp>
    </p:spTree>
    <p:extLst>
      <p:ext uri="{BB962C8B-B14F-4D97-AF65-F5344CB8AC3E}">
        <p14:creationId xmlns:p14="http://schemas.microsoft.com/office/powerpoint/2010/main" val="15087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4" grpId="0" animBg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>
            <a:extLst>
              <a:ext uri="{FF2B5EF4-FFF2-40B4-BE49-F238E27FC236}">
                <a16:creationId xmlns:a16="http://schemas.microsoft.com/office/drawing/2014/main" id="{6AC4D63F-9C40-4DBC-9969-007D4EE8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244C88-03A6-483C-A85A-217C2818251D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72487E7-4DA8-40B4-BAF8-A573CA34C68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303B8A-3603-469C-80FB-44172068BAB6}"/>
              </a:ext>
            </a:extLst>
          </p:cNvPr>
          <p:cNvCxnSpPr/>
          <p:nvPr/>
        </p:nvCxnSpPr>
        <p:spPr>
          <a:xfrm>
            <a:off x="4018426" y="1729589"/>
            <a:ext cx="0" cy="3994150"/>
          </a:xfrm>
          <a:prstGeom prst="line">
            <a:avLst/>
          </a:prstGeom>
          <a:ln>
            <a:solidFill>
              <a:srgbClr val="4B649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8" name="文本框 26">
            <a:extLst>
              <a:ext uri="{FF2B5EF4-FFF2-40B4-BE49-F238E27FC236}">
                <a16:creationId xmlns:a16="http://schemas.microsoft.com/office/drawing/2014/main" id="{54662B26-6016-4F77-A154-534C5633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02" y="2354971"/>
            <a:ext cx="397204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4B649F"/>
                </a:solidFill>
              </a:rPr>
              <a:t>Parameters fed into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4B649F"/>
                </a:solidFill>
              </a:rPr>
              <a:t>ABR</a:t>
            </a:r>
            <a:endParaRPr lang="zh-CN" altLang="en-US" sz="4800" b="1" dirty="0">
              <a:solidFill>
                <a:srgbClr val="4B649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A782A6-CD36-42B6-A9F6-04864B480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84" y="1522489"/>
            <a:ext cx="7372390" cy="14788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F0504D-FBBC-4B57-8EB8-E8B9F8694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96" y="4445576"/>
            <a:ext cx="7654178" cy="1156060"/>
          </a:xfrm>
          <a:prstGeom prst="rect">
            <a:avLst/>
          </a:prstGeom>
        </p:spPr>
      </p:pic>
      <p:grpSp>
        <p:nvGrpSpPr>
          <p:cNvPr id="30" name="组合 18">
            <a:extLst>
              <a:ext uri="{FF2B5EF4-FFF2-40B4-BE49-F238E27FC236}">
                <a16:creationId xmlns:a16="http://schemas.microsoft.com/office/drawing/2014/main" id="{AD2B2385-68E6-4073-AF71-BFD07E361279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4333E65-EF81-4E53-8D19-CEB1B37F81F1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69C4F54-550D-4998-AE53-2752D0F9863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KSO_Shape">
              <a:extLst>
                <a:ext uri="{FF2B5EF4-FFF2-40B4-BE49-F238E27FC236}">
                  <a16:creationId xmlns:a16="http://schemas.microsoft.com/office/drawing/2014/main" id="{A3674B9F-7EA1-4556-A1D6-21E91F070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4" name="文本框 22">
            <a:extLst>
              <a:ext uri="{FF2B5EF4-FFF2-40B4-BE49-F238E27FC236}">
                <a16:creationId xmlns:a16="http://schemas.microsoft.com/office/drawing/2014/main" id="{E1F9F3A9-0EFC-44B3-AF8B-611695A11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Main Idea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6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73BD8D-7B00-439F-94BF-D4DA8C494A87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0963" name="文本框 2">
            <a:extLst>
              <a:ext uri="{FF2B5EF4-FFF2-40B4-BE49-F238E27FC236}">
                <a16:creationId xmlns:a16="http://schemas.microsoft.com/office/drawing/2014/main" id="{34144BC0-D50D-497C-990B-6AB98A0E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039" y="2127620"/>
            <a:ext cx="5708650" cy="27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4B649F"/>
                </a:solidFill>
              </a:rPr>
              <a:t>Advantages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4B649F"/>
                </a:solidFill>
              </a:rPr>
              <a:t>and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4B649F"/>
                </a:solidFill>
              </a:rPr>
              <a:t>Further Improvements</a:t>
            </a:r>
            <a:endParaRPr lang="zh-CN" altLang="en-US" sz="4000" b="1" dirty="0">
              <a:solidFill>
                <a:srgbClr val="4B649F"/>
              </a:solidFill>
            </a:endParaRPr>
          </a:p>
        </p:txBody>
      </p:sp>
      <p:pic>
        <p:nvPicPr>
          <p:cNvPr id="40965" name="图片 9">
            <a:extLst>
              <a:ext uri="{FF2B5EF4-FFF2-40B4-BE49-F238E27FC236}">
                <a16:creationId xmlns:a16="http://schemas.microsoft.com/office/drawing/2014/main" id="{93D9BC30-6786-4AA6-A428-FB7944C7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图片 10">
            <a:extLst>
              <a:ext uri="{FF2B5EF4-FFF2-40B4-BE49-F238E27FC236}">
                <a16:creationId xmlns:a16="http://schemas.microsoft.com/office/drawing/2014/main" id="{4CAFE58C-24B4-4214-8A31-487BD6D6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7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5288161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0970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itchFamily="34" charset="0"/>
            <a:ea typeface="宋体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Pages>0</Pages>
  <Words>365</Words>
  <Characters>0</Characters>
  <Application>Microsoft Office PowerPoint</Application>
  <DocSecurity>0</DocSecurity>
  <PresentationFormat>宽屏</PresentationFormat>
  <Lines>0</Lines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Arial Black</vt:lpstr>
      <vt:lpstr>Calibri</vt:lpstr>
      <vt:lpstr>Cambria Math</vt:lpstr>
      <vt:lpstr>Office 主题</vt:lpstr>
      <vt:lpstr>1_自定义设计方案</vt:lpstr>
      <vt:lpstr>1_Office 主题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Senyue Hao</cp:lastModifiedBy>
  <cp:revision>186</cp:revision>
  <dcterms:created xsi:type="dcterms:W3CDTF">2016-01-15T03:19:00Z</dcterms:created>
  <dcterms:modified xsi:type="dcterms:W3CDTF">2019-01-09T13:45:47Z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