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DC4E76B-C292-437D-BE96-EC1AD262BBC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3912B7D-F844-4FA4-AC7B-860264F26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3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E76B-C292-437D-BE96-EC1AD262BBC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2B7D-F844-4FA4-AC7B-860264F26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4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E76B-C292-437D-BE96-EC1AD262BBC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2B7D-F844-4FA4-AC7B-860264F26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701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E76B-C292-437D-BE96-EC1AD262BBC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2B7D-F844-4FA4-AC7B-860264F26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585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E76B-C292-437D-BE96-EC1AD262BBC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2B7D-F844-4FA4-AC7B-860264F26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091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E76B-C292-437D-BE96-EC1AD262BBC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2B7D-F844-4FA4-AC7B-860264F26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820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E76B-C292-437D-BE96-EC1AD262BBC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2B7D-F844-4FA4-AC7B-860264F26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012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DC4E76B-C292-437D-BE96-EC1AD262BBC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2B7D-F844-4FA4-AC7B-860264F26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856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DC4E76B-C292-437D-BE96-EC1AD262BBC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2B7D-F844-4FA4-AC7B-860264F26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76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E76B-C292-437D-BE96-EC1AD262BBC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2B7D-F844-4FA4-AC7B-860264F26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81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E76B-C292-437D-BE96-EC1AD262BBC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2B7D-F844-4FA4-AC7B-860264F26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15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E76B-C292-437D-BE96-EC1AD262BBC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2B7D-F844-4FA4-AC7B-860264F26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19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E76B-C292-437D-BE96-EC1AD262BBC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2B7D-F844-4FA4-AC7B-860264F26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6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E76B-C292-437D-BE96-EC1AD262BBC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2B7D-F844-4FA4-AC7B-860264F26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03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E76B-C292-437D-BE96-EC1AD262BBC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2B7D-F844-4FA4-AC7B-860264F26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21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E76B-C292-437D-BE96-EC1AD262BBC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2B7D-F844-4FA4-AC7B-860264F26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90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E76B-C292-437D-BE96-EC1AD262BBC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2B7D-F844-4FA4-AC7B-860264F26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65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DC4E76B-C292-437D-BE96-EC1AD262BBC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3912B7D-F844-4FA4-AC7B-860264F26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66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4A2F-89D7-167B-376F-EEA27E9C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9950"/>
            <a:ext cx="9144000" cy="2387600"/>
          </a:xfr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IN" dirty="0"/>
              <a:t>Data Science Project</a:t>
            </a:r>
          </a:p>
        </p:txBody>
      </p:sp>
    </p:spTree>
    <p:extLst>
      <p:ext uri="{BB962C8B-B14F-4D97-AF65-F5344CB8AC3E}">
        <p14:creationId xmlns:p14="http://schemas.microsoft.com/office/powerpoint/2010/main" val="361028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9E4E-ABD0-2B14-D401-6DE707981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768" y="727869"/>
            <a:ext cx="8825658" cy="861420"/>
          </a:xfrm>
        </p:spPr>
        <p:txBody>
          <a:bodyPr anchor="ctr"/>
          <a:lstStyle/>
          <a:p>
            <a:pPr algn="ctr"/>
            <a:r>
              <a:rPr lang="en-IN" sz="3600" dirty="0"/>
              <a:t>Ecommerce Product Categorization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31DD0-51FE-FFAA-4C5C-6EB62A70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9923" y="1700981"/>
            <a:ext cx="8421664" cy="3205316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  </a:t>
            </a:r>
          </a:p>
          <a:p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1. DATA IMPORT AND PREPROCESSING</a:t>
            </a:r>
          </a:p>
          <a:p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2. EXPLORATORY DATA ANALYSIS</a:t>
            </a:r>
          </a:p>
          <a:p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3. FEATURE ENGINERRING / Word Embedding</a:t>
            </a:r>
          </a:p>
          <a:p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4. MACHINE LEARNING MODEL BUILDING, EVALUATION</a:t>
            </a:r>
          </a:p>
          <a:p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5. PREDICTIONS ON TEST DATA</a:t>
            </a:r>
          </a:p>
        </p:txBody>
      </p:sp>
    </p:spTree>
    <p:extLst>
      <p:ext uri="{BB962C8B-B14F-4D97-AF65-F5344CB8AC3E}">
        <p14:creationId xmlns:p14="http://schemas.microsoft.com/office/powerpoint/2010/main" val="272250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9E4B-1176-912A-0092-0C8BD400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IMPORT AND PREPROCESSING</a:t>
            </a:r>
            <a:b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BDFB6-5427-AA99-524E-74991850E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30" y="2603500"/>
            <a:ext cx="6440128" cy="249944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>
              <a:buAutoNum type="arabicPeriod"/>
            </a:pPr>
            <a:r>
              <a:rPr lang="en-IN" sz="1400" dirty="0"/>
              <a:t>Necessary Libraries were Imported to carry out preprocessing </a:t>
            </a:r>
          </a:p>
          <a:p>
            <a:pPr>
              <a:buAutoNum type="arabicPeriod"/>
            </a:pPr>
            <a:r>
              <a:rPr lang="en-IN" sz="1400" dirty="0"/>
              <a:t>Data imported and various parameters were used to understand the data like info, shape, null values, outliers </a:t>
            </a:r>
          </a:p>
          <a:p>
            <a:pPr>
              <a:buAutoNum type="arabicPeriod"/>
            </a:pPr>
            <a:r>
              <a:rPr lang="en-IN" sz="1400" dirty="0"/>
              <a:t>Dealing with null values </a:t>
            </a:r>
            <a:r>
              <a:rPr lang="en-IN" sz="1400" b="1" dirty="0"/>
              <a:t>‘</a:t>
            </a:r>
            <a:r>
              <a:rPr lang="en-IN" sz="1400" b="1" dirty="0" err="1"/>
              <a:t>fillna</a:t>
            </a:r>
            <a:r>
              <a:rPr lang="en-IN" sz="1400" b="1" dirty="0"/>
              <a:t>’ </a:t>
            </a:r>
            <a:r>
              <a:rPr lang="en-IN" sz="1400" dirty="0"/>
              <a:t>function was used to deal with null values</a:t>
            </a:r>
          </a:p>
          <a:p>
            <a:pPr>
              <a:buAutoNum type="arabicPeriod"/>
            </a:pPr>
            <a:r>
              <a:rPr lang="en-IN" sz="1400" dirty="0"/>
              <a:t>Treating the Outliers is a very important part of preprocessing as it can create an huge impact on our model. </a:t>
            </a:r>
          </a:p>
          <a:p>
            <a:pPr marL="0" indent="0" algn="ctr">
              <a:buNone/>
            </a:pPr>
            <a:r>
              <a:rPr lang="en-IN" sz="1400" b="1" dirty="0"/>
              <a:t>      IQR – Interquartile Range method was used to treat the outliers &amp; Box plot was used to show the outliers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F1046-2866-1475-4ADA-A52E2A149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542" y="2861187"/>
            <a:ext cx="2312139" cy="1671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8CC4E-08EE-8290-5FCF-71C3D15FC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965" y="2772320"/>
            <a:ext cx="2399549" cy="1760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C4EE10-0BEE-4813-C9E3-3CC8A6D9F33F}"/>
              </a:ext>
            </a:extLst>
          </p:cNvPr>
          <p:cNvSpPr txBox="1"/>
          <p:nvPr/>
        </p:nvSpPr>
        <p:spPr>
          <a:xfrm>
            <a:off x="7329709" y="4825943"/>
            <a:ext cx="176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Data With Outliers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64D7B3-C596-62A8-2527-E7973BC87407}"/>
              </a:ext>
            </a:extLst>
          </p:cNvPr>
          <p:cNvSpPr txBox="1"/>
          <p:nvPr/>
        </p:nvSpPr>
        <p:spPr>
          <a:xfrm>
            <a:off x="10078064" y="4825942"/>
            <a:ext cx="176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Data Without Outliers</a:t>
            </a:r>
          </a:p>
        </p:txBody>
      </p:sp>
    </p:spTree>
    <p:extLst>
      <p:ext uri="{BB962C8B-B14F-4D97-AF65-F5344CB8AC3E}">
        <p14:creationId xmlns:p14="http://schemas.microsoft.com/office/powerpoint/2010/main" val="53877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767D-13C0-9BA6-9329-2249D725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  <a:b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77C41-5EE5-06E6-579F-062D5D09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813227" cy="2184809"/>
          </a:xfrm>
        </p:spPr>
        <p:txBody>
          <a:bodyPr anchor="t">
            <a:normAutofit fontScale="70000" lnSpcReduction="20000"/>
          </a:bodyPr>
          <a:lstStyle/>
          <a:p>
            <a:pPr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AutoNum type="arabicPeriod"/>
            </a:pPr>
            <a:r>
              <a:rPr lang="en-IN" sz="2100" dirty="0"/>
              <a:t>Feature extraction technique used to derive ‘</a:t>
            </a:r>
            <a:r>
              <a:rPr lang="en-IN" sz="2100" b="1" dirty="0"/>
              <a:t>month and year’ </a:t>
            </a:r>
            <a:r>
              <a:rPr lang="en-IN" sz="2100" dirty="0"/>
              <a:t>from a         timestamp. Result was I was easy to find out ‘</a:t>
            </a:r>
            <a:r>
              <a:rPr lang="en-IN" sz="2100" b="1" dirty="0"/>
              <a:t>Best performing month for 2015’</a:t>
            </a:r>
          </a:p>
          <a:p>
            <a:pPr>
              <a:buAutoNum type="arabicPeriod"/>
            </a:pPr>
            <a:r>
              <a:rPr lang="en-IN" sz="2100" dirty="0"/>
              <a:t>Count plot was used to find out </a:t>
            </a:r>
            <a:r>
              <a:rPr lang="en-IN" sz="2100" b="1" dirty="0"/>
              <a:t>best &amp; Least selling product </a:t>
            </a:r>
          </a:p>
          <a:p>
            <a:pPr marL="0" indent="0">
              <a:buNone/>
            </a:pPr>
            <a:r>
              <a:rPr lang="en-IN" b="1" dirty="0"/>
              <a:t> </a:t>
            </a:r>
            <a:endParaRPr lang="en-IN" dirty="0"/>
          </a:p>
          <a:p>
            <a:pPr>
              <a:buAutoNum type="arabicPeriod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A66FD-0BE0-D176-440E-6D61E264D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116" y="2428749"/>
            <a:ext cx="4945626" cy="1799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38B8AA-7074-1E95-CBE6-7EEA8DDF6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116" y="4411682"/>
            <a:ext cx="4945626" cy="164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6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47BF-7728-B25E-6E23-DBD499FB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400" dirty="0"/>
              <a:t>Word Embedding (Encoding)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09444-FB1C-6DA2-C9F1-9403F8B42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790672" cy="1113094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 ‘</a:t>
            </a:r>
            <a:r>
              <a:rPr lang="en-IN" b="1" dirty="0"/>
              <a:t>Cat Codes’ </a:t>
            </a:r>
            <a:r>
              <a:rPr lang="en-IN" dirty="0"/>
              <a:t>Technique was used to convert a categorical data into Numeric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0D5AF-A57A-1039-7D55-E257DD8B3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408" y="2601452"/>
            <a:ext cx="6462320" cy="800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351210-6495-E386-FB43-8D036CCEB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87" y="3716594"/>
            <a:ext cx="4878085" cy="2362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FC1B91-75FB-0503-7EB2-FA8A9B275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511" y="3716594"/>
            <a:ext cx="5748217" cy="2362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6F82AC-BE9A-16BE-C8F3-4D108373D69A}"/>
              </a:ext>
            </a:extLst>
          </p:cNvPr>
          <p:cNvSpPr txBox="1"/>
          <p:nvPr/>
        </p:nvSpPr>
        <p:spPr>
          <a:xfrm>
            <a:off x="2053292" y="6163492"/>
            <a:ext cx="2440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Data with Categorical Values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496E3-95F5-C08C-9AD5-9866DC9D320C}"/>
              </a:ext>
            </a:extLst>
          </p:cNvPr>
          <p:cNvSpPr txBox="1"/>
          <p:nvPr/>
        </p:nvSpPr>
        <p:spPr>
          <a:xfrm>
            <a:off x="7476317" y="6120907"/>
            <a:ext cx="3162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Data converted to numeric Values</a:t>
            </a:r>
          </a:p>
        </p:txBody>
      </p:sp>
    </p:spTree>
    <p:extLst>
      <p:ext uri="{BB962C8B-B14F-4D97-AF65-F5344CB8AC3E}">
        <p14:creationId xmlns:p14="http://schemas.microsoft.com/office/powerpoint/2010/main" val="15917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909F-AEC2-CAF1-D91B-8410A81B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400" dirty="0"/>
              <a:t>MACHINE LEARNING KNN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E83BE3-E779-7ED6-9D74-CB9E1D251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5462" y="2549682"/>
            <a:ext cx="4530003" cy="17586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60DDCE-9325-0D96-EF8D-1AAF27E97984}"/>
              </a:ext>
            </a:extLst>
          </p:cNvPr>
          <p:cNvSpPr txBox="1"/>
          <p:nvPr/>
        </p:nvSpPr>
        <p:spPr>
          <a:xfrm>
            <a:off x="6624472" y="4434738"/>
            <a:ext cx="4630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X and Y Features and Labels for training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0173D-F3C1-F18C-F204-71927526590F}"/>
              </a:ext>
            </a:extLst>
          </p:cNvPr>
          <p:cNvSpPr txBox="1"/>
          <p:nvPr/>
        </p:nvSpPr>
        <p:spPr>
          <a:xfrm>
            <a:off x="604686" y="6373804"/>
            <a:ext cx="751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Fitting the train data to KNN Model and then Running the model on the test data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50FDC6-874D-5295-CE91-9097B865B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043" y="2549682"/>
            <a:ext cx="4165811" cy="369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73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</TotalTime>
  <Words>252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Data Science Project</vt:lpstr>
      <vt:lpstr>Ecommerce Product Categorization</vt:lpstr>
      <vt:lpstr> DATA IMPORT AND PREPROCESSING </vt:lpstr>
      <vt:lpstr> EXPLORATORY Data ANALYSIS (EDA) </vt:lpstr>
      <vt:lpstr>Word Embedding (Encoding)</vt:lpstr>
      <vt:lpstr>MACHINE LEARNING KNN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Tejas karekar</dc:creator>
  <cp:lastModifiedBy>Tejas karekar</cp:lastModifiedBy>
  <cp:revision>3</cp:revision>
  <dcterms:created xsi:type="dcterms:W3CDTF">2024-08-05T06:04:16Z</dcterms:created>
  <dcterms:modified xsi:type="dcterms:W3CDTF">2024-08-05T07:18:43Z</dcterms:modified>
</cp:coreProperties>
</file>