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61" r:id="rId4"/>
    <p:sldId id="260" r:id="rId5"/>
    <p:sldId id="263"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85C595-7E26-4127-A88A-EFBB76D6CA2E}"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32D225-F9EF-480A-90A5-5DD580BCAC56}">
      <dgm:prSet/>
      <dgm:spPr/>
      <dgm:t>
        <a:bodyPr/>
        <a:lstStyle/>
        <a:p>
          <a:pPr>
            <a:defRPr cap="all"/>
          </a:pPr>
          <a:r>
            <a:rPr lang="en-GB"/>
            <a:t>This document outlines in detail all the information that was acquired during requirements gathering stage.</a:t>
          </a:r>
          <a:endParaRPr lang="en-US"/>
        </a:p>
      </dgm:t>
    </dgm:pt>
    <dgm:pt modelId="{8CB0D4BE-84C3-4A7C-A289-1ABC86B0B2A1}" type="parTrans" cxnId="{31B81106-CDC5-4D2E-9BC5-4A4B0815A5C4}">
      <dgm:prSet/>
      <dgm:spPr/>
      <dgm:t>
        <a:bodyPr/>
        <a:lstStyle/>
        <a:p>
          <a:endParaRPr lang="en-US"/>
        </a:p>
      </dgm:t>
    </dgm:pt>
    <dgm:pt modelId="{081CEFF7-043C-44FF-A8D2-5960EC932B6C}" type="sibTrans" cxnId="{31B81106-CDC5-4D2E-9BC5-4A4B0815A5C4}">
      <dgm:prSet/>
      <dgm:spPr/>
      <dgm:t>
        <a:bodyPr/>
        <a:lstStyle/>
        <a:p>
          <a:endParaRPr lang="en-US"/>
        </a:p>
      </dgm:t>
    </dgm:pt>
    <dgm:pt modelId="{AB3CC021-B94C-4E99-B036-71D0F01C7877}">
      <dgm:prSet/>
      <dgm:spPr/>
      <dgm:t>
        <a:bodyPr/>
        <a:lstStyle/>
        <a:p>
          <a:pPr>
            <a:defRPr cap="all"/>
          </a:pPr>
          <a:r>
            <a:rPr lang="en-GB"/>
            <a:t>The document is considered a ‘live’ and can be updated  simultaneously along side development and is very flexible to change.</a:t>
          </a:r>
          <a:endParaRPr lang="en-US"/>
        </a:p>
      </dgm:t>
    </dgm:pt>
    <dgm:pt modelId="{DADC800D-BAF2-44F8-88E2-065DFC6DA020}" type="parTrans" cxnId="{A1DE459E-B3F3-47E8-B988-9B91D28BEEE8}">
      <dgm:prSet/>
      <dgm:spPr/>
      <dgm:t>
        <a:bodyPr/>
        <a:lstStyle/>
        <a:p>
          <a:endParaRPr lang="en-US"/>
        </a:p>
      </dgm:t>
    </dgm:pt>
    <dgm:pt modelId="{4B9C9A2F-EF76-46F3-B1CF-0B7EADEEDFCC}" type="sibTrans" cxnId="{A1DE459E-B3F3-47E8-B988-9B91D28BEEE8}">
      <dgm:prSet/>
      <dgm:spPr/>
      <dgm:t>
        <a:bodyPr/>
        <a:lstStyle/>
        <a:p>
          <a:endParaRPr lang="en-US"/>
        </a:p>
      </dgm:t>
    </dgm:pt>
    <dgm:pt modelId="{56A603FE-85E7-4BF9-A9D0-97BF64F48672}">
      <dgm:prSet/>
      <dgm:spPr/>
      <dgm:t>
        <a:bodyPr/>
        <a:lstStyle/>
        <a:p>
          <a:pPr>
            <a:defRPr cap="all"/>
          </a:pPr>
          <a:r>
            <a:rPr lang="en-GB"/>
            <a:t>This documentation must be signed by all stake holders at the beginning, so that development may commence.</a:t>
          </a:r>
          <a:endParaRPr lang="en-US"/>
        </a:p>
      </dgm:t>
    </dgm:pt>
    <dgm:pt modelId="{68835BCE-BECB-4DBB-824D-5D70E69C9111}" type="parTrans" cxnId="{61325E57-5C67-4F0D-ABFE-340BA6FC4EAF}">
      <dgm:prSet/>
      <dgm:spPr/>
      <dgm:t>
        <a:bodyPr/>
        <a:lstStyle/>
        <a:p>
          <a:endParaRPr lang="en-US"/>
        </a:p>
      </dgm:t>
    </dgm:pt>
    <dgm:pt modelId="{2DA3BB84-0C2F-452D-A5F1-369D398C1F72}" type="sibTrans" cxnId="{61325E57-5C67-4F0D-ABFE-340BA6FC4EAF}">
      <dgm:prSet/>
      <dgm:spPr/>
      <dgm:t>
        <a:bodyPr/>
        <a:lstStyle/>
        <a:p>
          <a:endParaRPr lang="en-US"/>
        </a:p>
      </dgm:t>
    </dgm:pt>
    <dgm:pt modelId="{69B99EA2-2509-447C-A479-7CE484BF4598}" type="pres">
      <dgm:prSet presAssocID="{CC85C595-7E26-4127-A88A-EFBB76D6CA2E}" presName="root" presStyleCnt="0">
        <dgm:presLayoutVars>
          <dgm:dir/>
          <dgm:resizeHandles val="exact"/>
        </dgm:presLayoutVars>
      </dgm:prSet>
      <dgm:spPr/>
    </dgm:pt>
    <dgm:pt modelId="{B0986853-E45A-4215-B70E-AB5A150F5D5E}" type="pres">
      <dgm:prSet presAssocID="{7A32D225-F9EF-480A-90A5-5DD580BCAC56}" presName="compNode" presStyleCnt="0"/>
      <dgm:spPr/>
    </dgm:pt>
    <dgm:pt modelId="{CE2BC7FC-1399-409F-86F0-A44060F39F12}" type="pres">
      <dgm:prSet presAssocID="{7A32D225-F9EF-480A-90A5-5DD580BCAC56}" presName="iconBgRect" presStyleLbl="bgShp" presStyleIdx="0" presStyleCnt="3"/>
      <dgm:spPr>
        <a:prstGeom prst="round2DiagRect">
          <a:avLst>
            <a:gd name="adj1" fmla="val 29727"/>
            <a:gd name="adj2" fmla="val 0"/>
          </a:avLst>
        </a:prstGeom>
      </dgm:spPr>
    </dgm:pt>
    <dgm:pt modelId="{8DB38370-DA3A-4757-9033-8B3007809B05}" type="pres">
      <dgm:prSet presAssocID="{7A32D225-F9EF-480A-90A5-5DD580BCAC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57B5224-1011-4EA9-8D96-A28BBE8F8FC5}" type="pres">
      <dgm:prSet presAssocID="{7A32D225-F9EF-480A-90A5-5DD580BCAC56}" presName="spaceRect" presStyleCnt="0"/>
      <dgm:spPr/>
    </dgm:pt>
    <dgm:pt modelId="{270648B6-61B4-4D8F-AE85-614C91F96173}" type="pres">
      <dgm:prSet presAssocID="{7A32D225-F9EF-480A-90A5-5DD580BCAC56}" presName="textRect" presStyleLbl="revTx" presStyleIdx="0" presStyleCnt="3">
        <dgm:presLayoutVars>
          <dgm:chMax val="1"/>
          <dgm:chPref val="1"/>
        </dgm:presLayoutVars>
      </dgm:prSet>
      <dgm:spPr/>
    </dgm:pt>
    <dgm:pt modelId="{4C5AB73E-6E49-4CA7-A63A-9FEF5BCFC7D5}" type="pres">
      <dgm:prSet presAssocID="{081CEFF7-043C-44FF-A8D2-5960EC932B6C}" presName="sibTrans" presStyleCnt="0"/>
      <dgm:spPr/>
    </dgm:pt>
    <dgm:pt modelId="{C0CFB750-459E-4973-AD3F-DC1D85E5CB9A}" type="pres">
      <dgm:prSet presAssocID="{AB3CC021-B94C-4E99-B036-71D0F01C7877}" presName="compNode" presStyleCnt="0"/>
      <dgm:spPr/>
    </dgm:pt>
    <dgm:pt modelId="{6AD40254-A31C-46A4-802C-977E54565296}" type="pres">
      <dgm:prSet presAssocID="{AB3CC021-B94C-4E99-B036-71D0F01C7877}" presName="iconBgRect" presStyleLbl="bgShp" presStyleIdx="1" presStyleCnt="3"/>
      <dgm:spPr>
        <a:prstGeom prst="round2DiagRect">
          <a:avLst>
            <a:gd name="adj1" fmla="val 29727"/>
            <a:gd name="adj2" fmla="val 0"/>
          </a:avLst>
        </a:prstGeom>
      </dgm:spPr>
    </dgm:pt>
    <dgm:pt modelId="{EF7B3744-222F-4707-9D0C-51DE64C5F8F6}" type="pres">
      <dgm:prSet presAssocID="{AB3CC021-B94C-4E99-B036-71D0F01C78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543BFB9D-EF26-4A10-92A2-7C6C64881D3C}" type="pres">
      <dgm:prSet presAssocID="{AB3CC021-B94C-4E99-B036-71D0F01C7877}" presName="spaceRect" presStyleCnt="0"/>
      <dgm:spPr/>
    </dgm:pt>
    <dgm:pt modelId="{F174E173-587E-4B4D-982B-1CF9467F1C47}" type="pres">
      <dgm:prSet presAssocID="{AB3CC021-B94C-4E99-B036-71D0F01C7877}" presName="textRect" presStyleLbl="revTx" presStyleIdx="1" presStyleCnt="3">
        <dgm:presLayoutVars>
          <dgm:chMax val="1"/>
          <dgm:chPref val="1"/>
        </dgm:presLayoutVars>
      </dgm:prSet>
      <dgm:spPr/>
    </dgm:pt>
    <dgm:pt modelId="{EB3CA846-EC86-4676-A35D-089E56C5C826}" type="pres">
      <dgm:prSet presAssocID="{4B9C9A2F-EF76-46F3-B1CF-0B7EADEEDFCC}" presName="sibTrans" presStyleCnt="0"/>
      <dgm:spPr/>
    </dgm:pt>
    <dgm:pt modelId="{0F760940-7658-4024-A494-F5F0C6343284}" type="pres">
      <dgm:prSet presAssocID="{56A603FE-85E7-4BF9-A9D0-97BF64F48672}" presName="compNode" presStyleCnt="0"/>
      <dgm:spPr/>
    </dgm:pt>
    <dgm:pt modelId="{784760E1-049B-4B6F-83B9-D0D47CC1364A}" type="pres">
      <dgm:prSet presAssocID="{56A603FE-85E7-4BF9-A9D0-97BF64F48672}" presName="iconBgRect" presStyleLbl="bgShp" presStyleIdx="2" presStyleCnt="3"/>
      <dgm:spPr>
        <a:prstGeom prst="round2DiagRect">
          <a:avLst>
            <a:gd name="adj1" fmla="val 29727"/>
            <a:gd name="adj2" fmla="val 0"/>
          </a:avLst>
        </a:prstGeom>
      </dgm:spPr>
    </dgm:pt>
    <dgm:pt modelId="{92DAF2CC-A7FE-4290-B423-C0A26B4AB680}" type="pres">
      <dgm:prSet presAssocID="{56A603FE-85E7-4BF9-A9D0-97BF64F486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592D53CC-1657-4FE5-9720-E40D545D8429}" type="pres">
      <dgm:prSet presAssocID="{56A603FE-85E7-4BF9-A9D0-97BF64F48672}" presName="spaceRect" presStyleCnt="0"/>
      <dgm:spPr/>
    </dgm:pt>
    <dgm:pt modelId="{D67FEBC0-450E-4E0C-BE98-27CD94A07C60}" type="pres">
      <dgm:prSet presAssocID="{56A603FE-85E7-4BF9-A9D0-97BF64F48672}" presName="textRect" presStyleLbl="revTx" presStyleIdx="2" presStyleCnt="3">
        <dgm:presLayoutVars>
          <dgm:chMax val="1"/>
          <dgm:chPref val="1"/>
        </dgm:presLayoutVars>
      </dgm:prSet>
      <dgm:spPr/>
    </dgm:pt>
  </dgm:ptLst>
  <dgm:cxnLst>
    <dgm:cxn modelId="{31B81106-CDC5-4D2E-9BC5-4A4B0815A5C4}" srcId="{CC85C595-7E26-4127-A88A-EFBB76D6CA2E}" destId="{7A32D225-F9EF-480A-90A5-5DD580BCAC56}" srcOrd="0" destOrd="0" parTransId="{8CB0D4BE-84C3-4A7C-A289-1ABC86B0B2A1}" sibTransId="{081CEFF7-043C-44FF-A8D2-5960EC932B6C}"/>
    <dgm:cxn modelId="{61325E57-5C67-4F0D-ABFE-340BA6FC4EAF}" srcId="{CC85C595-7E26-4127-A88A-EFBB76D6CA2E}" destId="{56A603FE-85E7-4BF9-A9D0-97BF64F48672}" srcOrd="2" destOrd="0" parTransId="{68835BCE-BECB-4DBB-824D-5D70E69C9111}" sibTransId="{2DA3BB84-0C2F-452D-A5F1-369D398C1F72}"/>
    <dgm:cxn modelId="{A1DE459E-B3F3-47E8-B988-9B91D28BEEE8}" srcId="{CC85C595-7E26-4127-A88A-EFBB76D6CA2E}" destId="{AB3CC021-B94C-4E99-B036-71D0F01C7877}" srcOrd="1" destOrd="0" parTransId="{DADC800D-BAF2-44F8-88E2-065DFC6DA020}" sibTransId="{4B9C9A2F-EF76-46F3-B1CF-0B7EADEEDFCC}"/>
    <dgm:cxn modelId="{AD9828A2-06A2-44A4-886A-7ECF62936E21}" type="presOf" srcId="{7A32D225-F9EF-480A-90A5-5DD580BCAC56}" destId="{270648B6-61B4-4D8F-AE85-614C91F96173}" srcOrd="0" destOrd="0" presId="urn:microsoft.com/office/officeart/2018/5/layout/IconLeafLabelList"/>
    <dgm:cxn modelId="{BA95E8AA-35D8-4587-B661-10E9F8FB6301}" type="presOf" srcId="{CC85C595-7E26-4127-A88A-EFBB76D6CA2E}" destId="{69B99EA2-2509-447C-A479-7CE484BF4598}" srcOrd="0" destOrd="0" presId="urn:microsoft.com/office/officeart/2018/5/layout/IconLeafLabelList"/>
    <dgm:cxn modelId="{897948BA-78F1-48E8-A68C-DA6FFD7A9851}" type="presOf" srcId="{AB3CC021-B94C-4E99-B036-71D0F01C7877}" destId="{F174E173-587E-4B4D-982B-1CF9467F1C47}" srcOrd="0" destOrd="0" presId="urn:microsoft.com/office/officeart/2018/5/layout/IconLeafLabelList"/>
    <dgm:cxn modelId="{40224AEC-658A-40DA-88F1-4999BBE256AF}" type="presOf" srcId="{56A603FE-85E7-4BF9-A9D0-97BF64F48672}" destId="{D67FEBC0-450E-4E0C-BE98-27CD94A07C60}" srcOrd="0" destOrd="0" presId="urn:microsoft.com/office/officeart/2018/5/layout/IconLeafLabelList"/>
    <dgm:cxn modelId="{C6E38BD4-55EE-488B-B625-FD04BAB88445}" type="presParOf" srcId="{69B99EA2-2509-447C-A479-7CE484BF4598}" destId="{B0986853-E45A-4215-B70E-AB5A150F5D5E}" srcOrd="0" destOrd="0" presId="urn:microsoft.com/office/officeart/2018/5/layout/IconLeafLabelList"/>
    <dgm:cxn modelId="{822E78BA-F59B-40A9-AC44-A4E281D10841}" type="presParOf" srcId="{B0986853-E45A-4215-B70E-AB5A150F5D5E}" destId="{CE2BC7FC-1399-409F-86F0-A44060F39F12}" srcOrd="0" destOrd="0" presId="urn:microsoft.com/office/officeart/2018/5/layout/IconLeafLabelList"/>
    <dgm:cxn modelId="{75241B63-8E79-475E-8F46-F5639E464E7A}" type="presParOf" srcId="{B0986853-E45A-4215-B70E-AB5A150F5D5E}" destId="{8DB38370-DA3A-4757-9033-8B3007809B05}" srcOrd="1" destOrd="0" presId="urn:microsoft.com/office/officeart/2018/5/layout/IconLeafLabelList"/>
    <dgm:cxn modelId="{76268F5D-B959-47AB-87CF-0FED21BAA38A}" type="presParOf" srcId="{B0986853-E45A-4215-B70E-AB5A150F5D5E}" destId="{F57B5224-1011-4EA9-8D96-A28BBE8F8FC5}" srcOrd="2" destOrd="0" presId="urn:microsoft.com/office/officeart/2018/5/layout/IconLeafLabelList"/>
    <dgm:cxn modelId="{3E4C94C0-A73C-46A0-8A3A-60C8E40693F3}" type="presParOf" srcId="{B0986853-E45A-4215-B70E-AB5A150F5D5E}" destId="{270648B6-61B4-4D8F-AE85-614C91F96173}" srcOrd="3" destOrd="0" presId="urn:microsoft.com/office/officeart/2018/5/layout/IconLeafLabelList"/>
    <dgm:cxn modelId="{6DDB645E-E575-4D6A-9E42-CD201F0B25DA}" type="presParOf" srcId="{69B99EA2-2509-447C-A479-7CE484BF4598}" destId="{4C5AB73E-6E49-4CA7-A63A-9FEF5BCFC7D5}" srcOrd="1" destOrd="0" presId="urn:microsoft.com/office/officeart/2018/5/layout/IconLeafLabelList"/>
    <dgm:cxn modelId="{2B69E1DE-C784-487D-88B2-4EE6E71B269B}" type="presParOf" srcId="{69B99EA2-2509-447C-A479-7CE484BF4598}" destId="{C0CFB750-459E-4973-AD3F-DC1D85E5CB9A}" srcOrd="2" destOrd="0" presId="urn:microsoft.com/office/officeart/2018/5/layout/IconLeafLabelList"/>
    <dgm:cxn modelId="{530F5EA0-D8A7-4A0F-964B-8DDAC0FDA2E7}" type="presParOf" srcId="{C0CFB750-459E-4973-AD3F-DC1D85E5CB9A}" destId="{6AD40254-A31C-46A4-802C-977E54565296}" srcOrd="0" destOrd="0" presId="urn:microsoft.com/office/officeart/2018/5/layout/IconLeafLabelList"/>
    <dgm:cxn modelId="{2393ABBA-387F-481E-B9A4-075073E40254}" type="presParOf" srcId="{C0CFB750-459E-4973-AD3F-DC1D85E5CB9A}" destId="{EF7B3744-222F-4707-9D0C-51DE64C5F8F6}" srcOrd="1" destOrd="0" presId="urn:microsoft.com/office/officeart/2018/5/layout/IconLeafLabelList"/>
    <dgm:cxn modelId="{1CC44943-0965-4ED5-983C-FC3E8DF6DE98}" type="presParOf" srcId="{C0CFB750-459E-4973-AD3F-DC1D85E5CB9A}" destId="{543BFB9D-EF26-4A10-92A2-7C6C64881D3C}" srcOrd="2" destOrd="0" presId="urn:microsoft.com/office/officeart/2018/5/layout/IconLeafLabelList"/>
    <dgm:cxn modelId="{FD901D7D-F17E-4487-B0DD-57FA5A92906E}" type="presParOf" srcId="{C0CFB750-459E-4973-AD3F-DC1D85E5CB9A}" destId="{F174E173-587E-4B4D-982B-1CF9467F1C47}" srcOrd="3" destOrd="0" presId="urn:microsoft.com/office/officeart/2018/5/layout/IconLeafLabelList"/>
    <dgm:cxn modelId="{578D55D0-C8D0-417D-B01B-5E3833700156}" type="presParOf" srcId="{69B99EA2-2509-447C-A479-7CE484BF4598}" destId="{EB3CA846-EC86-4676-A35D-089E56C5C826}" srcOrd="3" destOrd="0" presId="urn:microsoft.com/office/officeart/2018/5/layout/IconLeafLabelList"/>
    <dgm:cxn modelId="{F68D451C-64FE-494C-B6A5-76089C72004F}" type="presParOf" srcId="{69B99EA2-2509-447C-A479-7CE484BF4598}" destId="{0F760940-7658-4024-A494-F5F0C6343284}" srcOrd="4" destOrd="0" presId="urn:microsoft.com/office/officeart/2018/5/layout/IconLeafLabelList"/>
    <dgm:cxn modelId="{7E6DC8D6-FF16-48D4-93F8-E15CA5FE2D71}" type="presParOf" srcId="{0F760940-7658-4024-A494-F5F0C6343284}" destId="{784760E1-049B-4B6F-83B9-D0D47CC1364A}" srcOrd="0" destOrd="0" presId="urn:microsoft.com/office/officeart/2018/5/layout/IconLeafLabelList"/>
    <dgm:cxn modelId="{72D64864-F2FD-484F-81F5-3FFF08E4312D}" type="presParOf" srcId="{0F760940-7658-4024-A494-F5F0C6343284}" destId="{92DAF2CC-A7FE-4290-B423-C0A26B4AB680}" srcOrd="1" destOrd="0" presId="urn:microsoft.com/office/officeart/2018/5/layout/IconLeafLabelList"/>
    <dgm:cxn modelId="{0026BB71-BB54-426E-B66C-6F0F9E215FDE}" type="presParOf" srcId="{0F760940-7658-4024-A494-F5F0C6343284}" destId="{592D53CC-1657-4FE5-9720-E40D545D8429}" srcOrd="2" destOrd="0" presId="urn:microsoft.com/office/officeart/2018/5/layout/IconLeafLabelList"/>
    <dgm:cxn modelId="{535964C6-BD8A-44AB-88FC-C9B8C832AF14}" type="presParOf" srcId="{0F760940-7658-4024-A494-F5F0C6343284}" destId="{D67FEBC0-450E-4E0C-BE98-27CD94A07C6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5F2802-50D1-4325-92BF-09D80707C9D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C8D0B56-8A46-4BEE-B40C-625DAE9D8FD4}">
      <dgm:prSet/>
      <dgm:spPr/>
      <dgm:t>
        <a:bodyPr/>
        <a:lstStyle/>
        <a:p>
          <a:pPr>
            <a:defRPr cap="all"/>
          </a:pPr>
          <a:r>
            <a:rPr lang="en-GB" dirty="0"/>
            <a:t>During Development there were several stumbling blocks, most I was able to pull through, but some have been highlighted as an area that requires improvement.</a:t>
          </a:r>
          <a:endParaRPr lang="en-US" dirty="0"/>
        </a:p>
      </dgm:t>
    </dgm:pt>
    <dgm:pt modelId="{20F7A38A-F3CB-4AA4-94CA-C0E9990255EE}" type="parTrans" cxnId="{5875E3DF-54F9-414C-B567-D3999104B7A2}">
      <dgm:prSet/>
      <dgm:spPr/>
      <dgm:t>
        <a:bodyPr/>
        <a:lstStyle/>
        <a:p>
          <a:endParaRPr lang="en-US"/>
        </a:p>
      </dgm:t>
    </dgm:pt>
    <dgm:pt modelId="{79B1441B-EE9B-408E-B92B-FF2CAE6C69DA}" type="sibTrans" cxnId="{5875E3DF-54F9-414C-B567-D3999104B7A2}">
      <dgm:prSet/>
      <dgm:spPr/>
      <dgm:t>
        <a:bodyPr/>
        <a:lstStyle/>
        <a:p>
          <a:endParaRPr lang="en-US"/>
        </a:p>
      </dgm:t>
    </dgm:pt>
    <dgm:pt modelId="{2FFD6B8E-D12E-4A6E-9122-A130DBC31AA3}">
      <dgm:prSet/>
      <dgm:spPr/>
      <dgm:t>
        <a:bodyPr/>
        <a:lstStyle/>
        <a:p>
          <a:pPr>
            <a:defRPr cap="all"/>
          </a:pPr>
          <a:r>
            <a:rPr lang="en-GB" dirty="0"/>
            <a:t>There are areas of the development that have been impacted by this and has reduced the amount of time I had to completed this project as anticipated.</a:t>
          </a:r>
          <a:endParaRPr lang="en-US" dirty="0"/>
        </a:p>
      </dgm:t>
    </dgm:pt>
    <dgm:pt modelId="{E5072E65-61C5-41A9-B11D-5B9732F71960}" type="parTrans" cxnId="{2169925E-2727-4ECB-B2C8-6884A8B903B5}">
      <dgm:prSet/>
      <dgm:spPr/>
      <dgm:t>
        <a:bodyPr/>
        <a:lstStyle/>
        <a:p>
          <a:endParaRPr lang="en-US"/>
        </a:p>
      </dgm:t>
    </dgm:pt>
    <dgm:pt modelId="{AB572B21-56E9-4669-8202-DA0B17BE1317}" type="sibTrans" cxnId="{2169925E-2727-4ECB-B2C8-6884A8B903B5}">
      <dgm:prSet/>
      <dgm:spPr/>
      <dgm:t>
        <a:bodyPr/>
        <a:lstStyle/>
        <a:p>
          <a:endParaRPr lang="en-US"/>
        </a:p>
      </dgm:t>
    </dgm:pt>
    <dgm:pt modelId="{254550EC-0AFC-405E-A2D0-B286D6515E9B}">
      <dgm:prSet/>
      <dgm:spPr/>
      <dgm:t>
        <a:bodyPr/>
        <a:lstStyle/>
        <a:p>
          <a:pPr>
            <a:defRPr cap="all"/>
          </a:pPr>
          <a:r>
            <a:rPr lang="en-GB"/>
            <a:t>Thank you for Listening</a:t>
          </a:r>
          <a:endParaRPr lang="en-US"/>
        </a:p>
      </dgm:t>
    </dgm:pt>
    <dgm:pt modelId="{D8DD4298-5EDB-4148-ACEC-61464A811781}" type="parTrans" cxnId="{0114A6CD-8913-4D99-BCA0-3359C6A1B985}">
      <dgm:prSet/>
      <dgm:spPr/>
      <dgm:t>
        <a:bodyPr/>
        <a:lstStyle/>
        <a:p>
          <a:endParaRPr lang="en-US"/>
        </a:p>
      </dgm:t>
    </dgm:pt>
    <dgm:pt modelId="{BADA2088-AC07-4D44-BBED-DF361B972AE2}" type="sibTrans" cxnId="{0114A6CD-8913-4D99-BCA0-3359C6A1B985}">
      <dgm:prSet/>
      <dgm:spPr/>
      <dgm:t>
        <a:bodyPr/>
        <a:lstStyle/>
        <a:p>
          <a:endParaRPr lang="en-US"/>
        </a:p>
      </dgm:t>
    </dgm:pt>
    <dgm:pt modelId="{F888E709-8301-4554-B770-FFFEC4BBC728}" type="pres">
      <dgm:prSet presAssocID="{345F2802-50D1-4325-92BF-09D80707C9D8}" presName="root" presStyleCnt="0">
        <dgm:presLayoutVars>
          <dgm:dir/>
          <dgm:resizeHandles val="exact"/>
        </dgm:presLayoutVars>
      </dgm:prSet>
      <dgm:spPr/>
    </dgm:pt>
    <dgm:pt modelId="{90DAF211-BAD0-41CB-9358-3E4CE40EBD45}" type="pres">
      <dgm:prSet presAssocID="{1C8D0B56-8A46-4BEE-B40C-625DAE9D8FD4}" presName="compNode" presStyleCnt="0"/>
      <dgm:spPr/>
    </dgm:pt>
    <dgm:pt modelId="{C2BFBF65-1E8C-442C-A222-B9D2786C6DB2}" type="pres">
      <dgm:prSet presAssocID="{1C8D0B56-8A46-4BEE-B40C-625DAE9D8FD4}" presName="iconBgRect" presStyleLbl="bgShp" presStyleIdx="0" presStyleCnt="3"/>
      <dgm:spPr>
        <a:prstGeom prst="round2DiagRect">
          <a:avLst>
            <a:gd name="adj1" fmla="val 29727"/>
            <a:gd name="adj2" fmla="val 0"/>
          </a:avLst>
        </a:prstGeom>
      </dgm:spPr>
    </dgm:pt>
    <dgm:pt modelId="{A4F2B5BB-2DF7-4A69-9247-ECE6AD5E2C7B}" type="pres">
      <dgm:prSet presAssocID="{1C8D0B56-8A46-4BEE-B40C-625DAE9D8F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B387BDF7-5D1A-4890-A3BC-EF65B368E2CD}" type="pres">
      <dgm:prSet presAssocID="{1C8D0B56-8A46-4BEE-B40C-625DAE9D8FD4}" presName="spaceRect" presStyleCnt="0"/>
      <dgm:spPr/>
    </dgm:pt>
    <dgm:pt modelId="{667CCA7C-044A-46D6-B455-7DBB7FC3AFF0}" type="pres">
      <dgm:prSet presAssocID="{1C8D0B56-8A46-4BEE-B40C-625DAE9D8FD4}" presName="textRect" presStyleLbl="revTx" presStyleIdx="0" presStyleCnt="3">
        <dgm:presLayoutVars>
          <dgm:chMax val="1"/>
          <dgm:chPref val="1"/>
        </dgm:presLayoutVars>
      </dgm:prSet>
      <dgm:spPr/>
    </dgm:pt>
    <dgm:pt modelId="{D1E16071-E863-493B-9349-83A486230800}" type="pres">
      <dgm:prSet presAssocID="{79B1441B-EE9B-408E-B92B-FF2CAE6C69DA}" presName="sibTrans" presStyleCnt="0"/>
      <dgm:spPr/>
    </dgm:pt>
    <dgm:pt modelId="{DF8BDFA7-D27D-4207-A27C-10A7B3A8047C}" type="pres">
      <dgm:prSet presAssocID="{2FFD6B8E-D12E-4A6E-9122-A130DBC31AA3}" presName="compNode" presStyleCnt="0"/>
      <dgm:spPr/>
    </dgm:pt>
    <dgm:pt modelId="{7EE17A8F-3D9B-4B8F-B2EB-FF485CC8B32A}" type="pres">
      <dgm:prSet presAssocID="{2FFD6B8E-D12E-4A6E-9122-A130DBC31AA3}" presName="iconBgRect" presStyleLbl="bgShp" presStyleIdx="1" presStyleCnt="3"/>
      <dgm:spPr>
        <a:prstGeom prst="round2DiagRect">
          <a:avLst>
            <a:gd name="adj1" fmla="val 29727"/>
            <a:gd name="adj2" fmla="val 0"/>
          </a:avLst>
        </a:prstGeom>
      </dgm:spPr>
    </dgm:pt>
    <dgm:pt modelId="{22B7712F-8CB9-4DAE-9293-F85BBAE4F57C}" type="pres">
      <dgm:prSet presAssocID="{2FFD6B8E-D12E-4A6E-9122-A130DBC31A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dozer"/>
        </a:ext>
      </dgm:extLst>
    </dgm:pt>
    <dgm:pt modelId="{05649498-7719-467B-8437-AC803BF5A2CF}" type="pres">
      <dgm:prSet presAssocID="{2FFD6B8E-D12E-4A6E-9122-A130DBC31AA3}" presName="spaceRect" presStyleCnt="0"/>
      <dgm:spPr/>
    </dgm:pt>
    <dgm:pt modelId="{496EB118-1373-4DEE-AE26-2725833C986F}" type="pres">
      <dgm:prSet presAssocID="{2FFD6B8E-D12E-4A6E-9122-A130DBC31AA3}" presName="textRect" presStyleLbl="revTx" presStyleIdx="1" presStyleCnt="3">
        <dgm:presLayoutVars>
          <dgm:chMax val="1"/>
          <dgm:chPref val="1"/>
        </dgm:presLayoutVars>
      </dgm:prSet>
      <dgm:spPr/>
    </dgm:pt>
    <dgm:pt modelId="{910DE581-FDBD-41E8-ABA1-F6392ACA14A6}" type="pres">
      <dgm:prSet presAssocID="{AB572B21-56E9-4669-8202-DA0B17BE1317}" presName="sibTrans" presStyleCnt="0"/>
      <dgm:spPr/>
    </dgm:pt>
    <dgm:pt modelId="{A5ADA236-F249-4D0D-A776-E6C36E606A99}" type="pres">
      <dgm:prSet presAssocID="{254550EC-0AFC-405E-A2D0-B286D6515E9B}" presName="compNode" presStyleCnt="0"/>
      <dgm:spPr/>
    </dgm:pt>
    <dgm:pt modelId="{4F5E8CF3-0E68-44CB-8489-51D382CD8A2D}" type="pres">
      <dgm:prSet presAssocID="{254550EC-0AFC-405E-A2D0-B286D6515E9B}" presName="iconBgRect" presStyleLbl="bgShp" presStyleIdx="2" presStyleCnt="3"/>
      <dgm:spPr>
        <a:prstGeom prst="round2DiagRect">
          <a:avLst>
            <a:gd name="adj1" fmla="val 29727"/>
            <a:gd name="adj2" fmla="val 0"/>
          </a:avLst>
        </a:prstGeom>
      </dgm:spPr>
    </dgm:pt>
    <dgm:pt modelId="{6E710257-A160-4168-8968-9DE3B20AB243}" type="pres">
      <dgm:prSet presAssocID="{254550EC-0AFC-405E-A2D0-B286D6515E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5231707-3F5B-48B7-B34E-B04FC86E05F0}" type="pres">
      <dgm:prSet presAssocID="{254550EC-0AFC-405E-A2D0-B286D6515E9B}" presName="spaceRect" presStyleCnt="0"/>
      <dgm:spPr/>
    </dgm:pt>
    <dgm:pt modelId="{4AD96F6A-5452-46FD-BB7C-67A496D08D79}" type="pres">
      <dgm:prSet presAssocID="{254550EC-0AFC-405E-A2D0-B286D6515E9B}" presName="textRect" presStyleLbl="revTx" presStyleIdx="2" presStyleCnt="3">
        <dgm:presLayoutVars>
          <dgm:chMax val="1"/>
          <dgm:chPref val="1"/>
        </dgm:presLayoutVars>
      </dgm:prSet>
      <dgm:spPr/>
    </dgm:pt>
  </dgm:ptLst>
  <dgm:cxnLst>
    <dgm:cxn modelId="{CF8D0017-ED92-4CA6-BC11-B34B613B9908}" type="presOf" srcId="{345F2802-50D1-4325-92BF-09D80707C9D8}" destId="{F888E709-8301-4554-B770-FFFEC4BBC728}" srcOrd="0" destOrd="0" presId="urn:microsoft.com/office/officeart/2018/5/layout/IconLeafLabelList"/>
    <dgm:cxn modelId="{3450772C-2715-4DD7-AB49-55BA92315169}" type="presOf" srcId="{1C8D0B56-8A46-4BEE-B40C-625DAE9D8FD4}" destId="{667CCA7C-044A-46D6-B455-7DBB7FC3AFF0}" srcOrd="0" destOrd="0" presId="urn:microsoft.com/office/officeart/2018/5/layout/IconLeafLabelList"/>
    <dgm:cxn modelId="{2169925E-2727-4ECB-B2C8-6884A8B903B5}" srcId="{345F2802-50D1-4325-92BF-09D80707C9D8}" destId="{2FFD6B8E-D12E-4A6E-9122-A130DBC31AA3}" srcOrd="1" destOrd="0" parTransId="{E5072E65-61C5-41A9-B11D-5B9732F71960}" sibTransId="{AB572B21-56E9-4669-8202-DA0B17BE1317}"/>
    <dgm:cxn modelId="{EE875541-4898-458E-8C20-AD63608C1C18}" type="presOf" srcId="{254550EC-0AFC-405E-A2D0-B286D6515E9B}" destId="{4AD96F6A-5452-46FD-BB7C-67A496D08D79}" srcOrd="0" destOrd="0" presId="urn:microsoft.com/office/officeart/2018/5/layout/IconLeafLabelList"/>
    <dgm:cxn modelId="{0114A6CD-8913-4D99-BCA0-3359C6A1B985}" srcId="{345F2802-50D1-4325-92BF-09D80707C9D8}" destId="{254550EC-0AFC-405E-A2D0-B286D6515E9B}" srcOrd="2" destOrd="0" parTransId="{D8DD4298-5EDB-4148-ACEC-61464A811781}" sibTransId="{BADA2088-AC07-4D44-BBED-DF361B972AE2}"/>
    <dgm:cxn modelId="{3E16C8D8-B0C2-455E-8436-3AF1AF1F6BA1}" type="presOf" srcId="{2FFD6B8E-D12E-4A6E-9122-A130DBC31AA3}" destId="{496EB118-1373-4DEE-AE26-2725833C986F}" srcOrd="0" destOrd="0" presId="urn:microsoft.com/office/officeart/2018/5/layout/IconLeafLabelList"/>
    <dgm:cxn modelId="{5875E3DF-54F9-414C-B567-D3999104B7A2}" srcId="{345F2802-50D1-4325-92BF-09D80707C9D8}" destId="{1C8D0B56-8A46-4BEE-B40C-625DAE9D8FD4}" srcOrd="0" destOrd="0" parTransId="{20F7A38A-F3CB-4AA4-94CA-C0E9990255EE}" sibTransId="{79B1441B-EE9B-408E-B92B-FF2CAE6C69DA}"/>
    <dgm:cxn modelId="{B8A5A259-3C7A-4B51-A1DF-5479BFBE8640}" type="presParOf" srcId="{F888E709-8301-4554-B770-FFFEC4BBC728}" destId="{90DAF211-BAD0-41CB-9358-3E4CE40EBD45}" srcOrd="0" destOrd="0" presId="urn:microsoft.com/office/officeart/2018/5/layout/IconLeafLabelList"/>
    <dgm:cxn modelId="{CAB22220-DC7A-4982-A84B-BABC5C3337B1}" type="presParOf" srcId="{90DAF211-BAD0-41CB-9358-3E4CE40EBD45}" destId="{C2BFBF65-1E8C-442C-A222-B9D2786C6DB2}" srcOrd="0" destOrd="0" presId="urn:microsoft.com/office/officeart/2018/5/layout/IconLeafLabelList"/>
    <dgm:cxn modelId="{9DC36082-445E-49D7-8278-696D575293CD}" type="presParOf" srcId="{90DAF211-BAD0-41CB-9358-3E4CE40EBD45}" destId="{A4F2B5BB-2DF7-4A69-9247-ECE6AD5E2C7B}" srcOrd="1" destOrd="0" presId="urn:microsoft.com/office/officeart/2018/5/layout/IconLeafLabelList"/>
    <dgm:cxn modelId="{C83BBE76-F59B-4135-8124-813BEDC7736D}" type="presParOf" srcId="{90DAF211-BAD0-41CB-9358-3E4CE40EBD45}" destId="{B387BDF7-5D1A-4890-A3BC-EF65B368E2CD}" srcOrd="2" destOrd="0" presId="urn:microsoft.com/office/officeart/2018/5/layout/IconLeafLabelList"/>
    <dgm:cxn modelId="{52A27A2F-B3FC-42EE-B1E0-1B5D5CF21FA6}" type="presParOf" srcId="{90DAF211-BAD0-41CB-9358-3E4CE40EBD45}" destId="{667CCA7C-044A-46D6-B455-7DBB7FC3AFF0}" srcOrd="3" destOrd="0" presId="urn:microsoft.com/office/officeart/2018/5/layout/IconLeafLabelList"/>
    <dgm:cxn modelId="{E7DE7D78-E233-47E3-8A29-54C4B1B4A591}" type="presParOf" srcId="{F888E709-8301-4554-B770-FFFEC4BBC728}" destId="{D1E16071-E863-493B-9349-83A486230800}" srcOrd="1" destOrd="0" presId="urn:microsoft.com/office/officeart/2018/5/layout/IconLeafLabelList"/>
    <dgm:cxn modelId="{29C9AB53-A4ED-4CBB-A1A8-CDB7B9F1EAF8}" type="presParOf" srcId="{F888E709-8301-4554-B770-FFFEC4BBC728}" destId="{DF8BDFA7-D27D-4207-A27C-10A7B3A8047C}" srcOrd="2" destOrd="0" presId="urn:microsoft.com/office/officeart/2018/5/layout/IconLeafLabelList"/>
    <dgm:cxn modelId="{6EC0764B-B896-4538-B7D0-008D5EB076F0}" type="presParOf" srcId="{DF8BDFA7-D27D-4207-A27C-10A7B3A8047C}" destId="{7EE17A8F-3D9B-4B8F-B2EB-FF485CC8B32A}" srcOrd="0" destOrd="0" presId="urn:microsoft.com/office/officeart/2018/5/layout/IconLeafLabelList"/>
    <dgm:cxn modelId="{4AEDC123-0DD0-49C1-9D7F-4B6668B1855D}" type="presParOf" srcId="{DF8BDFA7-D27D-4207-A27C-10A7B3A8047C}" destId="{22B7712F-8CB9-4DAE-9293-F85BBAE4F57C}" srcOrd="1" destOrd="0" presId="urn:microsoft.com/office/officeart/2018/5/layout/IconLeafLabelList"/>
    <dgm:cxn modelId="{D214B0DD-7DB9-4A94-868F-F0827A1DACFC}" type="presParOf" srcId="{DF8BDFA7-D27D-4207-A27C-10A7B3A8047C}" destId="{05649498-7719-467B-8437-AC803BF5A2CF}" srcOrd="2" destOrd="0" presId="urn:microsoft.com/office/officeart/2018/5/layout/IconLeafLabelList"/>
    <dgm:cxn modelId="{345B1B48-43AA-448F-9B8F-23AFF815BD44}" type="presParOf" srcId="{DF8BDFA7-D27D-4207-A27C-10A7B3A8047C}" destId="{496EB118-1373-4DEE-AE26-2725833C986F}" srcOrd="3" destOrd="0" presId="urn:microsoft.com/office/officeart/2018/5/layout/IconLeafLabelList"/>
    <dgm:cxn modelId="{B2F1878D-F34D-4564-B144-24F540FAF097}" type="presParOf" srcId="{F888E709-8301-4554-B770-FFFEC4BBC728}" destId="{910DE581-FDBD-41E8-ABA1-F6392ACA14A6}" srcOrd="3" destOrd="0" presId="urn:microsoft.com/office/officeart/2018/5/layout/IconLeafLabelList"/>
    <dgm:cxn modelId="{F980ACEF-EE07-49D3-9B49-160DAC44B7E7}" type="presParOf" srcId="{F888E709-8301-4554-B770-FFFEC4BBC728}" destId="{A5ADA236-F249-4D0D-A776-E6C36E606A99}" srcOrd="4" destOrd="0" presId="urn:microsoft.com/office/officeart/2018/5/layout/IconLeafLabelList"/>
    <dgm:cxn modelId="{BC04375F-71B4-4C12-BBF7-5DC07963673D}" type="presParOf" srcId="{A5ADA236-F249-4D0D-A776-E6C36E606A99}" destId="{4F5E8CF3-0E68-44CB-8489-51D382CD8A2D}" srcOrd="0" destOrd="0" presId="urn:microsoft.com/office/officeart/2018/5/layout/IconLeafLabelList"/>
    <dgm:cxn modelId="{4C6B4AB3-0494-426A-AFDC-550A308C3C28}" type="presParOf" srcId="{A5ADA236-F249-4D0D-A776-E6C36E606A99}" destId="{6E710257-A160-4168-8968-9DE3B20AB243}" srcOrd="1" destOrd="0" presId="urn:microsoft.com/office/officeart/2018/5/layout/IconLeafLabelList"/>
    <dgm:cxn modelId="{86140408-B24E-4CBD-B2F3-D928912D8BB8}" type="presParOf" srcId="{A5ADA236-F249-4D0D-A776-E6C36E606A99}" destId="{E5231707-3F5B-48B7-B34E-B04FC86E05F0}" srcOrd="2" destOrd="0" presId="urn:microsoft.com/office/officeart/2018/5/layout/IconLeafLabelList"/>
    <dgm:cxn modelId="{CE75E23D-0FD0-4CA5-88C7-8D5C7B073C28}" type="presParOf" srcId="{A5ADA236-F249-4D0D-A776-E6C36E606A99}" destId="{4AD96F6A-5452-46FD-BB7C-67A496D08D7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BC7FC-1399-409F-86F0-A44060F39F12}">
      <dsp:nvSpPr>
        <dsp:cNvPr id="0" name=""/>
        <dsp:cNvSpPr/>
      </dsp:nvSpPr>
      <dsp:spPr>
        <a:xfrm>
          <a:off x="639687" y="177247"/>
          <a:ext cx="1715625" cy="17156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B38370-DA3A-4757-9033-8B3007809B05}">
      <dsp:nvSpPr>
        <dsp:cNvPr id="0" name=""/>
        <dsp:cNvSpPr/>
      </dsp:nvSpPr>
      <dsp:spPr>
        <a:xfrm>
          <a:off x="1005312" y="542872"/>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0648B6-61B4-4D8F-AE85-614C91F96173}">
      <dsp:nvSpPr>
        <dsp:cNvPr id="0" name=""/>
        <dsp:cNvSpPr/>
      </dsp:nvSpPr>
      <dsp:spPr>
        <a:xfrm>
          <a:off x="91250"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This document outlines in detail all the information that was acquired during requirements gathering stage.</a:t>
          </a:r>
          <a:endParaRPr lang="en-US" sz="1100" kern="1200"/>
        </a:p>
      </dsp:txBody>
      <dsp:txXfrm>
        <a:off x="91250" y="2427247"/>
        <a:ext cx="2812500" cy="720000"/>
      </dsp:txXfrm>
    </dsp:sp>
    <dsp:sp modelId="{6AD40254-A31C-46A4-802C-977E54565296}">
      <dsp:nvSpPr>
        <dsp:cNvPr id="0" name=""/>
        <dsp:cNvSpPr/>
      </dsp:nvSpPr>
      <dsp:spPr>
        <a:xfrm>
          <a:off x="3944375" y="177247"/>
          <a:ext cx="1715625" cy="17156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B3744-222F-4707-9D0C-51DE64C5F8F6}">
      <dsp:nvSpPr>
        <dsp:cNvPr id="0" name=""/>
        <dsp:cNvSpPr/>
      </dsp:nvSpPr>
      <dsp:spPr>
        <a:xfrm>
          <a:off x="4310000" y="542872"/>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74E173-587E-4B4D-982B-1CF9467F1C47}">
      <dsp:nvSpPr>
        <dsp:cNvPr id="0" name=""/>
        <dsp:cNvSpPr/>
      </dsp:nvSpPr>
      <dsp:spPr>
        <a:xfrm>
          <a:off x="3395937"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The document is considered a ‘live’ and can be updated  simultaneously along side development and is very flexible to change.</a:t>
          </a:r>
          <a:endParaRPr lang="en-US" sz="1100" kern="1200"/>
        </a:p>
      </dsp:txBody>
      <dsp:txXfrm>
        <a:off x="3395937" y="2427247"/>
        <a:ext cx="2812500" cy="720000"/>
      </dsp:txXfrm>
    </dsp:sp>
    <dsp:sp modelId="{784760E1-049B-4B6F-83B9-D0D47CC1364A}">
      <dsp:nvSpPr>
        <dsp:cNvPr id="0" name=""/>
        <dsp:cNvSpPr/>
      </dsp:nvSpPr>
      <dsp:spPr>
        <a:xfrm>
          <a:off x="7249062" y="177247"/>
          <a:ext cx="1715625" cy="171562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AF2CC-A7FE-4290-B423-C0A26B4AB680}">
      <dsp:nvSpPr>
        <dsp:cNvPr id="0" name=""/>
        <dsp:cNvSpPr/>
      </dsp:nvSpPr>
      <dsp:spPr>
        <a:xfrm>
          <a:off x="7614687" y="542872"/>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7FEBC0-450E-4E0C-BE98-27CD94A07C60}">
      <dsp:nvSpPr>
        <dsp:cNvPr id="0" name=""/>
        <dsp:cNvSpPr/>
      </dsp:nvSpPr>
      <dsp:spPr>
        <a:xfrm>
          <a:off x="6700625" y="2427247"/>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This documentation must be signed by all stake holders at the beginning, so that development may commence.</a:t>
          </a:r>
          <a:endParaRPr lang="en-US" sz="1100" kern="1200"/>
        </a:p>
      </dsp:txBody>
      <dsp:txXfrm>
        <a:off x="6700625" y="2427247"/>
        <a:ext cx="281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FBF65-1E8C-442C-A222-B9D2786C6DB2}">
      <dsp:nvSpPr>
        <dsp:cNvPr id="0" name=""/>
        <dsp:cNvSpPr/>
      </dsp:nvSpPr>
      <dsp:spPr>
        <a:xfrm>
          <a:off x="639687" y="165997"/>
          <a:ext cx="1715625" cy="17156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2B5BB-2DF7-4A69-9247-ECE6AD5E2C7B}">
      <dsp:nvSpPr>
        <dsp:cNvPr id="0" name=""/>
        <dsp:cNvSpPr/>
      </dsp:nvSpPr>
      <dsp:spPr>
        <a:xfrm>
          <a:off x="1005312" y="531622"/>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7CCA7C-044A-46D6-B455-7DBB7FC3AFF0}">
      <dsp:nvSpPr>
        <dsp:cNvPr id="0" name=""/>
        <dsp:cNvSpPr/>
      </dsp:nvSpPr>
      <dsp:spPr>
        <a:xfrm>
          <a:off x="91250" y="2415997"/>
          <a:ext cx="28125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During Development there were several stumbling blocks, most I was able to pull through, but some have been highlighted as an area that requires improvement.</a:t>
          </a:r>
          <a:endParaRPr lang="en-US" sz="1100" kern="1200" dirty="0"/>
        </a:p>
      </dsp:txBody>
      <dsp:txXfrm>
        <a:off x="91250" y="2415997"/>
        <a:ext cx="2812500" cy="742500"/>
      </dsp:txXfrm>
    </dsp:sp>
    <dsp:sp modelId="{7EE17A8F-3D9B-4B8F-B2EB-FF485CC8B32A}">
      <dsp:nvSpPr>
        <dsp:cNvPr id="0" name=""/>
        <dsp:cNvSpPr/>
      </dsp:nvSpPr>
      <dsp:spPr>
        <a:xfrm>
          <a:off x="3944375" y="165997"/>
          <a:ext cx="1715625" cy="17156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B7712F-8CB9-4DAE-9293-F85BBAE4F57C}">
      <dsp:nvSpPr>
        <dsp:cNvPr id="0" name=""/>
        <dsp:cNvSpPr/>
      </dsp:nvSpPr>
      <dsp:spPr>
        <a:xfrm>
          <a:off x="4310000" y="531622"/>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6EB118-1373-4DEE-AE26-2725833C986F}">
      <dsp:nvSpPr>
        <dsp:cNvPr id="0" name=""/>
        <dsp:cNvSpPr/>
      </dsp:nvSpPr>
      <dsp:spPr>
        <a:xfrm>
          <a:off x="3395937" y="2415997"/>
          <a:ext cx="28125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There are areas of the development that have been impacted by this and has reduced the amount of time I had to completed this project as anticipated.</a:t>
          </a:r>
          <a:endParaRPr lang="en-US" sz="1100" kern="1200" dirty="0"/>
        </a:p>
      </dsp:txBody>
      <dsp:txXfrm>
        <a:off x="3395937" y="2415997"/>
        <a:ext cx="2812500" cy="742500"/>
      </dsp:txXfrm>
    </dsp:sp>
    <dsp:sp modelId="{4F5E8CF3-0E68-44CB-8489-51D382CD8A2D}">
      <dsp:nvSpPr>
        <dsp:cNvPr id="0" name=""/>
        <dsp:cNvSpPr/>
      </dsp:nvSpPr>
      <dsp:spPr>
        <a:xfrm>
          <a:off x="7249062" y="165997"/>
          <a:ext cx="1715625" cy="17156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10257-A160-4168-8968-9DE3B20AB243}">
      <dsp:nvSpPr>
        <dsp:cNvPr id="0" name=""/>
        <dsp:cNvSpPr/>
      </dsp:nvSpPr>
      <dsp:spPr>
        <a:xfrm>
          <a:off x="7614687" y="531622"/>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D96F6A-5452-46FD-BB7C-67A496D08D79}">
      <dsp:nvSpPr>
        <dsp:cNvPr id="0" name=""/>
        <dsp:cNvSpPr/>
      </dsp:nvSpPr>
      <dsp:spPr>
        <a:xfrm>
          <a:off x="6700625" y="2415997"/>
          <a:ext cx="28125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Thank you for Listening</a:t>
          </a:r>
          <a:endParaRPr lang="en-US" sz="1100" kern="1200"/>
        </a:p>
      </dsp:txBody>
      <dsp:txXfrm>
        <a:off x="6700625" y="2415997"/>
        <a:ext cx="2812500" cy="7425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2060B-5568-4B03-A37D-10F407E8C5A8}" type="datetimeFigureOut">
              <a:rPr lang="en-GB" smtClean="0"/>
              <a:t>29/06/2020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8627E-083D-4C75-B710-7427EF74BFF4}" type="slidenum">
              <a:rPr lang="en-GB" smtClean="0"/>
              <a:t>‹#›</a:t>
            </a:fld>
            <a:endParaRPr lang="en-GB"/>
          </a:p>
        </p:txBody>
      </p:sp>
    </p:spTree>
    <p:extLst>
      <p:ext uri="{BB962C8B-B14F-4D97-AF65-F5344CB8AC3E}">
        <p14:creationId xmlns:p14="http://schemas.microsoft.com/office/powerpoint/2010/main" val="370883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Process Review leads in to Scoring and Prioritisation</a:t>
            </a:r>
          </a:p>
          <a:p>
            <a:pPr marL="171450" indent="-171450">
              <a:buFont typeface="Arial" panose="020B0604020202020204" pitchFamily="34" charset="0"/>
              <a:buChar char="•"/>
            </a:pPr>
            <a:r>
              <a:rPr lang="en-GB" dirty="0"/>
              <a:t>Real life example scoring from a Discovery Workshop</a:t>
            </a:r>
          </a:p>
          <a:p>
            <a:pPr marL="171450" indent="-171450">
              <a:buFont typeface="Arial" panose="020B0604020202020204" pitchFamily="34" charset="0"/>
              <a:buChar char="•"/>
            </a:pPr>
            <a:r>
              <a:rPr lang="en-GB" dirty="0"/>
              <a:t>Detail 7 Criteria</a:t>
            </a:r>
          </a:p>
          <a:p>
            <a:pPr marL="171450" indent="-171450">
              <a:buFont typeface="Arial" panose="020B0604020202020204" pitchFamily="34" charset="0"/>
              <a:buChar char="•"/>
            </a:pPr>
            <a:r>
              <a:rPr lang="en-GB" dirty="0"/>
              <a:t>Visual method, created collaboratively – ideal is a clear consensus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Example Process E looks ideal</a:t>
            </a:r>
          </a:p>
          <a:p>
            <a:pPr marL="171450" indent="-171450">
              <a:buFont typeface="Arial" panose="020B0604020202020204" pitchFamily="34" charset="0"/>
              <a:buChar char="•"/>
            </a:pPr>
            <a:r>
              <a:rPr lang="en-GB" dirty="0"/>
              <a:t>Customer proceeded with Process D</a:t>
            </a:r>
          </a:p>
          <a:p>
            <a:pPr marL="628650" lvl="1" indent="-171450">
              <a:buFont typeface="Arial" panose="020B0604020202020204" pitchFamily="34" charset="0"/>
              <a:buChar char="•"/>
            </a:pPr>
            <a:r>
              <a:rPr lang="en-GB" dirty="0"/>
              <a:t>Ensure Drivers &amp; Goals fit</a:t>
            </a:r>
          </a:p>
          <a:p>
            <a:pPr marL="628650" lvl="1" indent="-171450">
              <a:buFont typeface="Arial" panose="020B0604020202020204" pitchFamily="34" charset="0"/>
              <a:buChar char="•"/>
            </a:pPr>
            <a:r>
              <a:rPr lang="en-GB" dirty="0"/>
              <a:t>More in line with their expectations</a:t>
            </a:r>
          </a:p>
        </p:txBody>
      </p:sp>
      <p:sp>
        <p:nvSpPr>
          <p:cNvPr id="4" name="Slide Number Placeholder 3"/>
          <p:cNvSpPr>
            <a:spLocks noGrp="1"/>
          </p:cNvSpPr>
          <p:nvPr>
            <p:ph type="sldNum" sz="quarter" idx="5"/>
          </p:nvPr>
        </p:nvSpPr>
        <p:spPr/>
        <p:txBody>
          <a:bodyPr/>
          <a:lstStyle/>
          <a:p>
            <a:fld id="{089D7BF9-ACCF-4A75-B23F-0BABC39D93E4}" type="slidenum">
              <a:rPr lang="en-GB" smtClean="0"/>
              <a:t>4</a:t>
            </a:fld>
            <a:endParaRPr lang="en-GB"/>
          </a:p>
        </p:txBody>
      </p:sp>
    </p:spTree>
    <p:extLst>
      <p:ext uri="{BB962C8B-B14F-4D97-AF65-F5344CB8AC3E}">
        <p14:creationId xmlns:p14="http://schemas.microsoft.com/office/powerpoint/2010/main" val="78598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AFE2-1597-4B1D-B578-6EC7D837E538}"/>
              </a:ext>
            </a:extLst>
          </p:cNvPr>
          <p:cNvSpPr>
            <a:spLocks noGrp="1"/>
          </p:cNvSpPr>
          <p:nvPr>
            <p:ph type="ctrTitle"/>
          </p:nvPr>
        </p:nvSpPr>
        <p:spPr/>
        <p:txBody>
          <a:bodyPr/>
          <a:lstStyle/>
          <a:p>
            <a:r>
              <a:rPr lang="en-GB" dirty="0"/>
              <a:t>Tobor Inc</a:t>
            </a:r>
          </a:p>
        </p:txBody>
      </p:sp>
      <p:sp>
        <p:nvSpPr>
          <p:cNvPr id="3" name="Subtitle 2">
            <a:extLst>
              <a:ext uri="{FF2B5EF4-FFF2-40B4-BE49-F238E27FC236}">
                <a16:creationId xmlns:a16="http://schemas.microsoft.com/office/drawing/2014/main" id="{0427ED6A-DC4F-45BD-96D4-B603A32D218B}"/>
              </a:ext>
            </a:extLst>
          </p:cNvPr>
          <p:cNvSpPr>
            <a:spLocks noGrp="1"/>
          </p:cNvSpPr>
          <p:nvPr>
            <p:ph type="subTitle" idx="1"/>
          </p:nvPr>
        </p:nvSpPr>
        <p:spPr/>
        <p:txBody>
          <a:bodyPr/>
          <a:lstStyle/>
          <a:p>
            <a:r>
              <a:rPr lang="en-GB" dirty="0"/>
              <a:t>Backend Automation for user management and content aggregation</a:t>
            </a:r>
          </a:p>
        </p:txBody>
      </p:sp>
    </p:spTree>
    <p:extLst>
      <p:ext uri="{BB962C8B-B14F-4D97-AF65-F5344CB8AC3E}">
        <p14:creationId xmlns:p14="http://schemas.microsoft.com/office/powerpoint/2010/main" val="128565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9D83-BFC4-4DE6-A7D5-BFD2398D34B8}"/>
              </a:ext>
            </a:extLst>
          </p:cNvPr>
          <p:cNvSpPr>
            <a:spLocks noGrp="1"/>
          </p:cNvSpPr>
          <p:nvPr>
            <p:ph type="title"/>
          </p:nvPr>
        </p:nvSpPr>
        <p:spPr/>
        <p:txBody>
          <a:bodyPr/>
          <a:lstStyle/>
          <a:p>
            <a:r>
              <a:rPr lang="en-GB" dirty="0"/>
              <a:t>Why RPA</a:t>
            </a:r>
          </a:p>
        </p:txBody>
      </p:sp>
      <p:sp>
        <p:nvSpPr>
          <p:cNvPr id="3" name="Content Placeholder 2">
            <a:extLst>
              <a:ext uri="{FF2B5EF4-FFF2-40B4-BE49-F238E27FC236}">
                <a16:creationId xmlns:a16="http://schemas.microsoft.com/office/drawing/2014/main" id="{B9F1F8CD-1494-4FBC-A408-10A4F2532165}"/>
              </a:ext>
            </a:extLst>
          </p:cNvPr>
          <p:cNvSpPr>
            <a:spLocks noGrp="1"/>
          </p:cNvSpPr>
          <p:nvPr>
            <p:ph idx="1"/>
          </p:nvPr>
        </p:nvSpPr>
        <p:spPr/>
        <p:txBody>
          <a:bodyPr/>
          <a:lstStyle/>
          <a:p>
            <a:r>
              <a:rPr lang="en-GB" dirty="0"/>
              <a:t>Robotic Automation Processes are an ingenious tool that helps business to execute some of the more tedious and repetitive work effort that their employees are spending most of their time on rather than focusing on business growth projects. </a:t>
            </a:r>
          </a:p>
          <a:p>
            <a:r>
              <a:rPr lang="en-GB" dirty="0"/>
              <a:t>Tobor Inc is such a company. It is estimated that half of their working day is spent on dealing with user requests and sending out emails, which can be easily remedied with the use of RPA</a:t>
            </a:r>
          </a:p>
        </p:txBody>
      </p:sp>
    </p:spTree>
    <p:extLst>
      <p:ext uri="{BB962C8B-B14F-4D97-AF65-F5344CB8AC3E}">
        <p14:creationId xmlns:p14="http://schemas.microsoft.com/office/powerpoint/2010/main" val="32239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F9F7-0297-4E5E-9644-E857680DC8E7}"/>
              </a:ext>
            </a:extLst>
          </p:cNvPr>
          <p:cNvSpPr>
            <a:spLocks noGrp="1"/>
          </p:cNvSpPr>
          <p:nvPr>
            <p:ph type="title"/>
          </p:nvPr>
        </p:nvSpPr>
        <p:spPr/>
        <p:txBody>
          <a:bodyPr/>
          <a:lstStyle/>
          <a:p>
            <a:r>
              <a:rPr lang="en-GB" dirty="0"/>
              <a:t>The process</a:t>
            </a:r>
          </a:p>
        </p:txBody>
      </p:sp>
      <p:sp>
        <p:nvSpPr>
          <p:cNvPr id="3" name="Content Placeholder 2">
            <a:extLst>
              <a:ext uri="{FF2B5EF4-FFF2-40B4-BE49-F238E27FC236}">
                <a16:creationId xmlns:a16="http://schemas.microsoft.com/office/drawing/2014/main" id="{03E53E36-57B9-4126-87DC-26BA41C81EED}"/>
              </a:ext>
            </a:extLst>
          </p:cNvPr>
          <p:cNvSpPr>
            <a:spLocks noGrp="1"/>
          </p:cNvSpPr>
          <p:nvPr>
            <p:ph idx="1"/>
          </p:nvPr>
        </p:nvSpPr>
        <p:spPr/>
        <p:txBody>
          <a:bodyPr/>
          <a:lstStyle/>
          <a:p>
            <a:r>
              <a:rPr lang="en-GB" dirty="0"/>
              <a:t>The Beauty of RPA is its capability to mimic human interactions with any given computational process. Therefore your best resources are the employees during development, asking them how they perform each process ‘click by click’ will paint a very clear picture and provide a solid workflow.</a:t>
            </a:r>
          </a:p>
          <a:p>
            <a:r>
              <a:rPr lang="en-GB" dirty="0"/>
              <a:t>Given the current climate that has had to be executed remotely via emails between the developer and the Backend Application Manager.</a:t>
            </a:r>
          </a:p>
        </p:txBody>
      </p:sp>
    </p:spTree>
    <p:extLst>
      <p:ext uri="{BB962C8B-B14F-4D97-AF65-F5344CB8AC3E}">
        <p14:creationId xmlns:p14="http://schemas.microsoft.com/office/powerpoint/2010/main" val="419329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1">
            <a:extLst>
              <a:ext uri="{FF2B5EF4-FFF2-40B4-BE49-F238E27FC236}">
                <a16:creationId xmlns:a16="http://schemas.microsoft.com/office/drawing/2014/main" id="{09ECC5A3-4BA0-4E94-A8A7-C2ECDAA7F20E}"/>
              </a:ext>
            </a:extLst>
          </p:cNvPr>
          <p:cNvSpPr>
            <a:spLocks noGrp="1"/>
          </p:cNvSpPr>
          <p:nvPr>
            <p:ph type="title"/>
          </p:nvPr>
        </p:nvSpPr>
        <p:spPr>
          <a:xfrm>
            <a:off x="903764" y="218083"/>
            <a:ext cx="10384471" cy="407444"/>
          </a:xfrm>
        </p:spPr>
        <p:txBody>
          <a:bodyPr>
            <a:normAutofit fontScale="90000"/>
          </a:bodyPr>
          <a:lstStyle/>
          <a:p>
            <a:pPr algn="ctr"/>
            <a:r>
              <a:rPr lang="en-GB" dirty="0"/>
              <a:t>Process Assessment &amp; Prioritisation</a:t>
            </a:r>
          </a:p>
        </p:txBody>
      </p:sp>
      <p:sp>
        <p:nvSpPr>
          <p:cNvPr id="10" name="Content Placeholder 42">
            <a:extLst>
              <a:ext uri="{FF2B5EF4-FFF2-40B4-BE49-F238E27FC236}">
                <a16:creationId xmlns:a16="http://schemas.microsoft.com/office/drawing/2014/main" id="{6CCF8911-80F7-4DBA-8B60-60BF327CF6A3}"/>
              </a:ext>
            </a:extLst>
          </p:cNvPr>
          <p:cNvSpPr txBox="1">
            <a:spLocks/>
          </p:cNvSpPr>
          <p:nvPr/>
        </p:nvSpPr>
        <p:spPr>
          <a:xfrm>
            <a:off x="2852373" y="586866"/>
            <a:ext cx="6351947" cy="364068"/>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a:t>Analysis of: Size, Complexity, Fluidity, Occurrence, Implication, Exception and Value</a:t>
            </a:r>
          </a:p>
        </p:txBody>
      </p:sp>
      <p:grpSp>
        <p:nvGrpSpPr>
          <p:cNvPr id="193" name="Group 192">
            <a:extLst>
              <a:ext uri="{FF2B5EF4-FFF2-40B4-BE49-F238E27FC236}">
                <a16:creationId xmlns:a16="http://schemas.microsoft.com/office/drawing/2014/main" id="{463CD05B-A77A-4953-8504-266A36403896}"/>
              </a:ext>
            </a:extLst>
          </p:cNvPr>
          <p:cNvGrpSpPr/>
          <p:nvPr/>
        </p:nvGrpSpPr>
        <p:grpSpPr>
          <a:xfrm>
            <a:off x="1711227" y="1457794"/>
            <a:ext cx="10334728" cy="1265371"/>
            <a:chOff x="1711227" y="1577022"/>
            <a:chExt cx="10334728" cy="1265371"/>
          </a:xfrm>
        </p:grpSpPr>
        <p:sp>
          <p:nvSpPr>
            <p:cNvPr id="2" name="Pentagon 42">
              <a:extLst>
                <a:ext uri="{FF2B5EF4-FFF2-40B4-BE49-F238E27FC236}">
                  <a16:creationId xmlns:a16="http://schemas.microsoft.com/office/drawing/2014/main" id="{516286C4-125F-45E0-A25D-27FF23FF8DCF}"/>
                </a:ext>
              </a:extLst>
            </p:cNvPr>
            <p:cNvSpPr/>
            <p:nvPr/>
          </p:nvSpPr>
          <p:spPr>
            <a:xfrm rot="5400000">
              <a:off x="1899725" y="1550847"/>
              <a:ext cx="1099004" cy="1476000"/>
            </a:xfrm>
            <a:prstGeom prst="homePlat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endParaRPr lang="en-US" sz="2400">
                <a:solidFill>
                  <a:prstClr val="white"/>
                </a:solidFill>
                <a:latin typeface="Arial" panose="020B0604020202020204" pitchFamily="34" charset="0"/>
                <a:cs typeface="Arial" panose="020B0604020202020204" pitchFamily="34" charset="0"/>
              </a:endParaRPr>
            </a:p>
          </p:txBody>
        </p:sp>
        <p:sp>
          <p:nvSpPr>
            <p:cNvPr id="23" name="Freeform 9">
              <a:extLst>
                <a:ext uri="{FF2B5EF4-FFF2-40B4-BE49-F238E27FC236}">
                  <a16:creationId xmlns:a16="http://schemas.microsoft.com/office/drawing/2014/main" id="{3A497BAA-32C4-478C-8608-E9D78EF33477}"/>
                </a:ext>
              </a:extLst>
            </p:cNvPr>
            <p:cNvSpPr>
              <a:spLocks/>
            </p:cNvSpPr>
            <p:nvPr/>
          </p:nvSpPr>
          <p:spPr bwMode="auto">
            <a:xfrm rot="5400000">
              <a:off x="2040098" y="1920605"/>
              <a:ext cx="873707" cy="870036"/>
            </a:xfrm>
            <a:custGeom>
              <a:avLst/>
              <a:gdLst>
                <a:gd name="T0" fmla="*/ 357 w 714"/>
                <a:gd name="T1" fmla="*/ 711 h 711"/>
                <a:gd name="T2" fmla="*/ 714 w 714"/>
                <a:gd name="T3" fmla="*/ 356 h 711"/>
                <a:gd name="T4" fmla="*/ 357 w 714"/>
                <a:gd name="T5" fmla="*/ 0 h 711"/>
                <a:gd name="T6" fmla="*/ 0 w 714"/>
                <a:gd name="T7" fmla="*/ 356 h 711"/>
                <a:gd name="T8" fmla="*/ 357 w 714"/>
                <a:gd name="T9" fmla="*/ 711 h 711"/>
              </a:gdLst>
              <a:ahLst/>
              <a:cxnLst>
                <a:cxn ang="0">
                  <a:pos x="T0" y="T1"/>
                </a:cxn>
                <a:cxn ang="0">
                  <a:pos x="T2" y="T3"/>
                </a:cxn>
                <a:cxn ang="0">
                  <a:pos x="T4" y="T5"/>
                </a:cxn>
                <a:cxn ang="0">
                  <a:pos x="T6" y="T7"/>
                </a:cxn>
                <a:cxn ang="0">
                  <a:pos x="T8" y="T9"/>
                </a:cxn>
              </a:cxnLst>
              <a:rect l="0" t="0" r="r" b="b"/>
              <a:pathLst>
                <a:path w="714" h="711">
                  <a:moveTo>
                    <a:pt x="357" y="711"/>
                  </a:moveTo>
                  <a:lnTo>
                    <a:pt x="714" y="356"/>
                  </a:lnTo>
                  <a:lnTo>
                    <a:pt x="357" y="0"/>
                  </a:lnTo>
                  <a:lnTo>
                    <a:pt x="0" y="356"/>
                  </a:lnTo>
                  <a:lnTo>
                    <a:pt x="357" y="711"/>
                  </a:lnTo>
                  <a:close/>
                </a:path>
              </a:pathLst>
            </a:custGeom>
            <a:solidFill>
              <a:schemeClr val="bg1">
                <a:lumMod val="95000"/>
              </a:schemeClr>
            </a:solidFill>
            <a:ln>
              <a:noFill/>
            </a:ln>
            <a:effectLst>
              <a:innerShdw blurRad="63500" dist="50800">
                <a:prstClr val="black">
                  <a:alpha val="20000"/>
                </a:prstClr>
              </a:innerShdw>
            </a:effec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24" name="Freeform 10">
              <a:extLst>
                <a:ext uri="{FF2B5EF4-FFF2-40B4-BE49-F238E27FC236}">
                  <a16:creationId xmlns:a16="http://schemas.microsoft.com/office/drawing/2014/main" id="{EF3000E7-8B97-420D-BDFD-81C1DF1580EE}"/>
                </a:ext>
              </a:extLst>
            </p:cNvPr>
            <p:cNvSpPr>
              <a:spLocks/>
            </p:cNvSpPr>
            <p:nvPr/>
          </p:nvSpPr>
          <p:spPr bwMode="auto">
            <a:xfrm>
              <a:off x="2182043" y="2061328"/>
              <a:ext cx="589813" cy="588590"/>
            </a:xfrm>
            <a:custGeom>
              <a:avLst/>
              <a:gdLst>
                <a:gd name="T0" fmla="*/ 241 w 482"/>
                <a:gd name="T1" fmla="*/ 481 h 481"/>
                <a:gd name="T2" fmla="*/ 482 w 482"/>
                <a:gd name="T3" fmla="*/ 241 h 481"/>
                <a:gd name="T4" fmla="*/ 241 w 482"/>
                <a:gd name="T5" fmla="*/ 0 h 481"/>
                <a:gd name="T6" fmla="*/ 0 w 482"/>
                <a:gd name="T7" fmla="*/ 241 h 481"/>
                <a:gd name="T8" fmla="*/ 241 w 482"/>
                <a:gd name="T9" fmla="*/ 481 h 481"/>
              </a:gdLst>
              <a:ahLst/>
              <a:cxnLst>
                <a:cxn ang="0">
                  <a:pos x="T0" y="T1"/>
                </a:cxn>
                <a:cxn ang="0">
                  <a:pos x="T2" y="T3"/>
                </a:cxn>
                <a:cxn ang="0">
                  <a:pos x="T4" y="T5"/>
                </a:cxn>
                <a:cxn ang="0">
                  <a:pos x="T6" y="T7"/>
                </a:cxn>
                <a:cxn ang="0">
                  <a:pos x="T8" y="T9"/>
                </a:cxn>
              </a:cxnLst>
              <a:rect l="0" t="0" r="r" b="b"/>
              <a:pathLst>
                <a:path w="482" h="481">
                  <a:moveTo>
                    <a:pt x="241" y="481"/>
                  </a:moveTo>
                  <a:lnTo>
                    <a:pt x="482" y="241"/>
                  </a:lnTo>
                  <a:lnTo>
                    <a:pt x="241" y="0"/>
                  </a:lnTo>
                  <a:lnTo>
                    <a:pt x="0" y="241"/>
                  </a:lnTo>
                  <a:lnTo>
                    <a:pt x="241" y="481"/>
                  </a:lnTo>
                  <a:close/>
                </a:path>
              </a:pathLst>
            </a:custGeom>
            <a:solidFill>
              <a:srgbClr val="41A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16" name="Oval 430">
              <a:extLst>
                <a:ext uri="{FF2B5EF4-FFF2-40B4-BE49-F238E27FC236}">
                  <a16:creationId xmlns:a16="http://schemas.microsoft.com/office/drawing/2014/main" id="{525A2FEF-17DC-4BD5-AC68-CDAED360CB4F}"/>
                </a:ext>
              </a:extLst>
            </p:cNvPr>
            <p:cNvSpPr>
              <a:spLocks noChangeArrowheads="1"/>
            </p:cNvSpPr>
            <p:nvPr/>
          </p:nvSpPr>
          <p:spPr bwMode="auto">
            <a:xfrm>
              <a:off x="2308402" y="2301298"/>
              <a:ext cx="100342" cy="100342"/>
            </a:xfrm>
            <a:prstGeom prst="ellipse">
              <a:avLst/>
            </a:pr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17" name="Freeform 431">
              <a:extLst>
                <a:ext uri="{FF2B5EF4-FFF2-40B4-BE49-F238E27FC236}">
                  <a16:creationId xmlns:a16="http://schemas.microsoft.com/office/drawing/2014/main" id="{3DA9A5CF-8FB5-49EB-8CFB-A0B1887F1DAD}"/>
                </a:ext>
              </a:extLst>
            </p:cNvPr>
            <p:cNvSpPr>
              <a:spLocks/>
            </p:cNvSpPr>
            <p:nvPr/>
          </p:nvSpPr>
          <p:spPr bwMode="auto">
            <a:xfrm>
              <a:off x="2285152" y="2278048"/>
              <a:ext cx="149289" cy="146842"/>
            </a:xfrm>
            <a:custGeom>
              <a:avLst/>
              <a:gdLst/>
              <a:ahLst/>
              <a:cxnLst>
                <a:cxn ang="0">
                  <a:pos x="83" y="53"/>
                </a:cxn>
                <a:cxn ang="0">
                  <a:pos x="84" y="42"/>
                </a:cxn>
                <a:cxn ang="0">
                  <a:pos x="42" y="0"/>
                </a:cxn>
                <a:cxn ang="0">
                  <a:pos x="0" y="42"/>
                </a:cxn>
                <a:cxn ang="0">
                  <a:pos x="9" y="68"/>
                </a:cxn>
                <a:cxn ang="0">
                  <a:pos x="7" y="73"/>
                </a:cxn>
                <a:cxn ang="0">
                  <a:pos x="19" y="84"/>
                </a:cxn>
                <a:cxn ang="0">
                  <a:pos x="27" y="81"/>
                </a:cxn>
                <a:cxn ang="0">
                  <a:pos x="42" y="84"/>
                </a:cxn>
                <a:cxn ang="0">
                  <a:pos x="46" y="84"/>
                </a:cxn>
                <a:cxn ang="0">
                  <a:pos x="86" y="84"/>
                </a:cxn>
                <a:cxn ang="0">
                  <a:pos x="86" y="53"/>
                </a:cxn>
                <a:cxn ang="0">
                  <a:pos x="83" y="53"/>
                </a:cxn>
              </a:cxnLst>
              <a:rect l="0" t="0" r="r" b="b"/>
              <a:pathLst>
                <a:path w="86" h="84">
                  <a:moveTo>
                    <a:pt x="83" y="53"/>
                  </a:moveTo>
                  <a:cubicBezTo>
                    <a:pt x="84" y="49"/>
                    <a:pt x="84" y="45"/>
                    <a:pt x="84" y="42"/>
                  </a:cubicBezTo>
                  <a:cubicBezTo>
                    <a:pt x="84" y="18"/>
                    <a:pt x="65" y="0"/>
                    <a:pt x="42" y="0"/>
                  </a:cubicBezTo>
                  <a:cubicBezTo>
                    <a:pt x="19" y="0"/>
                    <a:pt x="0" y="18"/>
                    <a:pt x="0" y="42"/>
                  </a:cubicBezTo>
                  <a:cubicBezTo>
                    <a:pt x="0" y="52"/>
                    <a:pt x="3" y="61"/>
                    <a:pt x="9" y="68"/>
                  </a:cubicBezTo>
                  <a:cubicBezTo>
                    <a:pt x="8" y="69"/>
                    <a:pt x="7" y="71"/>
                    <a:pt x="7" y="73"/>
                  </a:cubicBezTo>
                  <a:cubicBezTo>
                    <a:pt x="7" y="79"/>
                    <a:pt x="12" y="84"/>
                    <a:pt x="19" y="84"/>
                  </a:cubicBezTo>
                  <a:cubicBezTo>
                    <a:pt x="22" y="84"/>
                    <a:pt x="25" y="83"/>
                    <a:pt x="27" y="81"/>
                  </a:cubicBezTo>
                  <a:cubicBezTo>
                    <a:pt x="31" y="83"/>
                    <a:pt x="37" y="84"/>
                    <a:pt x="42" y="84"/>
                  </a:cubicBezTo>
                  <a:cubicBezTo>
                    <a:pt x="43" y="84"/>
                    <a:pt x="45" y="84"/>
                    <a:pt x="46" y="84"/>
                  </a:cubicBezTo>
                  <a:cubicBezTo>
                    <a:pt x="86" y="84"/>
                    <a:pt x="86" y="84"/>
                    <a:pt x="86" y="84"/>
                  </a:cubicBezTo>
                  <a:cubicBezTo>
                    <a:pt x="86" y="53"/>
                    <a:pt x="86" y="53"/>
                    <a:pt x="86" y="53"/>
                  </a:cubicBezTo>
                  <a:lnTo>
                    <a:pt x="83" y="53"/>
                  </a:lnTo>
                  <a:close/>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18" name="Freeform 432">
              <a:extLst>
                <a:ext uri="{FF2B5EF4-FFF2-40B4-BE49-F238E27FC236}">
                  <a16:creationId xmlns:a16="http://schemas.microsoft.com/office/drawing/2014/main" id="{459DCE50-C026-430B-812F-2C4BDB97B96F}"/>
                </a:ext>
              </a:extLst>
            </p:cNvPr>
            <p:cNvSpPr>
              <a:spLocks/>
            </p:cNvSpPr>
            <p:nvPr/>
          </p:nvSpPr>
          <p:spPr bwMode="auto">
            <a:xfrm>
              <a:off x="2434442" y="2364930"/>
              <a:ext cx="244737" cy="68526"/>
            </a:xfrm>
            <a:custGeom>
              <a:avLst/>
              <a:gdLst/>
              <a:ahLst/>
              <a:cxnLst>
                <a:cxn ang="0">
                  <a:pos x="19" y="27"/>
                </a:cxn>
                <a:cxn ang="0">
                  <a:pos x="135" y="27"/>
                </a:cxn>
                <a:cxn ang="0">
                  <a:pos x="135" y="38"/>
                </a:cxn>
                <a:cxn ang="0">
                  <a:pos x="136" y="39"/>
                </a:cxn>
                <a:cxn ang="0">
                  <a:pos x="139" y="39"/>
                </a:cxn>
                <a:cxn ang="0">
                  <a:pos x="141" y="38"/>
                </a:cxn>
                <a:cxn ang="0">
                  <a:pos x="141" y="26"/>
                </a:cxn>
                <a:cxn ang="0">
                  <a:pos x="141" y="2"/>
                </a:cxn>
                <a:cxn ang="0">
                  <a:pos x="139" y="0"/>
                </a:cxn>
                <a:cxn ang="0">
                  <a:pos x="136" y="0"/>
                </a:cxn>
                <a:cxn ang="0">
                  <a:pos x="1" y="0"/>
                </a:cxn>
                <a:cxn ang="0">
                  <a:pos x="0" y="2"/>
                </a:cxn>
                <a:cxn ang="0">
                  <a:pos x="0" y="26"/>
                </a:cxn>
                <a:cxn ang="0">
                  <a:pos x="1" y="27"/>
                </a:cxn>
              </a:cxnLst>
              <a:rect l="0" t="0" r="r" b="b"/>
              <a:pathLst>
                <a:path w="141" h="39">
                  <a:moveTo>
                    <a:pt x="19" y="27"/>
                  </a:moveTo>
                  <a:cubicBezTo>
                    <a:pt x="135" y="27"/>
                    <a:pt x="135" y="27"/>
                    <a:pt x="135" y="27"/>
                  </a:cubicBezTo>
                  <a:cubicBezTo>
                    <a:pt x="135" y="38"/>
                    <a:pt x="135" y="38"/>
                    <a:pt x="135" y="38"/>
                  </a:cubicBezTo>
                  <a:cubicBezTo>
                    <a:pt x="135" y="39"/>
                    <a:pt x="135" y="39"/>
                    <a:pt x="136" y="39"/>
                  </a:cubicBezTo>
                  <a:cubicBezTo>
                    <a:pt x="139" y="39"/>
                    <a:pt x="139" y="39"/>
                    <a:pt x="139" y="39"/>
                  </a:cubicBezTo>
                  <a:cubicBezTo>
                    <a:pt x="140" y="39"/>
                    <a:pt x="141" y="39"/>
                    <a:pt x="141" y="38"/>
                  </a:cubicBezTo>
                  <a:cubicBezTo>
                    <a:pt x="141" y="26"/>
                    <a:pt x="141" y="26"/>
                    <a:pt x="141" y="26"/>
                  </a:cubicBezTo>
                  <a:cubicBezTo>
                    <a:pt x="141" y="2"/>
                    <a:pt x="141" y="2"/>
                    <a:pt x="141" y="2"/>
                  </a:cubicBezTo>
                  <a:cubicBezTo>
                    <a:pt x="141" y="1"/>
                    <a:pt x="140" y="0"/>
                    <a:pt x="139" y="0"/>
                  </a:cubicBezTo>
                  <a:cubicBezTo>
                    <a:pt x="136" y="0"/>
                    <a:pt x="136" y="0"/>
                    <a:pt x="136" y="0"/>
                  </a:cubicBezTo>
                  <a:cubicBezTo>
                    <a:pt x="1" y="0"/>
                    <a:pt x="1" y="0"/>
                    <a:pt x="1" y="0"/>
                  </a:cubicBezTo>
                  <a:cubicBezTo>
                    <a:pt x="1" y="0"/>
                    <a:pt x="0" y="1"/>
                    <a:pt x="0" y="2"/>
                  </a:cubicBezTo>
                  <a:cubicBezTo>
                    <a:pt x="0" y="26"/>
                    <a:pt x="0" y="26"/>
                    <a:pt x="0" y="26"/>
                  </a:cubicBezTo>
                  <a:cubicBezTo>
                    <a:pt x="0" y="27"/>
                    <a:pt x="1" y="27"/>
                    <a:pt x="1" y="27"/>
                  </a:cubicBez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19" name="Line 433">
              <a:extLst>
                <a:ext uri="{FF2B5EF4-FFF2-40B4-BE49-F238E27FC236}">
                  <a16:creationId xmlns:a16="http://schemas.microsoft.com/office/drawing/2014/main" id="{E5F503A5-45FB-4BF2-9140-2B88ED10CAA5}"/>
                </a:ext>
              </a:extLst>
            </p:cNvPr>
            <p:cNvSpPr>
              <a:spLocks noChangeShapeType="1"/>
            </p:cNvSpPr>
            <p:nvPr/>
          </p:nvSpPr>
          <p:spPr bwMode="auto">
            <a:xfrm>
              <a:off x="2614322" y="2368600"/>
              <a:ext cx="1224" cy="25698"/>
            </a:xfrm>
            <a:prstGeom prst="line">
              <a:avLst/>
            </a:pr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20" name="Line 434">
              <a:extLst>
                <a:ext uri="{FF2B5EF4-FFF2-40B4-BE49-F238E27FC236}">
                  <a16:creationId xmlns:a16="http://schemas.microsoft.com/office/drawing/2014/main" id="{F075592F-E3C3-45B4-8055-83655ADB5BAB}"/>
                </a:ext>
              </a:extLst>
            </p:cNvPr>
            <p:cNvSpPr>
              <a:spLocks noChangeShapeType="1"/>
            </p:cNvSpPr>
            <p:nvPr/>
          </p:nvSpPr>
          <p:spPr bwMode="auto">
            <a:xfrm>
              <a:off x="2554363" y="2368600"/>
              <a:ext cx="1224" cy="23250"/>
            </a:xfrm>
            <a:prstGeom prst="line">
              <a:avLst/>
            </a:pr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21" name="Line 435">
              <a:extLst>
                <a:ext uri="{FF2B5EF4-FFF2-40B4-BE49-F238E27FC236}">
                  <a16:creationId xmlns:a16="http://schemas.microsoft.com/office/drawing/2014/main" id="{D38867D5-3EED-488A-921E-935C40AA2CD1}"/>
                </a:ext>
              </a:extLst>
            </p:cNvPr>
            <p:cNvSpPr>
              <a:spLocks noChangeShapeType="1"/>
            </p:cNvSpPr>
            <p:nvPr/>
          </p:nvSpPr>
          <p:spPr bwMode="auto">
            <a:xfrm>
              <a:off x="2485836" y="2368600"/>
              <a:ext cx="1224" cy="25698"/>
            </a:xfrm>
            <a:prstGeom prst="line">
              <a:avLst/>
            </a:pr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22" name="Line 436">
              <a:extLst>
                <a:ext uri="{FF2B5EF4-FFF2-40B4-BE49-F238E27FC236}">
                  <a16:creationId xmlns:a16="http://schemas.microsoft.com/office/drawing/2014/main" id="{71F4E11F-C57D-4F0F-AEEE-10D7E472EB8A}"/>
                </a:ext>
              </a:extLst>
            </p:cNvPr>
            <p:cNvSpPr>
              <a:spLocks noChangeShapeType="1"/>
            </p:cNvSpPr>
            <p:nvPr/>
          </p:nvSpPr>
          <p:spPr bwMode="auto">
            <a:xfrm>
              <a:off x="2636349" y="2368600"/>
              <a:ext cx="1224" cy="1224"/>
            </a:xfrm>
            <a:prstGeom prst="line">
              <a:avLst/>
            </a:pr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55" name="Rounded Rectangle 43">
              <a:extLst>
                <a:ext uri="{FF2B5EF4-FFF2-40B4-BE49-F238E27FC236}">
                  <a16:creationId xmlns:a16="http://schemas.microsoft.com/office/drawing/2014/main" id="{E78D2EB6-CCE2-4BD2-BCC8-7B8A611BACCA}"/>
                </a:ext>
              </a:extLst>
            </p:cNvPr>
            <p:cNvSpPr/>
            <p:nvPr/>
          </p:nvSpPr>
          <p:spPr>
            <a:xfrm rot="5400000">
              <a:off x="2301197" y="987052"/>
              <a:ext cx="296060" cy="1476000"/>
            </a:xfrm>
            <a:prstGeom prst="roundRect">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r>
                <a:rPr lang="en-US" sz="1600" dirty="0">
                  <a:solidFill>
                    <a:schemeClr val="bg1">
                      <a:lumMod val="75000"/>
                    </a:schemeClr>
                  </a:solidFill>
                  <a:latin typeface="Arial" panose="020B0604020202020204" pitchFamily="34" charset="0"/>
                  <a:cs typeface="Arial" panose="020B0604020202020204" pitchFamily="34" charset="0"/>
                </a:rPr>
                <a:t>Size</a:t>
              </a:r>
            </a:p>
          </p:txBody>
        </p:sp>
        <p:sp>
          <p:nvSpPr>
            <p:cNvPr id="3" name="Pentagon 38">
              <a:extLst>
                <a:ext uri="{FF2B5EF4-FFF2-40B4-BE49-F238E27FC236}">
                  <a16:creationId xmlns:a16="http://schemas.microsoft.com/office/drawing/2014/main" id="{73EEB708-E365-4D91-ADDE-B18D030F60BA}"/>
                </a:ext>
              </a:extLst>
            </p:cNvPr>
            <p:cNvSpPr/>
            <p:nvPr/>
          </p:nvSpPr>
          <p:spPr>
            <a:xfrm rot="5400000">
              <a:off x="4849693" y="1552771"/>
              <a:ext cx="1099004" cy="1475999"/>
            </a:xfrm>
            <a:prstGeom prst="homePlate">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endParaRPr lang="en-US" sz="2400">
                <a:solidFill>
                  <a:prstClr val="white"/>
                </a:solidFill>
                <a:latin typeface="Arial" panose="020B0604020202020204" pitchFamily="34" charset="0"/>
                <a:cs typeface="Arial" panose="020B0604020202020204" pitchFamily="34" charset="0"/>
              </a:endParaRPr>
            </a:p>
          </p:txBody>
        </p:sp>
        <p:sp>
          <p:nvSpPr>
            <p:cNvPr id="30" name="Freeform 9">
              <a:extLst>
                <a:ext uri="{FF2B5EF4-FFF2-40B4-BE49-F238E27FC236}">
                  <a16:creationId xmlns:a16="http://schemas.microsoft.com/office/drawing/2014/main" id="{89CBD550-D164-474B-8782-6F4A8B1AD2DE}"/>
                </a:ext>
              </a:extLst>
            </p:cNvPr>
            <p:cNvSpPr>
              <a:spLocks/>
            </p:cNvSpPr>
            <p:nvPr/>
          </p:nvSpPr>
          <p:spPr bwMode="auto">
            <a:xfrm rot="5400000">
              <a:off x="4986521" y="1922530"/>
              <a:ext cx="873707" cy="870035"/>
            </a:xfrm>
            <a:custGeom>
              <a:avLst/>
              <a:gdLst>
                <a:gd name="T0" fmla="*/ 357 w 714"/>
                <a:gd name="T1" fmla="*/ 711 h 711"/>
                <a:gd name="T2" fmla="*/ 714 w 714"/>
                <a:gd name="T3" fmla="*/ 356 h 711"/>
                <a:gd name="T4" fmla="*/ 357 w 714"/>
                <a:gd name="T5" fmla="*/ 0 h 711"/>
                <a:gd name="T6" fmla="*/ 0 w 714"/>
                <a:gd name="T7" fmla="*/ 356 h 711"/>
                <a:gd name="T8" fmla="*/ 357 w 714"/>
                <a:gd name="T9" fmla="*/ 711 h 711"/>
              </a:gdLst>
              <a:ahLst/>
              <a:cxnLst>
                <a:cxn ang="0">
                  <a:pos x="T0" y="T1"/>
                </a:cxn>
                <a:cxn ang="0">
                  <a:pos x="T2" y="T3"/>
                </a:cxn>
                <a:cxn ang="0">
                  <a:pos x="T4" y="T5"/>
                </a:cxn>
                <a:cxn ang="0">
                  <a:pos x="T6" y="T7"/>
                </a:cxn>
                <a:cxn ang="0">
                  <a:pos x="T8" y="T9"/>
                </a:cxn>
              </a:cxnLst>
              <a:rect l="0" t="0" r="r" b="b"/>
              <a:pathLst>
                <a:path w="714" h="711">
                  <a:moveTo>
                    <a:pt x="357" y="711"/>
                  </a:moveTo>
                  <a:lnTo>
                    <a:pt x="714" y="356"/>
                  </a:lnTo>
                  <a:lnTo>
                    <a:pt x="357" y="0"/>
                  </a:lnTo>
                  <a:lnTo>
                    <a:pt x="0" y="356"/>
                  </a:lnTo>
                  <a:lnTo>
                    <a:pt x="357" y="711"/>
                  </a:lnTo>
                  <a:close/>
                </a:path>
              </a:pathLst>
            </a:custGeom>
            <a:solidFill>
              <a:schemeClr val="bg1">
                <a:lumMod val="95000"/>
              </a:schemeClr>
            </a:solidFill>
            <a:ln>
              <a:noFill/>
            </a:ln>
            <a:effectLst>
              <a:innerShdw blurRad="63500" dist="50800">
                <a:prstClr val="black">
                  <a:alpha val="20000"/>
                </a:prstClr>
              </a:innerShdw>
            </a:effec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31" name="Freeform 10">
              <a:extLst>
                <a:ext uri="{FF2B5EF4-FFF2-40B4-BE49-F238E27FC236}">
                  <a16:creationId xmlns:a16="http://schemas.microsoft.com/office/drawing/2014/main" id="{CF9D5916-87C4-46DB-9109-56499F7B9F15}"/>
                </a:ext>
              </a:extLst>
            </p:cNvPr>
            <p:cNvSpPr>
              <a:spLocks/>
            </p:cNvSpPr>
            <p:nvPr/>
          </p:nvSpPr>
          <p:spPr bwMode="auto">
            <a:xfrm>
              <a:off x="5128468" y="2063252"/>
              <a:ext cx="589812" cy="588590"/>
            </a:xfrm>
            <a:custGeom>
              <a:avLst/>
              <a:gdLst>
                <a:gd name="T0" fmla="*/ 241 w 482"/>
                <a:gd name="T1" fmla="*/ 481 h 481"/>
                <a:gd name="T2" fmla="*/ 482 w 482"/>
                <a:gd name="T3" fmla="*/ 241 h 481"/>
                <a:gd name="T4" fmla="*/ 241 w 482"/>
                <a:gd name="T5" fmla="*/ 0 h 481"/>
                <a:gd name="T6" fmla="*/ 0 w 482"/>
                <a:gd name="T7" fmla="*/ 241 h 481"/>
                <a:gd name="T8" fmla="*/ 241 w 482"/>
                <a:gd name="T9" fmla="*/ 481 h 481"/>
              </a:gdLst>
              <a:ahLst/>
              <a:cxnLst>
                <a:cxn ang="0">
                  <a:pos x="T0" y="T1"/>
                </a:cxn>
                <a:cxn ang="0">
                  <a:pos x="T2" y="T3"/>
                </a:cxn>
                <a:cxn ang="0">
                  <a:pos x="T4" y="T5"/>
                </a:cxn>
                <a:cxn ang="0">
                  <a:pos x="T6" y="T7"/>
                </a:cxn>
                <a:cxn ang="0">
                  <a:pos x="T8" y="T9"/>
                </a:cxn>
              </a:cxnLst>
              <a:rect l="0" t="0" r="r" b="b"/>
              <a:pathLst>
                <a:path w="482" h="481">
                  <a:moveTo>
                    <a:pt x="241" y="481"/>
                  </a:moveTo>
                  <a:lnTo>
                    <a:pt x="482" y="241"/>
                  </a:lnTo>
                  <a:lnTo>
                    <a:pt x="241" y="0"/>
                  </a:lnTo>
                  <a:lnTo>
                    <a:pt x="0" y="241"/>
                  </a:lnTo>
                  <a:lnTo>
                    <a:pt x="241" y="481"/>
                  </a:lnTo>
                  <a:close/>
                </a:path>
              </a:pathLst>
            </a:custGeom>
            <a:solidFill>
              <a:srgbClr val="41A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28" name="Freeform 356">
              <a:extLst>
                <a:ext uri="{FF2B5EF4-FFF2-40B4-BE49-F238E27FC236}">
                  <a16:creationId xmlns:a16="http://schemas.microsoft.com/office/drawing/2014/main" id="{7C37A01C-6D12-4E6F-A195-2511DFD741FA}"/>
                </a:ext>
              </a:extLst>
            </p:cNvPr>
            <p:cNvSpPr>
              <a:spLocks/>
            </p:cNvSpPr>
            <p:nvPr/>
          </p:nvSpPr>
          <p:spPr bwMode="auto">
            <a:xfrm>
              <a:off x="5300029" y="2156097"/>
              <a:ext cx="245203" cy="205970"/>
            </a:xfrm>
            <a:custGeom>
              <a:avLst/>
              <a:gdLst/>
              <a:ahLst/>
              <a:cxnLst>
                <a:cxn ang="0">
                  <a:pos x="50" y="71"/>
                </a:cxn>
                <a:cxn ang="0">
                  <a:pos x="0" y="36"/>
                </a:cxn>
                <a:cxn ang="0">
                  <a:pos x="50" y="0"/>
                </a:cxn>
                <a:cxn ang="0">
                  <a:pos x="50" y="20"/>
                </a:cxn>
                <a:cxn ang="0">
                  <a:pos x="70" y="20"/>
                </a:cxn>
                <a:cxn ang="0">
                  <a:pos x="106" y="53"/>
                </a:cxn>
                <a:cxn ang="0">
                  <a:pos x="85" y="89"/>
                </a:cxn>
                <a:cxn ang="0">
                  <a:pos x="85" y="65"/>
                </a:cxn>
                <a:cxn ang="0">
                  <a:pos x="67" y="51"/>
                </a:cxn>
                <a:cxn ang="0">
                  <a:pos x="50" y="51"/>
                </a:cxn>
              </a:cxnLst>
              <a:rect l="0" t="0" r="r" b="b"/>
              <a:pathLst>
                <a:path w="106" h="89">
                  <a:moveTo>
                    <a:pt x="50" y="71"/>
                  </a:moveTo>
                  <a:cubicBezTo>
                    <a:pt x="0" y="36"/>
                    <a:pt x="0" y="36"/>
                    <a:pt x="0" y="36"/>
                  </a:cubicBezTo>
                  <a:cubicBezTo>
                    <a:pt x="50" y="0"/>
                    <a:pt x="50" y="0"/>
                    <a:pt x="50" y="0"/>
                  </a:cubicBezTo>
                  <a:cubicBezTo>
                    <a:pt x="50" y="20"/>
                    <a:pt x="50" y="20"/>
                    <a:pt x="50" y="20"/>
                  </a:cubicBezTo>
                  <a:cubicBezTo>
                    <a:pt x="50" y="20"/>
                    <a:pt x="59" y="20"/>
                    <a:pt x="70" y="20"/>
                  </a:cubicBezTo>
                  <a:cubicBezTo>
                    <a:pt x="83" y="20"/>
                    <a:pt x="106" y="31"/>
                    <a:pt x="106" y="53"/>
                  </a:cubicBezTo>
                  <a:cubicBezTo>
                    <a:pt x="106" y="70"/>
                    <a:pt x="92" y="87"/>
                    <a:pt x="85" y="89"/>
                  </a:cubicBezTo>
                  <a:cubicBezTo>
                    <a:pt x="85" y="89"/>
                    <a:pt x="86" y="68"/>
                    <a:pt x="85" y="65"/>
                  </a:cubicBezTo>
                  <a:cubicBezTo>
                    <a:pt x="85" y="62"/>
                    <a:pt x="84" y="51"/>
                    <a:pt x="67" y="51"/>
                  </a:cubicBezTo>
                  <a:cubicBezTo>
                    <a:pt x="50" y="51"/>
                    <a:pt x="50" y="51"/>
                    <a:pt x="50" y="51"/>
                  </a:cubicBez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29" name="Freeform 357">
              <a:extLst>
                <a:ext uri="{FF2B5EF4-FFF2-40B4-BE49-F238E27FC236}">
                  <a16:creationId xmlns:a16="http://schemas.microsoft.com/office/drawing/2014/main" id="{50F0277C-1121-4783-AF8A-4CB0FCA9E42D}"/>
                </a:ext>
              </a:extLst>
            </p:cNvPr>
            <p:cNvSpPr>
              <a:spLocks/>
            </p:cNvSpPr>
            <p:nvPr/>
          </p:nvSpPr>
          <p:spPr bwMode="auto">
            <a:xfrm>
              <a:off x="5300029" y="2332643"/>
              <a:ext cx="245203" cy="209239"/>
            </a:xfrm>
            <a:custGeom>
              <a:avLst/>
              <a:gdLst/>
              <a:ahLst/>
              <a:cxnLst>
                <a:cxn ang="0">
                  <a:pos x="55" y="19"/>
                </a:cxn>
                <a:cxn ang="0">
                  <a:pos x="106" y="54"/>
                </a:cxn>
                <a:cxn ang="0">
                  <a:pos x="56" y="90"/>
                </a:cxn>
                <a:cxn ang="0">
                  <a:pos x="55" y="70"/>
                </a:cxn>
                <a:cxn ang="0">
                  <a:pos x="36" y="70"/>
                </a:cxn>
                <a:cxn ang="0">
                  <a:pos x="0" y="36"/>
                </a:cxn>
                <a:cxn ang="0">
                  <a:pos x="21" y="0"/>
                </a:cxn>
                <a:cxn ang="0">
                  <a:pos x="20" y="25"/>
                </a:cxn>
                <a:cxn ang="0">
                  <a:pos x="39" y="39"/>
                </a:cxn>
                <a:cxn ang="0">
                  <a:pos x="55" y="39"/>
                </a:cxn>
              </a:cxnLst>
              <a:rect l="0" t="0" r="r" b="b"/>
              <a:pathLst>
                <a:path w="106" h="90">
                  <a:moveTo>
                    <a:pt x="55" y="19"/>
                  </a:moveTo>
                  <a:cubicBezTo>
                    <a:pt x="106" y="54"/>
                    <a:pt x="106" y="54"/>
                    <a:pt x="106" y="54"/>
                  </a:cubicBezTo>
                  <a:cubicBezTo>
                    <a:pt x="56" y="90"/>
                    <a:pt x="56" y="90"/>
                    <a:pt x="56" y="90"/>
                  </a:cubicBezTo>
                  <a:cubicBezTo>
                    <a:pt x="55" y="70"/>
                    <a:pt x="55" y="70"/>
                    <a:pt x="55" y="70"/>
                  </a:cubicBezTo>
                  <a:cubicBezTo>
                    <a:pt x="55" y="70"/>
                    <a:pt x="46" y="70"/>
                    <a:pt x="36" y="70"/>
                  </a:cubicBezTo>
                  <a:cubicBezTo>
                    <a:pt x="23" y="69"/>
                    <a:pt x="0" y="59"/>
                    <a:pt x="0" y="36"/>
                  </a:cubicBezTo>
                  <a:cubicBezTo>
                    <a:pt x="0" y="19"/>
                    <a:pt x="14" y="2"/>
                    <a:pt x="21" y="0"/>
                  </a:cubicBezTo>
                  <a:cubicBezTo>
                    <a:pt x="21" y="0"/>
                    <a:pt x="19" y="21"/>
                    <a:pt x="20" y="25"/>
                  </a:cubicBezTo>
                  <a:cubicBezTo>
                    <a:pt x="21" y="27"/>
                    <a:pt x="22" y="38"/>
                    <a:pt x="39" y="39"/>
                  </a:cubicBezTo>
                  <a:cubicBezTo>
                    <a:pt x="55" y="39"/>
                    <a:pt x="55" y="39"/>
                    <a:pt x="55" y="39"/>
                  </a:cubicBez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56" name="Rounded Rectangle 39">
              <a:extLst>
                <a:ext uri="{FF2B5EF4-FFF2-40B4-BE49-F238E27FC236}">
                  <a16:creationId xmlns:a16="http://schemas.microsoft.com/office/drawing/2014/main" id="{C7559EF3-B6E8-4B07-B1F8-C94CDDA81474}"/>
                </a:ext>
              </a:extLst>
            </p:cNvPr>
            <p:cNvSpPr/>
            <p:nvPr/>
          </p:nvSpPr>
          <p:spPr>
            <a:xfrm rot="5400000">
              <a:off x="5251164" y="988976"/>
              <a:ext cx="296063" cy="1475999"/>
            </a:xfrm>
            <a:prstGeom prst="round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r>
                <a:rPr lang="en-US" sz="1600" dirty="0">
                  <a:solidFill>
                    <a:prstClr val="black">
                      <a:lumMod val="75000"/>
                      <a:lumOff val="25000"/>
                    </a:prstClr>
                  </a:solidFill>
                  <a:latin typeface="Arial" panose="020B0604020202020204" pitchFamily="34" charset="0"/>
                  <a:cs typeface="Arial" panose="020B0604020202020204" pitchFamily="34" charset="0"/>
                </a:rPr>
                <a:t>Fluidity</a:t>
              </a:r>
            </a:p>
          </p:txBody>
        </p:sp>
        <p:sp>
          <p:nvSpPr>
            <p:cNvPr id="4" name="Pentagon 34">
              <a:extLst>
                <a:ext uri="{FF2B5EF4-FFF2-40B4-BE49-F238E27FC236}">
                  <a16:creationId xmlns:a16="http://schemas.microsoft.com/office/drawing/2014/main" id="{7BAC1015-F687-4727-87A8-FC2C35DAB630}"/>
                </a:ext>
              </a:extLst>
            </p:cNvPr>
            <p:cNvSpPr/>
            <p:nvPr/>
          </p:nvSpPr>
          <p:spPr>
            <a:xfrm rot="5400000">
              <a:off x="6327530" y="1552771"/>
              <a:ext cx="1099004" cy="1476000"/>
            </a:xfrm>
            <a:prstGeom prst="homePlate">
              <a:avLst>
                <a:gd name="adj" fmla="val 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endParaRPr lang="en-US" sz="2400">
                <a:solidFill>
                  <a:prstClr val="white"/>
                </a:solidFill>
                <a:latin typeface="Arial" panose="020B0604020202020204" pitchFamily="34" charset="0"/>
                <a:cs typeface="Arial" panose="020B0604020202020204" pitchFamily="34" charset="0"/>
              </a:endParaRPr>
            </a:p>
          </p:txBody>
        </p:sp>
        <p:sp>
          <p:nvSpPr>
            <p:cNvPr id="38" name="Freeform 9">
              <a:extLst>
                <a:ext uri="{FF2B5EF4-FFF2-40B4-BE49-F238E27FC236}">
                  <a16:creationId xmlns:a16="http://schemas.microsoft.com/office/drawing/2014/main" id="{DBDF2AA9-6944-4724-9F63-D2F72B7378E2}"/>
                </a:ext>
              </a:extLst>
            </p:cNvPr>
            <p:cNvSpPr>
              <a:spLocks/>
            </p:cNvSpPr>
            <p:nvPr/>
          </p:nvSpPr>
          <p:spPr bwMode="auto">
            <a:xfrm rot="5400000">
              <a:off x="6462586" y="1907321"/>
              <a:ext cx="873707" cy="870036"/>
            </a:xfrm>
            <a:custGeom>
              <a:avLst/>
              <a:gdLst>
                <a:gd name="T0" fmla="*/ 357 w 714"/>
                <a:gd name="T1" fmla="*/ 711 h 711"/>
                <a:gd name="T2" fmla="*/ 714 w 714"/>
                <a:gd name="T3" fmla="*/ 356 h 711"/>
                <a:gd name="T4" fmla="*/ 357 w 714"/>
                <a:gd name="T5" fmla="*/ 0 h 711"/>
                <a:gd name="T6" fmla="*/ 0 w 714"/>
                <a:gd name="T7" fmla="*/ 356 h 711"/>
                <a:gd name="T8" fmla="*/ 357 w 714"/>
                <a:gd name="T9" fmla="*/ 711 h 711"/>
              </a:gdLst>
              <a:ahLst/>
              <a:cxnLst>
                <a:cxn ang="0">
                  <a:pos x="T0" y="T1"/>
                </a:cxn>
                <a:cxn ang="0">
                  <a:pos x="T2" y="T3"/>
                </a:cxn>
                <a:cxn ang="0">
                  <a:pos x="T4" y="T5"/>
                </a:cxn>
                <a:cxn ang="0">
                  <a:pos x="T6" y="T7"/>
                </a:cxn>
                <a:cxn ang="0">
                  <a:pos x="T8" y="T9"/>
                </a:cxn>
              </a:cxnLst>
              <a:rect l="0" t="0" r="r" b="b"/>
              <a:pathLst>
                <a:path w="714" h="711">
                  <a:moveTo>
                    <a:pt x="357" y="711"/>
                  </a:moveTo>
                  <a:lnTo>
                    <a:pt x="714" y="356"/>
                  </a:lnTo>
                  <a:lnTo>
                    <a:pt x="357" y="0"/>
                  </a:lnTo>
                  <a:lnTo>
                    <a:pt x="0" y="356"/>
                  </a:lnTo>
                  <a:lnTo>
                    <a:pt x="357" y="711"/>
                  </a:lnTo>
                  <a:close/>
                </a:path>
              </a:pathLst>
            </a:custGeom>
            <a:solidFill>
              <a:schemeClr val="bg1">
                <a:lumMod val="95000"/>
              </a:schemeClr>
            </a:solidFill>
            <a:ln>
              <a:noFill/>
            </a:ln>
            <a:effectLst>
              <a:innerShdw blurRad="63500" dist="50800">
                <a:prstClr val="black">
                  <a:alpha val="20000"/>
                </a:prstClr>
              </a:innerShdw>
            </a:effec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39" name="Freeform 10">
              <a:extLst>
                <a:ext uri="{FF2B5EF4-FFF2-40B4-BE49-F238E27FC236}">
                  <a16:creationId xmlns:a16="http://schemas.microsoft.com/office/drawing/2014/main" id="{7AAE37D1-01BE-4B7F-A1ED-6D0C55E06E34}"/>
                </a:ext>
              </a:extLst>
            </p:cNvPr>
            <p:cNvSpPr>
              <a:spLocks/>
            </p:cNvSpPr>
            <p:nvPr/>
          </p:nvSpPr>
          <p:spPr bwMode="auto">
            <a:xfrm>
              <a:off x="6604532" y="2048043"/>
              <a:ext cx="589813" cy="588590"/>
            </a:xfrm>
            <a:custGeom>
              <a:avLst/>
              <a:gdLst>
                <a:gd name="T0" fmla="*/ 241 w 482"/>
                <a:gd name="T1" fmla="*/ 481 h 481"/>
                <a:gd name="T2" fmla="*/ 482 w 482"/>
                <a:gd name="T3" fmla="*/ 241 h 481"/>
                <a:gd name="T4" fmla="*/ 241 w 482"/>
                <a:gd name="T5" fmla="*/ 0 h 481"/>
                <a:gd name="T6" fmla="*/ 0 w 482"/>
                <a:gd name="T7" fmla="*/ 241 h 481"/>
                <a:gd name="T8" fmla="*/ 241 w 482"/>
                <a:gd name="T9" fmla="*/ 481 h 481"/>
              </a:gdLst>
              <a:ahLst/>
              <a:cxnLst>
                <a:cxn ang="0">
                  <a:pos x="T0" y="T1"/>
                </a:cxn>
                <a:cxn ang="0">
                  <a:pos x="T2" y="T3"/>
                </a:cxn>
                <a:cxn ang="0">
                  <a:pos x="T4" y="T5"/>
                </a:cxn>
                <a:cxn ang="0">
                  <a:pos x="T6" y="T7"/>
                </a:cxn>
                <a:cxn ang="0">
                  <a:pos x="T8" y="T9"/>
                </a:cxn>
              </a:cxnLst>
              <a:rect l="0" t="0" r="r" b="b"/>
              <a:pathLst>
                <a:path w="482" h="481">
                  <a:moveTo>
                    <a:pt x="241" y="481"/>
                  </a:moveTo>
                  <a:lnTo>
                    <a:pt x="482" y="241"/>
                  </a:lnTo>
                  <a:lnTo>
                    <a:pt x="241" y="0"/>
                  </a:lnTo>
                  <a:lnTo>
                    <a:pt x="0" y="241"/>
                  </a:lnTo>
                  <a:lnTo>
                    <a:pt x="241" y="481"/>
                  </a:lnTo>
                  <a:close/>
                </a:path>
              </a:pathLst>
            </a:custGeom>
            <a:solidFill>
              <a:srgbClr val="41A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34" name="Freeform 302">
              <a:extLst>
                <a:ext uri="{FF2B5EF4-FFF2-40B4-BE49-F238E27FC236}">
                  <a16:creationId xmlns:a16="http://schemas.microsoft.com/office/drawing/2014/main" id="{E541C279-2126-4EBF-9154-9AABB1BCC069}"/>
                </a:ext>
              </a:extLst>
            </p:cNvPr>
            <p:cNvSpPr>
              <a:spLocks/>
            </p:cNvSpPr>
            <p:nvPr/>
          </p:nvSpPr>
          <p:spPr bwMode="auto">
            <a:xfrm>
              <a:off x="6739003" y="2325787"/>
              <a:ext cx="319381" cy="140724"/>
            </a:xfrm>
            <a:custGeom>
              <a:avLst/>
              <a:gdLst/>
              <a:ahLst/>
              <a:cxnLst>
                <a:cxn ang="0">
                  <a:pos x="241" y="0"/>
                </a:cxn>
                <a:cxn ang="0">
                  <a:pos x="261" y="0"/>
                </a:cxn>
                <a:cxn ang="0">
                  <a:pos x="149" y="115"/>
                </a:cxn>
                <a:cxn ang="0">
                  <a:pos x="0" y="115"/>
                </a:cxn>
                <a:cxn ang="0">
                  <a:pos x="19" y="92"/>
                </a:cxn>
              </a:cxnLst>
              <a:rect l="0" t="0" r="r" b="b"/>
              <a:pathLst>
                <a:path w="261" h="115">
                  <a:moveTo>
                    <a:pt x="241" y="0"/>
                  </a:moveTo>
                  <a:lnTo>
                    <a:pt x="261" y="0"/>
                  </a:lnTo>
                  <a:lnTo>
                    <a:pt x="149" y="115"/>
                  </a:lnTo>
                  <a:lnTo>
                    <a:pt x="0" y="115"/>
                  </a:lnTo>
                  <a:lnTo>
                    <a:pt x="19" y="92"/>
                  </a:ln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933" dirty="0">
                <a:solidFill>
                  <a:prstClr val="black"/>
                </a:solidFill>
                <a:latin typeface="Arial" pitchFamily="34" charset="0"/>
                <a:cs typeface="Arial" pitchFamily="34" charset="0"/>
              </a:endParaRPr>
            </a:p>
          </p:txBody>
        </p:sp>
        <p:sp>
          <p:nvSpPr>
            <p:cNvPr id="35" name="Freeform 303">
              <a:extLst>
                <a:ext uri="{FF2B5EF4-FFF2-40B4-BE49-F238E27FC236}">
                  <a16:creationId xmlns:a16="http://schemas.microsoft.com/office/drawing/2014/main" id="{949D4FBA-65EE-438C-ABD0-549E36F452E7}"/>
                </a:ext>
              </a:extLst>
            </p:cNvPr>
            <p:cNvSpPr>
              <a:spLocks/>
            </p:cNvSpPr>
            <p:nvPr/>
          </p:nvSpPr>
          <p:spPr bwMode="auto">
            <a:xfrm>
              <a:off x="6739003" y="2300089"/>
              <a:ext cx="319381" cy="139499"/>
            </a:xfrm>
            <a:custGeom>
              <a:avLst/>
              <a:gdLst/>
              <a:ahLst/>
              <a:cxnLst>
                <a:cxn ang="0">
                  <a:pos x="241" y="0"/>
                </a:cxn>
                <a:cxn ang="0">
                  <a:pos x="261" y="0"/>
                </a:cxn>
                <a:cxn ang="0">
                  <a:pos x="149" y="114"/>
                </a:cxn>
                <a:cxn ang="0">
                  <a:pos x="0" y="114"/>
                </a:cxn>
                <a:cxn ang="0">
                  <a:pos x="19" y="92"/>
                </a:cxn>
              </a:cxnLst>
              <a:rect l="0" t="0" r="r" b="b"/>
              <a:pathLst>
                <a:path w="261" h="114">
                  <a:moveTo>
                    <a:pt x="241" y="0"/>
                  </a:moveTo>
                  <a:lnTo>
                    <a:pt x="261" y="0"/>
                  </a:lnTo>
                  <a:lnTo>
                    <a:pt x="149" y="114"/>
                  </a:lnTo>
                  <a:lnTo>
                    <a:pt x="0" y="114"/>
                  </a:lnTo>
                  <a:lnTo>
                    <a:pt x="19" y="92"/>
                  </a:ln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933" dirty="0">
                <a:solidFill>
                  <a:prstClr val="black"/>
                </a:solidFill>
                <a:latin typeface="Arial" pitchFamily="34" charset="0"/>
                <a:cs typeface="Arial" pitchFamily="34" charset="0"/>
              </a:endParaRPr>
            </a:p>
          </p:txBody>
        </p:sp>
        <p:sp>
          <p:nvSpPr>
            <p:cNvPr id="36" name="Freeform 304">
              <a:extLst>
                <a:ext uri="{FF2B5EF4-FFF2-40B4-BE49-F238E27FC236}">
                  <a16:creationId xmlns:a16="http://schemas.microsoft.com/office/drawing/2014/main" id="{27DA43EB-6725-4EE6-B5F2-73A11C039123}"/>
                </a:ext>
              </a:extLst>
            </p:cNvPr>
            <p:cNvSpPr>
              <a:spLocks/>
            </p:cNvSpPr>
            <p:nvPr/>
          </p:nvSpPr>
          <p:spPr bwMode="auto">
            <a:xfrm>
              <a:off x="6739003" y="2270721"/>
              <a:ext cx="319381" cy="141947"/>
            </a:xfrm>
            <a:custGeom>
              <a:avLst/>
              <a:gdLst/>
              <a:ahLst/>
              <a:cxnLst>
                <a:cxn ang="0">
                  <a:pos x="241" y="0"/>
                </a:cxn>
                <a:cxn ang="0">
                  <a:pos x="261" y="0"/>
                </a:cxn>
                <a:cxn ang="0">
                  <a:pos x="149" y="116"/>
                </a:cxn>
                <a:cxn ang="0">
                  <a:pos x="0" y="116"/>
                </a:cxn>
                <a:cxn ang="0">
                  <a:pos x="19" y="94"/>
                </a:cxn>
              </a:cxnLst>
              <a:rect l="0" t="0" r="r" b="b"/>
              <a:pathLst>
                <a:path w="261" h="116">
                  <a:moveTo>
                    <a:pt x="241" y="0"/>
                  </a:moveTo>
                  <a:lnTo>
                    <a:pt x="261" y="0"/>
                  </a:lnTo>
                  <a:lnTo>
                    <a:pt x="149" y="116"/>
                  </a:lnTo>
                  <a:lnTo>
                    <a:pt x="0" y="116"/>
                  </a:lnTo>
                  <a:lnTo>
                    <a:pt x="19" y="94"/>
                  </a:ln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933" dirty="0">
                <a:solidFill>
                  <a:prstClr val="black"/>
                </a:solidFill>
                <a:latin typeface="Arial" pitchFamily="34" charset="0"/>
                <a:cs typeface="Arial" pitchFamily="34" charset="0"/>
              </a:endParaRPr>
            </a:p>
          </p:txBody>
        </p:sp>
        <p:sp>
          <p:nvSpPr>
            <p:cNvPr id="37" name="Freeform 305">
              <a:extLst>
                <a:ext uri="{FF2B5EF4-FFF2-40B4-BE49-F238E27FC236}">
                  <a16:creationId xmlns:a16="http://schemas.microsoft.com/office/drawing/2014/main" id="{9E206A6E-9163-4B78-8891-E2063CD4FEA7}"/>
                </a:ext>
              </a:extLst>
            </p:cNvPr>
            <p:cNvSpPr>
              <a:spLocks/>
            </p:cNvSpPr>
            <p:nvPr/>
          </p:nvSpPr>
          <p:spPr bwMode="auto">
            <a:xfrm>
              <a:off x="6739003" y="2245024"/>
              <a:ext cx="319381" cy="139499"/>
            </a:xfrm>
            <a:custGeom>
              <a:avLst/>
              <a:gdLst/>
              <a:ahLst/>
              <a:cxnLst>
                <a:cxn ang="0">
                  <a:pos x="214" y="0"/>
                </a:cxn>
                <a:cxn ang="0">
                  <a:pos x="160" y="55"/>
                </a:cxn>
                <a:cxn ang="0">
                  <a:pos x="122" y="62"/>
                </a:cxn>
                <a:cxn ang="0">
                  <a:pos x="91" y="93"/>
                </a:cxn>
                <a:cxn ang="0">
                  <a:pos x="0" y="93"/>
                </a:cxn>
                <a:cxn ang="0">
                  <a:pos x="91" y="0"/>
                </a:cxn>
                <a:cxn ang="0">
                  <a:pos x="198" y="0"/>
                </a:cxn>
              </a:cxnLst>
              <a:rect l="0" t="0" r="r" b="b"/>
              <a:pathLst>
                <a:path w="214" h="93">
                  <a:moveTo>
                    <a:pt x="214" y="0"/>
                  </a:moveTo>
                  <a:cubicBezTo>
                    <a:pt x="160" y="55"/>
                    <a:pt x="160" y="55"/>
                    <a:pt x="160" y="55"/>
                  </a:cubicBezTo>
                  <a:cubicBezTo>
                    <a:pt x="147" y="68"/>
                    <a:pt x="136" y="68"/>
                    <a:pt x="122" y="62"/>
                  </a:cubicBezTo>
                  <a:cubicBezTo>
                    <a:pt x="119" y="76"/>
                    <a:pt x="107" y="93"/>
                    <a:pt x="91" y="93"/>
                  </a:cubicBezTo>
                  <a:cubicBezTo>
                    <a:pt x="0" y="93"/>
                    <a:pt x="0" y="93"/>
                    <a:pt x="0" y="93"/>
                  </a:cubicBezTo>
                  <a:cubicBezTo>
                    <a:pt x="91" y="0"/>
                    <a:pt x="91" y="0"/>
                    <a:pt x="91" y="0"/>
                  </a:cubicBezTo>
                  <a:cubicBezTo>
                    <a:pt x="198" y="0"/>
                    <a:pt x="198" y="0"/>
                    <a:pt x="198" y="0"/>
                  </a:cubicBez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933" dirty="0">
                <a:solidFill>
                  <a:prstClr val="black"/>
                </a:solidFill>
                <a:latin typeface="Arial" pitchFamily="34" charset="0"/>
                <a:cs typeface="Arial" pitchFamily="34" charset="0"/>
              </a:endParaRPr>
            </a:p>
          </p:txBody>
        </p:sp>
        <p:sp>
          <p:nvSpPr>
            <p:cNvPr id="57" name="Rounded Rectangle 35">
              <a:extLst>
                <a:ext uri="{FF2B5EF4-FFF2-40B4-BE49-F238E27FC236}">
                  <a16:creationId xmlns:a16="http://schemas.microsoft.com/office/drawing/2014/main" id="{FBD683B1-DF68-443B-B528-D58ADA6FE364}"/>
                </a:ext>
              </a:extLst>
            </p:cNvPr>
            <p:cNvSpPr/>
            <p:nvPr/>
          </p:nvSpPr>
          <p:spPr>
            <a:xfrm rot="5400000">
              <a:off x="6729000" y="988976"/>
              <a:ext cx="296063" cy="1476000"/>
            </a:xfrm>
            <a:prstGeom prst="roundRect">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r>
                <a:rPr lang="en-US" sz="1600" dirty="0">
                  <a:solidFill>
                    <a:prstClr val="white">
                      <a:lumMod val="75000"/>
                    </a:prstClr>
                  </a:solidFill>
                  <a:latin typeface="Arial" panose="020B0604020202020204" pitchFamily="34" charset="0"/>
                  <a:cs typeface="Arial" panose="020B0604020202020204" pitchFamily="34" charset="0"/>
                </a:rPr>
                <a:t>Occurrence</a:t>
              </a:r>
            </a:p>
          </p:txBody>
        </p:sp>
        <p:sp>
          <p:nvSpPr>
            <p:cNvPr id="8" name="Pentagon 18">
              <a:extLst>
                <a:ext uri="{FF2B5EF4-FFF2-40B4-BE49-F238E27FC236}">
                  <a16:creationId xmlns:a16="http://schemas.microsoft.com/office/drawing/2014/main" id="{E0726AD9-70FA-4729-8B2C-1339E21024F8}"/>
                </a:ext>
              </a:extLst>
            </p:cNvPr>
            <p:cNvSpPr/>
            <p:nvPr/>
          </p:nvSpPr>
          <p:spPr>
            <a:xfrm rot="5400000">
              <a:off x="3377170" y="1554891"/>
              <a:ext cx="1099004" cy="1476000"/>
            </a:xfrm>
            <a:prstGeom prst="homePlate">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endParaRPr lang="en-US" sz="2400">
                <a:solidFill>
                  <a:prstClr val="white"/>
                </a:solidFill>
                <a:latin typeface="Arial" panose="020B0604020202020204" pitchFamily="34" charset="0"/>
                <a:cs typeface="Arial" panose="020B0604020202020204" pitchFamily="34" charset="0"/>
              </a:endParaRPr>
            </a:p>
          </p:txBody>
        </p:sp>
        <p:sp>
          <p:nvSpPr>
            <p:cNvPr id="52" name="Freeform 9">
              <a:extLst>
                <a:ext uri="{FF2B5EF4-FFF2-40B4-BE49-F238E27FC236}">
                  <a16:creationId xmlns:a16="http://schemas.microsoft.com/office/drawing/2014/main" id="{91CADBAB-6073-4C23-A74A-DC77A914080F}"/>
                </a:ext>
              </a:extLst>
            </p:cNvPr>
            <p:cNvSpPr>
              <a:spLocks/>
            </p:cNvSpPr>
            <p:nvPr/>
          </p:nvSpPr>
          <p:spPr bwMode="auto">
            <a:xfrm rot="5400000">
              <a:off x="3517436" y="1957331"/>
              <a:ext cx="873707" cy="870036"/>
            </a:xfrm>
            <a:custGeom>
              <a:avLst/>
              <a:gdLst>
                <a:gd name="T0" fmla="*/ 357 w 714"/>
                <a:gd name="T1" fmla="*/ 711 h 711"/>
                <a:gd name="T2" fmla="*/ 714 w 714"/>
                <a:gd name="T3" fmla="*/ 356 h 711"/>
                <a:gd name="T4" fmla="*/ 357 w 714"/>
                <a:gd name="T5" fmla="*/ 0 h 711"/>
                <a:gd name="T6" fmla="*/ 0 w 714"/>
                <a:gd name="T7" fmla="*/ 356 h 711"/>
                <a:gd name="T8" fmla="*/ 357 w 714"/>
                <a:gd name="T9" fmla="*/ 711 h 711"/>
              </a:gdLst>
              <a:ahLst/>
              <a:cxnLst>
                <a:cxn ang="0">
                  <a:pos x="T0" y="T1"/>
                </a:cxn>
                <a:cxn ang="0">
                  <a:pos x="T2" y="T3"/>
                </a:cxn>
                <a:cxn ang="0">
                  <a:pos x="T4" y="T5"/>
                </a:cxn>
                <a:cxn ang="0">
                  <a:pos x="T6" y="T7"/>
                </a:cxn>
                <a:cxn ang="0">
                  <a:pos x="T8" y="T9"/>
                </a:cxn>
              </a:cxnLst>
              <a:rect l="0" t="0" r="r" b="b"/>
              <a:pathLst>
                <a:path w="714" h="711">
                  <a:moveTo>
                    <a:pt x="357" y="711"/>
                  </a:moveTo>
                  <a:lnTo>
                    <a:pt x="714" y="356"/>
                  </a:lnTo>
                  <a:lnTo>
                    <a:pt x="357" y="0"/>
                  </a:lnTo>
                  <a:lnTo>
                    <a:pt x="0" y="356"/>
                  </a:lnTo>
                  <a:lnTo>
                    <a:pt x="357" y="711"/>
                  </a:lnTo>
                  <a:close/>
                </a:path>
              </a:pathLst>
            </a:custGeom>
            <a:solidFill>
              <a:schemeClr val="bg1">
                <a:lumMod val="95000"/>
              </a:schemeClr>
            </a:solidFill>
            <a:ln>
              <a:noFill/>
            </a:ln>
            <a:effectLst>
              <a:innerShdw blurRad="63500" dist="50800">
                <a:prstClr val="black">
                  <a:alpha val="20000"/>
                </a:prstClr>
              </a:innerShdw>
            </a:effectLst>
          </p:spPr>
          <p:txBody>
            <a:bodyPr vert="horz" wrap="square" lIns="121920" tIns="60960" rIns="121920" bIns="60960" numCol="1" anchor="t" anchorCtr="0" compatLnSpc="1">
              <a:prstTxWarp prst="textNoShape">
                <a:avLst/>
              </a:prstTxWarp>
            </a:bodyPr>
            <a:lstStyle/>
            <a:p>
              <a:pPr defTabSz="1219170"/>
              <a:endParaRPr lang="en-US" sz="2400" dirty="0">
                <a:solidFill>
                  <a:prstClr val="black"/>
                </a:solidFill>
                <a:latin typeface="Calibri"/>
              </a:endParaRPr>
            </a:p>
          </p:txBody>
        </p:sp>
        <p:sp>
          <p:nvSpPr>
            <p:cNvPr id="53" name="Freeform 10">
              <a:extLst>
                <a:ext uri="{FF2B5EF4-FFF2-40B4-BE49-F238E27FC236}">
                  <a16:creationId xmlns:a16="http://schemas.microsoft.com/office/drawing/2014/main" id="{55E7A3BE-40B5-4D38-A743-63BD82EA6C58}"/>
                </a:ext>
              </a:extLst>
            </p:cNvPr>
            <p:cNvSpPr>
              <a:spLocks/>
            </p:cNvSpPr>
            <p:nvPr/>
          </p:nvSpPr>
          <p:spPr bwMode="auto">
            <a:xfrm>
              <a:off x="3659382" y="2098054"/>
              <a:ext cx="589813" cy="588590"/>
            </a:xfrm>
            <a:custGeom>
              <a:avLst/>
              <a:gdLst>
                <a:gd name="T0" fmla="*/ 241 w 482"/>
                <a:gd name="T1" fmla="*/ 481 h 481"/>
                <a:gd name="T2" fmla="*/ 482 w 482"/>
                <a:gd name="T3" fmla="*/ 241 h 481"/>
                <a:gd name="T4" fmla="*/ 241 w 482"/>
                <a:gd name="T5" fmla="*/ 0 h 481"/>
                <a:gd name="T6" fmla="*/ 0 w 482"/>
                <a:gd name="T7" fmla="*/ 241 h 481"/>
                <a:gd name="T8" fmla="*/ 241 w 482"/>
                <a:gd name="T9" fmla="*/ 481 h 481"/>
              </a:gdLst>
              <a:ahLst/>
              <a:cxnLst>
                <a:cxn ang="0">
                  <a:pos x="T0" y="T1"/>
                </a:cxn>
                <a:cxn ang="0">
                  <a:pos x="T2" y="T3"/>
                </a:cxn>
                <a:cxn ang="0">
                  <a:pos x="T4" y="T5"/>
                </a:cxn>
                <a:cxn ang="0">
                  <a:pos x="T6" y="T7"/>
                </a:cxn>
                <a:cxn ang="0">
                  <a:pos x="T8" y="T9"/>
                </a:cxn>
              </a:cxnLst>
              <a:rect l="0" t="0" r="r" b="b"/>
              <a:pathLst>
                <a:path w="482" h="481">
                  <a:moveTo>
                    <a:pt x="241" y="481"/>
                  </a:moveTo>
                  <a:lnTo>
                    <a:pt x="482" y="241"/>
                  </a:lnTo>
                  <a:lnTo>
                    <a:pt x="241" y="0"/>
                  </a:lnTo>
                  <a:lnTo>
                    <a:pt x="0" y="241"/>
                  </a:lnTo>
                  <a:lnTo>
                    <a:pt x="241" y="481"/>
                  </a:lnTo>
                  <a:close/>
                </a:path>
              </a:pathLst>
            </a:custGeom>
            <a:solidFill>
              <a:srgbClr val="41A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43" name="Freeform 359">
              <a:extLst>
                <a:ext uri="{FF2B5EF4-FFF2-40B4-BE49-F238E27FC236}">
                  <a16:creationId xmlns:a16="http://schemas.microsoft.com/office/drawing/2014/main" id="{68EB4E60-D5C7-4622-8A0A-7253D5383488}"/>
                </a:ext>
              </a:extLst>
            </p:cNvPr>
            <p:cNvSpPr>
              <a:spLocks/>
            </p:cNvSpPr>
            <p:nvPr/>
          </p:nvSpPr>
          <p:spPr bwMode="auto">
            <a:xfrm>
              <a:off x="3861504" y="2282359"/>
              <a:ext cx="179539" cy="229018"/>
            </a:xfrm>
            <a:custGeom>
              <a:avLst/>
              <a:gdLst/>
              <a:ahLst/>
              <a:cxnLst>
                <a:cxn ang="0">
                  <a:pos x="4" y="0"/>
                </a:cxn>
                <a:cxn ang="0">
                  <a:pos x="9" y="26"/>
                </a:cxn>
                <a:cxn ang="0">
                  <a:pos x="70" y="79"/>
                </a:cxn>
                <a:cxn ang="0">
                  <a:pos x="82" y="114"/>
                </a:cxn>
              </a:cxnLst>
              <a:rect l="0" t="0" r="r" b="b"/>
              <a:pathLst>
                <a:path w="89" h="114">
                  <a:moveTo>
                    <a:pt x="4" y="0"/>
                  </a:moveTo>
                  <a:cubicBezTo>
                    <a:pt x="4" y="0"/>
                    <a:pt x="0" y="15"/>
                    <a:pt x="9" y="26"/>
                  </a:cubicBezTo>
                  <a:cubicBezTo>
                    <a:pt x="21" y="44"/>
                    <a:pt x="42" y="53"/>
                    <a:pt x="70" y="79"/>
                  </a:cubicBezTo>
                  <a:cubicBezTo>
                    <a:pt x="89" y="97"/>
                    <a:pt x="82" y="114"/>
                    <a:pt x="82" y="114"/>
                  </a:cubicBezTo>
                </a:path>
              </a:pathLst>
            </a:custGeom>
            <a:noFill/>
            <a:ln w="12700" cap="rnd">
              <a:solidFill>
                <a:schemeClr val="bg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44" name="Line 360">
              <a:extLst>
                <a:ext uri="{FF2B5EF4-FFF2-40B4-BE49-F238E27FC236}">
                  <a16:creationId xmlns:a16="http://schemas.microsoft.com/office/drawing/2014/main" id="{CBCD4E52-AE0A-4BB5-9436-D9BC5A39AED9}"/>
                </a:ext>
              </a:extLst>
            </p:cNvPr>
            <p:cNvSpPr>
              <a:spLocks noChangeShapeType="1"/>
            </p:cNvSpPr>
            <p:nvPr/>
          </p:nvSpPr>
          <p:spPr bwMode="auto">
            <a:xfrm flipV="1">
              <a:off x="3906741" y="2273877"/>
              <a:ext cx="53720" cy="14137"/>
            </a:xfrm>
            <a:prstGeom prst="line">
              <a:avLst/>
            </a:prstGeom>
            <a:noFill/>
            <a:ln w="12700" cap="rnd">
              <a:solidFill>
                <a:schemeClr val="bg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45" name="Line 361">
              <a:extLst>
                <a:ext uri="{FF2B5EF4-FFF2-40B4-BE49-F238E27FC236}">
                  <a16:creationId xmlns:a16="http://schemas.microsoft.com/office/drawing/2014/main" id="{A7600357-D831-4657-AFE7-DF12DA50EDAE}"/>
                </a:ext>
              </a:extLst>
            </p:cNvPr>
            <p:cNvSpPr>
              <a:spLocks noChangeShapeType="1"/>
            </p:cNvSpPr>
            <p:nvPr/>
          </p:nvSpPr>
          <p:spPr bwMode="auto">
            <a:xfrm flipV="1">
              <a:off x="3908155" y="2304978"/>
              <a:ext cx="72099" cy="12724"/>
            </a:xfrm>
            <a:prstGeom prst="line">
              <a:avLst/>
            </a:prstGeom>
            <a:noFill/>
            <a:ln w="12700" cap="rnd">
              <a:solidFill>
                <a:schemeClr val="bg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46" name="Line 362">
              <a:extLst>
                <a:ext uri="{FF2B5EF4-FFF2-40B4-BE49-F238E27FC236}">
                  <a16:creationId xmlns:a16="http://schemas.microsoft.com/office/drawing/2014/main" id="{37823A6B-90B3-4CF8-B550-AD3B84FD82F7}"/>
                </a:ext>
              </a:extLst>
            </p:cNvPr>
            <p:cNvSpPr>
              <a:spLocks noChangeShapeType="1"/>
            </p:cNvSpPr>
            <p:nvPr/>
          </p:nvSpPr>
          <p:spPr bwMode="auto">
            <a:xfrm flipV="1">
              <a:off x="3930774" y="2338907"/>
              <a:ext cx="36756" cy="1414"/>
            </a:xfrm>
            <a:prstGeom prst="line">
              <a:avLst/>
            </a:prstGeom>
            <a:noFill/>
            <a:ln w="12700" cap="rnd">
              <a:solidFill>
                <a:schemeClr val="bg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47" name="Line 363">
              <a:extLst>
                <a:ext uri="{FF2B5EF4-FFF2-40B4-BE49-F238E27FC236}">
                  <a16:creationId xmlns:a16="http://schemas.microsoft.com/office/drawing/2014/main" id="{8BEA5D1D-5697-48B0-9E0D-3A26DD9507EB}"/>
                </a:ext>
              </a:extLst>
            </p:cNvPr>
            <p:cNvSpPr>
              <a:spLocks noChangeShapeType="1"/>
            </p:cNvSpPr>
            <p:nvPr/>
          </p:nvSpPr>
          <p:spPr bwMode="auto">
            <a:xfrm flipV="1">
              <a:off x="3926533" y="2453416"/>
              <a:ext cx="38170" cy="5655"/>
            </a:xfrm>
            <a:prstGeom prst="line">
              <a:avLst/>
            </a:prstGeom>
            <a:noFill/>
            <a:ln w="12700" cap="rnd">
              <a:solidFill>
                <a:schemeClr val="bg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48" name="Line 364">
              <a:extLst>
                <a:ext uri="{FF2B5EF4-FFF2-40B4-BE49-F238E27FC236}">
                  <a16:creationId xmlns:a16="http://schemas.microsoft.com/office/drawing/2014/main" id="{C3EF9708-AA52-4C86-87C1-125BC093A515}"/>
                </a:ext>
              </a:extLst>
            </p:cNvPr>
            <p:cNvSpPr>
              <a:spLocks noChangeShapeType="1"/>
            </p:cNvSpPr>
            <p:nvPr/>
          </p:nvSpPr>
          <p:spPr bwMode="auto">
            <a:xfrm flipV="1">
              <a:off x="3912396" y="2477448"/>
              <a:ext cx="76339" cy="18378"/>
            </a:xfrm>
            <a:prstGeom prst="line">
              <a:avLst/>
            </a:prstGeom>
            <a:noFill/>
            <a:ln w="12700" cap="rnd">
              <a:solidFill>
                <a:schemeClr val="bg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49" name="Line 365">
              <a:extLst>
                <a:ext uri="{FF2B5EF4-FFF2-40B4-BE49-F238E27FC236}">
                  <a16:creationId xmlns:a16="http://schemas.microsoft.com/office/drawing/2014/main" id="{32EB1077-04E2-4813-84D9-AB80FB654CA0}"/>
                </a:ext>
              </a:extLst>
            </p:cNvPr>
            <p:cNvSpPr>
              <a:spLocks noChangeShapeType="1"/>
            </p:cNvSpPr>
            <p:nvPr/>
          </p:nvSpPr>
          <p:spPr bwMode="auto">
            <a:xfrm flipV="1">
              <a:off x="3932187" y="2509964"/>
              <a:ext cx="57962" cy="12724"/>
            </a:xfrm>
            <a:prstGeom prst="line">
              <a:avLst/>
            </a:prstGeom>
            <a:noFill/>
            <a:ln w="12700" cap="rnd">
              <a:solidFill>
                <a:schemeClr val="bg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50" name="Freeform 366">
              <a:extLst>
                <a:ext uri="{FF2B5EF4-FFF2-40B4-BE49-F238E27FC236}">
                  <a16:creationId xmlns:a16="http://schemas.microsoft.com/office/drawing/2014/main" id="{3699B16A-4D7A-44F7-AB15-6465F1D098B2}"/>
                </a:ext>
              </a:extLst>
            </p:cNvPr>
            <p:cNvSpPr>
              <a:spLocks/>
            </p:cNvSpPr>
            <p:nvPr/>
          </p:nvSpPr>
          <p:spPr bwMode="auto">
            <a:xfrm>
              <a:off x="3875640" y="2416660"/>
              <a:ext cx="52307" cy="132887"/>
            </a:xfrm>
            <a:custGeom>
              <a:avLst/>
              <a:gdLst/>
              <a:ahLst/>
              <a:cxnLst>
                <a:cxn ang="0">
                  <a:pos x="26" y="0"/>
                </a:cxn>
                <a:cxn ang="0">
                  <a:pos x="3" y="31"/>
                </a:cxn>
                <a:cxn ang="0">
                  <a:pos x="18" y="66"/>
                </a:cxn>
              </a:cxnLst>
              <a:rect l="0" t="0" r="r" b="b"/>
              <a:pathLst>
                <a:path w="26" h="66">
                  <a:moveTo>
                    <a:pt x="26" y="0"/>
                  </a:moveTo>
                  <a:cubicBezTo>
                    <a:pt x="26" y="0"/>
                    <a:pt x="6" y="14"/>
                    <a:pt x="3" y="31"/>
                  </a:cubicBezTo>
                  <a:cubicBezTo>
                    <a:pt x="0" y="48"/>
                    <a:pt x="18" y="66"/>
                    <a:pt x="18" y="66"/>
                  </a:cubicBezTo>
                </a:path>
              </a:pathLst>
            </a:custGeom>
            <a:noFill/>
            <a:ln w="12700" cap="rnd">
              <a:solidFill>
                <a:schemeClr val="bg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51" name="Freeform 367">
              <a:extLst>
                <a:ext uri="{FF2B5EF4-FFF2-40B4-BE49-F238E27FC236}">
                  <a16:creationId xmlns:a16="http://schemas.microsoft.com/office/drawing/2014/main" id="{5A1EDF89-AD30-4B6A-812B-A05E72D0F5F2}"/>
                </a:ext>
              </a:extLst>
            </p:cNvPr>
            <p:cNvSpPr>
              <a:spLocks/>
            </p:cNvSpPr>
            <p:nvPr/>
          </p:nvSpPr>
          <p:spPr bwMode="auto">
            <a:xfrm>
              <a:off x="3970357" y="2244190"/>
              <a:ext cx="52307" cy="132887"/>
            </a:xfrm>
            <a:custGeom>
              <a:avLst/>
              <a:gdLst/>
              <a:ahLst/>
              <a:cxnLst>
                <a:cxn ang="0">
                  <a:pos x="8" y="0"/>
                </a:cxn>
                <a:cxn ang="0">
                  <a:pos x="23" y="34"/>
                </a:cxn>
                <a:cxn ang="0">
                  <a:pos x="0" y="66"/>
                </a:cxn>
              </a:cxnLst>
              <a:rect l="0" t="0" r="r" b="b"/>
              <a:pathLst>
                <a:path w="26" h="66">
                  <a:moveTo>
                    <a:pt x="8" y="0"/>
                  </a:moveTo>
                  <a:cubicBezTo>
                    <a:pt x="8" y="0"/>
                    <a:pt x="26" y="13"/>
                    <a:pt x="23" y="34"/>
                  </a:cubicBezTo>
                  <a:cubicBezTo>
                    <a:pt x="20" y="56"/>
                    <a:pt x="0" y="66"/>
                    <a:pt x="0" y="66"/>
                  </a:cubicBezTo>
                </a:path>
              </a:pathLst>
            </a:custGeom>
            <a:noFill/>
            <a:ln w="12700" cap="rnd">
              <a:solidFill>
                <a:schemeClr val="bg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61" name="Rounded Rectangle 19">
              <a:extLst>
                <a:ext uri="{FF2B5EF4-FFF2-40B4-BE49-F238E27FC236}">
                  <a16:creationId xmlns:a16="http://schemas.microsoft.com/office/drawing/2014/main" id="{A1B932F7-7CD9-4716-8ECD-3DD3D1E2CE4B}"/>
                </a:ext>
              </a:extLst>
            </p:cNvPr>
            <p:cNvSpPr/>
            <p:nvPr/>
          </p:nvSpPr>
          <p:spPr>
            <a:xfrm rot="5400000">
              <a:off x="3778642" y="991097"/>
              <a:ext cx="296060" cy="1476000"/>
            </a:xfrm>
            <a:prstGeom prst="roundRect">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r>
                <a:rPr lang="en-US" sz="1600" dirty="0">
                  <a:solidFill>
                    <a:prstClr val="black">
                      <a:lumMod val="75000"/>
                      <a:lumOff val="25000"/>
                    </a:prstClr>
                  </a:solidFill>
                  <a:latin typeface="Arial" panose="020B0604020202020204" pitchFamily="34" charset="0"/>
                  <a:cs typeface="Arial" panose="020B0604020202020204" pitchFamily="34" charset="0"/>
                </a:rPr>
                <a:t>Complexity</a:t>
              </a:r>
            </a:p>
          </p:txBody>
        </p:sp>
        <p:sp>
          <p:nvSpPr>
            <p:cNvPr id="5" name="Pentagon 30">
              <a:extLst>
                <a:ext uri="{FF2B5EF4-FFF2-40B4-BE49-F238E27FC236}">
                  <a16:creationId xmlns:a16="http://schemas.microsoft.com/office/drawing/2014/main" id="{9192A655-2F29-482D-A8E1-E6B54F14E207}"/>
                </a:ext>
              </a:extLst>
            </p:cNvPr>
            <p:cNvSpPr/>
            <p:nvPr/>
          </p:nvSpPr>
          <p:spPr>
            <a:xfrm rot="5400000">
              <a:off x="7806198" y="1553607"/>
              <a:ext cx="1099004" cy="1474331"/>
            </a:xfrm>
            <a:prstGeom prst="homePlate">
              <a:avLst>
                <a:gd name="adj" fmla="val 0"/>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endParaRPr lang="en-US" sz="2400">
                <a:solidFill>
                  <a:prstClr val="white"/>
                </a:solidFill>
                <a:latin typeface="Arial" panose="020B0604020202020204" pitchFamily="34" charset="0"/>
                <a:cs typeface="Arial" panose="020B0604020202020204" pitchFamily="34" charset="0"/>
              </a:endParaRPr>
            </a:p>
          </p:txBody>
        </p:sp>
        <p:sp>
          <p:nvSpPr>
            <p:cNvPr id="58" name="Rounded Rectangle 31">
              <a:extLst>
                <a:ext uri="{FF2B5EF4-FFF2-40B4-BE49-F238E27FC236}">
                  <a16:creationId xmlns:a16="http://schemas.microsoft.com/office/drawing/2014/main" id="{FD373379-EC43-4933-9B47-7A865D5CB0C2}"/>
                </a:ext>
              </a:extLst>
            </p:cNvPr>
            <p:cNvSpPr/>
            <p:nvPr/>
          </p:nvSpPr>
          <p:spPr>
            <a:xfrm rot="5400000">
              <a:off x="8206000" y="989811"/>
              <a:ext cx="296060" cy="1474330"/>
            </a:xfrm>
            <a:prstGeom prst="roundRect">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r>
                <a:rPr lang="en-US" sz="1600" dirty="0">
                  <a:solidFill>
                    <a:prstClr val="white">
                      <a:lumMod val="85000"/>
                    </a:prstClr>
                  </a:solidFill>
                  <a:latin typeface="Arial" panose="020B0604020202020204" pitchFamily="34" charset="0"/>
                  <a:cs typeface="Arial" panose="020B0604020202020204" pitchFamily="34" charset="0"/>
                </a:rPr>
                <a:t>Implication</a:t>
              </a:r>
            </a:p>
          </p:txBody>
        </p:sp>
        <p:sp>
          <p:nvSpPr>
            <p:cNvPr id="78" name="Freeform 9">
              <a:extLst>
                <a:ext uri="{FF2B5EF4-FFF2-40B4-BE49-F238E27FC236}">
                  <a16:creationId xmlns:a16="http://schemas.microsoft.com/office/drawing/2014/main" id="{89316168-0B3A-4275-A7F4-69B308F86A61}"/>
                </a:ext>
              </a:extLst>
            </p:cNvPr>
            <p:cNvSpPr>
              <a:spLocks/>
            </p:cNvSpPr>
            <p:nvPr/>
          </p:nvSpPr>
          <p:spPr bwMode="auto">
            <a:xfrm rot="5400000">
              <a:off x="7937791" y="1891133"/>
              <a:ext cx="873706" cy="869052"/>
            </a:xfrm>
            <a:custGeom>
              <a:avLst/>
              <a:gdLst>
                <a:gd name="T0" fmla="*/ 357 w 714"/>
                <a:gd name="T1" fmla="*/ 711 h 711"/>
                <a:gd name="T2" fmla="*/ 714 w 714"/>
                <a:gd name="T3" fmla="*/ 356 h 711"/>
                <a:gd name="T4" fmla="*/ 357 w 714"/>
                <a:gd name="T5" fmla="*/ 0 h 711"/>
                <a:gd name="T6" fmla="*/ 0 w 714"/>
                <a:gd name="T7" fmla="*/ 356 h 711"/>
                <a:gd name="T8" fmla="*/ 357 w 714"/>
                <a:gd name="T9" fmla="*/ 711 h 711"/>
              </a:gdLst>
              <a:ahLst/>
              <a:cxnLst>
                <a:cxn ang="0">
                  <a:pos x="T0" y="T1"/>
                </a:cxn>
                <a:cxn ang="0">
                  <a:pos x="T2" y="T3"/>
                </a:cxn>
                <a:cxn ang="0">
                  <a:pos x="T4" y="T5"/>
                </a:cxn>
                <a:cxn ang="0">
                  <a:pos x="T6" y="T7"/>
                </a:cxn>
                <a:cxn ang="0">
                  <a:pos x="T8" y="T9"/>
                </a:cxn>
              </a:cxnLst>
              <a:rect l="0" t="0" r="r" b="b"/>
              <a:pathLst>
                <a:path w="714" h="711">
                  <a:moveTo>
                    <a:pt x="357" y="711"/>
                  </a:moveTo>
                  <a:lnTo>
                    <a:pt x="714" y="356"/>
                  </a:lnTo>
                  <a:lnTo>
                    <a:pt x="357" y="0"/>
                  </a:lnTo>
                  <a:lnTo>
                    <a:pt x="0" y="356"/>
                  </a:lnTo>
                  <a:lnTo>
                    <a:pt x="357" y="711"/>
                  </a:lnTo>
                  <a:close/>
                </a:path>
              </a:pathLst>
            </a:custGeom>
            <a:solidFill>
              <a:schemeClr val="bg1">
                <a:lumMod val="95000"/>
              </a:schemeClr>
            </a:solidFill>
            <a:ln>
              <a:noFill/>
            </a:ln>
            <a:effectLst>
              <a:innerShdw blurRad="63500" dist="50800">
                <a:prstClr val="black">
                  <a:alpha val="20000"/>
                </a:prstClr>
              </a:innerShdw>
            </a:effec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79" name="Freeform 10">
              <a:extLst>
                <a:ext uri="{FF2B5EF4-FFF2-40B4-BE49-F238E27FC236}">
                  <a16:creationId xmlns:a16="http://schemas.microsoft.com/office/drawing/2014/main" id="{69AE0354-0C36-425D-854D-7CDDB0D96BD1}"/>
                </a:ext>
              </a:extLst>
            </p:cNvPr>
            <p:cNvSpPr>
              <a:spLocks/>
            </p:cNvSpPr>
            <p:nvPr/>
          </p:nvSpPr>
          <p:spPr bwMode="auto">
            <a:xfrm>
              <a:off x="8080070" y="2031365"/>
              <a:ext cx="589146" cy="588589"/>
            </a:xfrm>
            <a:custGeom>
              <a:avLst/>
              <a:gdLst>
                <a:gd name="T0" fmla="*/ 241 w 482"/>
                <a:gd name="T1" fmla="*/ 481 h 481"/>
                <a:gd name="T2" fmla="*/ 482 w 482"/>
                <a:gd name="T3" fmla="*/ 241 h 481"/>
                <a:gd name="T4" fmla="*/ 241 w 482"/>
                <a:gd name="T5" fmla="*/ 0 h 481"/>
                <a:gd name="T6" fmla="*/ 0 w 482"/>
                <a:gd name="T7" fmla="*/ 241 h 481"/>
                <a:gd name="T8" fmla="*/ 241 w 482"/>
                <a:gd name="T9" fmla="*/ 481 h 481"/>
              </a:gdLst>
              <a:ahLst/>
              <a:cxnLst>
                <a:cxn ang="0">
                  <a:pos x="T0" y="T1"/>
                </a:cxn>
                <a:cxn ang="0">
                  <a:pos x="T2" y="T3"/>
                </a:cxn>
                <a:cxn ang="0">
                  <a:pos x="T4" y="T5"/>
                </a:cxn>
                <a:cxn ang="0">
                  <a:pos x="T6" y="T7"/>
                </a:cxn>
                <a:cxn ang="0">
                  <a:pos x="T8" y="T9"/>
                </a:cxn>
              </a:cxnLst>
              <a:rect l="0" t="0" r="r" b="b"/>
              <a:pathLst>
                <a:path w="482" h="481">
                  <a:moveTo>
                    <a:pt x="241" y="481"/>
                  </a:moveTo>
                  <a:lnTo>
                    <a:pt x="482" y="241"/>
                  </a:lnTo>
                  <a:lnTo>
                    <a:pt x="241" y="0"/>
                  </a:lnTo>
                  <a:lnTo>
                    <a:pt x="0" y="241"/>
                  </a:lnTo>
                  <a:lnTo>
                    <a:pt x="241" y="481"/>
                  </a:lnTo>
                  <a:close/>
                </a:path>
              </a:pathLst>
            </a:custGeom>
            <a:solidFill>
              <a:srgbClr val="41A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en-US" sz="2400" dirty="0">
                <a:solidFill>
                  <a:prstClr val="black"/>
                </a:solidFill>
                <a:latin typeface="Calibri"/>
              </a:endParaRPr>
            </a:p>
          </p:txBody>
        </p:sp>
        <p:sp>
          <p:nvSpPr>
            <p:cNvPr id="75" name="Freeform 375">
              <a:extLst>
                <a:ext uri="{FF2B5EF4-FFF2-40B4-BE49-F238E27FC236}">
                  <a16:creationId xmlns:a16="http://schemas.microsoft.com/office/drawing/2014/main" id="{BBCAD3FD-4641-4218-A0C8-99C0D337784F}"/>
                </a:ext>
              </a:extLst>
            </p:cNvPr>
            <p:cNvSpPr>
              <a:spLocks/>
            </p:cNvSpPr>
            <p:nvPr/>
          </p:nvSpPr>
          <p:spPr bwMode="auto">
            <a:xfrm>
              <a:off x="8203743" y="2278116"/>
              <a:ext cx="134149" cy="80581"/>
            </a:xfrm>
            <a:custGeom>
              <a:avLst/>
              <a:gdLst/>
              <a:ahLst/>
              <a:cxnLst>
                <a:cxn ang="0">
                  <a:pos x="67" y="34"/>
                </a:cxn>
                <a:cxn ang="0">
                  <a:pos x="53" y="40"/>
                </a:cxn>
                <a:cxn ang="0">
                  <a:pos x="21" y="40"/>
                </a:cxn>
                <a:cxn ang="0">
                  <a:pos x="6" y="34"/>
                </a:cxn>
                <a:cxn ang="0">
                  <a:pos x="0" y="20"/>
                </a:cxn>
                <a:cxn ang="0">
                  <a:pos x="0" y="20"/>
                </a:cxn>
                <a:cxn ang="0">
                  <a:pos x="0" y="20"/>
                </a:cxn>
                <a:cxn ang="0">
                  <a:pos x="6" y="6"/>
                </a:cxn>
                <a:cxn ang="0">
                  <a:pos x="21" y="0"/>
                </a:cxn>
                <a:cxn ang="0">
                  <a:pos x="53" y="0"/>
                </a:cxn>
                <a:cxn ang="0">
                  <a:pos x="67" y="6"/>
                </a:cxn>
              </a:cxnLst>
              <a:rect l="0" t="0" r="r" b="b"/>
              <a:pathLst>
                <a:path w="67" h="40">
                  <a:moveTo>
                    <a:pt x="67" y="34"/>
                  </a:moveTo>
                  <a:cubicBezTo>
                    <a:pt x="63" y="38"/>
                    <a:pt x="58" y="40"/>
                    <a:pt x="53" y="40"/>
                  </a:cubicBezTo>
                  <a:cubicBezTo>
                    <a:pt x="21" y="40"/>
                    <a:pt x="21" y="40"/>
                    <a:pt x="21" y="40"/>
                  </a:cubicBezTo>
                  <a:cubicBezTo>
                    <a:pt x="15" y="40"/>
                    <a:pt x="10" y="38"/>
                    <a:pt x="6" y="34"/>
                  </a:cubicBezTo>
                  <a:cubicBezTo>
                    <a:pt x="3" y="31"/>
                    <a:pt x="0" y="26"/>
                    <a:pt x="0" y="20"/>
                  </a:cubicBezTo>
                  <a:cubicBezTo>
                    <a:pt x="0" y="20"/>
                    <a:pt x="0" y="20"/>
                    <a:pt x="0" y="20"/>
                  </a:cubicBezTo>
                  <a:cubicBezTo>
                    <a:pt x="0" y="20"/>
                    <a:pt x="0" y="20"/>
                    <a:pt x="0" y="20"/>
                  </a:cubicBezTo>
                  <a:cubicBezTo>
                    <a:pt x="0" y="14"/>
                    <a:pt x="3" y="9"/>
                    <a:pt x="6" y="6"/>
                  </a:cubicBezTo>
                  <a:cubicBezTo>
                    <a:pt x="10" y="2"/>
                    <a:pt x="15" y="0"/>
                    <a:pt x="21" y="0"/>
                  </a:cubicBezTo>
                  <a:cubicBezTo>
                    <a:pt x="53" y="0"/>
                    <a:pt x="53" y="0"/>
                    <a:pt x="53" y="0"/>
                  </a:cubicBezTo>
                  <a:cubicBezTo>
                    <a:pt x="58" y="0"/>
                    <a:pt x="63" y="2"/>
                    <a:pt x="67" y="6"/>
                  </a:cubicBez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76" name="Freeform 376">
              <a:extLst>
                <a:ext uri="{FF2B5EF4-FFF2-40B4-BE49-F238E27FC236}">
                  <a16:creationId xmlns:a16="http://schemas.microsoft.com/office/drawing/2014/main" id="{42B6FE23-FD47-4EB2-9D50-8B8EB94C70C4}"/>
                </a:ext>
              </a:extLst>
            </p:cNvPr>
            <p:cNvSpPr>
              <a:spLocks/>
            </p:cNvSpPr>
            <p:nvPr/>
          </p:nvSpPr>
          <p:spPr bwMode="auto">
            <a:xfrm>
              <a:off x="8411320" y="2278116"/>
              <a:ext cx="132736" cy="80581"/>
            </a:xfrm>
            <a:custGeom>
              <a:avLst/>
              <a:gdLst/>
              <a:ahLst/>
              <a:cxnLst>
                <a:cxn ang="0">
                  <a:pos x="0" y="6"/>
                </a:cxn>
                <a:cxn ang="0">
                  <a:pos x="14" y="0"/>
                </a:cxn>
                <a:cxn ang="0">
                  <a:pos x="46" y="0"/>
                </a:cxn>
                <a:cxn ang="0">
                  <a:pos x="61" y="6"/>
                </a:cxn>
                <a:cxn ang="0">
                  <a:pos x="66" y="20"/>
                </a:cxn>
                <a:cxn ang="0">
                  <a:pos x="66" y="20"/>
                </a:cxn>
                <a:cxn ang="0">
                  <a:pos x="66" y="20"/>
                </a:cxn>
                <a:cxn ang="0">
                  <a:pos x="61" y="34"/>
                </a:cxn>
                <a:cxn ang="0">
                  <a:pos x="46" y="40"/>
                </a:cxn>
                <a:cxn ang="0">
                  <a:pos x="14" y="40"/>
                </a:cxn>
                <a:cxn ang="0">
                  <a:pos x="0" y="34"/>
                </a:cxn>
              </a:cxnLst>
              <a:rect l="0" t="0" r="r" b="b"/>
              <a:pathLst>
                <a:path w="66" h="40">
                  <a:moveTo>
                    <a:pt x="0" y="6"/>
                  </a:moveTo>
                  <a:cubicBezTo>
                    <a:pt x="3" y="2"/>
                    <a:pt x="8" y="0"/>
                    <a:pt x="14" y="0"/>
                  </a:cubicBezTo>
                  <a:cubicBezTo>
                    <a:pt x="46" y="0"/>
                    <a:pt x="46" y="0"/>
                    <a:pt x="46" y="0"/>
                  </a:cubicBezTo>
                  <a:cubicBezTo>
                    <a:pt x="52" y="0"/>
                    <a:pt x="57" y="2"/>
                    <a:pt x="61" y="6"/>
                  </a:cubicBezTo>
                  <a:cubicBezTo>
                    <a:pt x="64" y="9"/>
                    <a:pt x="66" y="14"/>
                    <a:pt x="66" y="20"/>
                  </a:cubicBezTo>
                  <a:cubicBezTo>
                    <a:pt x="66" y="20"/>
                    <a:pt x="66" y="20"/>
                    <a:pt x="66" y="20"/>
                  </a:cubicBezTo>
                  <a:cubicBezTo>
                    <a:pt x="66" y="20"/>
                    <a:pt x="66" y="20"/>
                    <a:pt x="66" y="20"/>
                  </a:cubicBezTo>
                  <a:cubicBezTo>
                    <a:pt x="66" y="26"/>
                    <a:pt x="64" y="31"/>
                    <a:pt x="61" y="34"/>
                  </a:cubicBezTo>
                  <a:cubicBezTo>
                    <a:pt x="57" y="38"/>
                    <a:pt x="52" y="40"/>
                    <a:pt x="46" y="40"/>
                  </a:cubicBezTo>
                  <a:cubicBezTo>
                    <a:pt x="14" y="40"/>
                    <a:pt x="14" y="40"/>
                    <a:pt x="14" y="40"/>
                  </a:cubicBezTo>
                  <a:cubicBezTo>
                    <a:pt x="8" y="40"/>
                    <a:pt x="3" y="38"/>
                    <a:pt x="0" y="34"/>
                  </a:cubicBez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77" name="Line 377">
              <a:extLst>
                <a:ext uri="{FF2B5EF4-FFF2-40B4-BE49-F238E27FC236}">
                  <a16:creationId xmlns:a16="http://schemas.microsoft.com/office/drawing/2014/main" id="{5EFDC154-AC4B-49DB-B711-EF41A0A9D1FE}"/>
                </a:ext>
              </a:extLst>
            </p:cNvPr>
            <p:cNvSpPr>
              <a:spLocks noChangeShapeType="1"/>
            </p:cNvSpPr>
            <p:nvPr/>
          </p:nvSpPr>
          <p:spPr bwMode="auto">
            <a:xfrm>
              <a:off x="8315299" y="2319114"/>
              <a:ext cx="105907" cy="1414"/>
            </a:xfrm>
            <a:prstGeom prst="line">
              <a:avLst/>
            </a:pr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6" name="Pentagon 26">
              <a:extLst>
                <a:ext uri="{FF2B5EF4-FFF2-40B4-BE49-F238E27FC236}">
                  <a16:creationId xmlns:a16="http://schemas.microsoft.com/office/drawing/2014/main" id="{79180E4E-FC2E-4765-9155-2C6DE7FFF40F}"/>
                </a:ext>
              </a:extLst>
            </p:cNvPr>
            <p:cNvSpPr/>
            <p:nvPr/>
          </p:nvSpPr>
          <p:spPr>
            <a:xfrm rot="5400000">
              <a:off x="9286426" y="1555993"/>
              <a:ext cx="1099004" cy="1469556"/>
            </a:xfrm>
            <a:prstGeom prst="homePlate">
              <a:avLst>
                <a:gd name="adj" fmla="val 0"/>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endParaRPr lang="en-US" sz="2400" dirty="0">
                <a:solidFill>
                  <a:prstClr val="white"/>
                </a:solidFill>
                <a:latin typeface="Arial" panose="020B0604020202020204" pitchFamily="34" charset="0"/>
                <a:cs typeface="Arial" panose="020B0604020202020204" pitchFamily="34" charset="0"/>
              </a:endParaRPr>
            </a:p>
          </p:txBody>
        </p:sp>
        <p:sp>
          <p:nvSpPr>
            <p:cNvPr id="59" name="Rounded Rectangle 27">
              <a:extLst>
                <a:ext uri="{FF2B5EF4-FFF2-40B4-BE49-F238E27FC236}">
                  <a16:creationId xmlns:a16="http://schemas.microsoft.com/office/drawing/2014/main" id="{C32459BB-7A99-46E3-A5BC-44309AF79D37}"/>
                </a:ext>
              </a:extLst>
            </p:cNvPr>
            <p:cNvSpPr/>
            <p:nvPr/>
          </p:nvSpPr>
          <p:spPr>
            <a:xfrm rot="5400000">
              <a:off x="9681454" y="992198"/>
              <a:ext cx="296060" cy="1469556"/>
            </a:xfrm>
            <a:prstGeom prst="roundRect">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r>
                <a:rPr lang="en-US" sz="1600" dirty="0">
                  <a:solidFill>
                    <a:prstClr val="white">
                      <a:lumMod val="85000"/>
                    </a:prstClr>
                  </a:solidFill>
                  <a:latin typeface="Arial" panose="020B0604020202020204" pitchFamily="34" charset="0"/>
                  <a:cs typeface="Arial" panose="020B0604020202020204" pitchFamily="34" charset="0"/>
                </a:rPr>
                <a:t>Exception</a:t>
              </a:r>
            </a:p>
          </p:txBody>
        </p:sp>
        <p:sp>
          <p:nvSpPr>
            <p:cNvPr id="72" name="Freeform 9">
              <a:extLst>
                <a:ext uri="{FF2B5EF4-FFF2-40B4-BE49-F238E27FC236}">
                  <a16:creationId xmlns:a16="http://schemas.microsoft.com/office/drawing/2014/main" id="{DC63CA42-7A4E-44D1-B35A-F9C040BF9A21}"/>
                </a:ext>
              </a:extLst>
            </p:cNvPr>
            <p:cNvSpPr>
              <a:spLocks/>
            </p:cNvSpPr>
            <p:nvPr/>
          </p:nvSpPr>
          <p:spPr bwMode="auto">
            <a:xfrm rot="5400000">
              <a:off x="9411410" y="1855705"/>
              <a:ext cx="873706" cy="866238"/>
            </a:xfrm>
            <a:custGeom>
              <a:avLst/>
              <a:gdLst>
                <a:gd name="T0" fmla="*/ 357 w 714"/>
                <a:gd name="T1" fmla="*/ 711 h 711"/>
                <a:gd name="T2" fmla="*/ 714 w 714"/>
                <a:gd name="T3" fmla="*/ 356 h 711"/>
                <a:gd name="T4" fmla="*/ 357 w 714"/>
                <a:gd name="T5" fmla="*/ 0 h 711"/>
                <a:gd name="T6" fmla="*/ 0 w 714"/>
                <a:gd name="T7" fmla="*/ 356 h 711"/>
                <a:gd name="T8" fmla="*/ 357 w 714"/>
                <a:gd name="T9" fmla="*/ 711 h 711"/>
              </a:gdLst>
              <a:ahLst/>
              <a:cxnLst>
                <a:cxn ang="0">
                  <a:pos x="T0" y="T1"/>
                </a:cxn>
                <a:cxn ang="0">
                  <a:pos x="T2" y="T3"/>
                </a:cxn>
                <a:cxn ang="0">
                  <a:pos x="T4" y="T5"/>
                </a:cxn>
                <a:cxn ang="0">
                  <a:pos x="T6" y="T7"/>
                </a:cxn>
                <a:cxn ang="0">
                  <a:pos x="T8" y="T9"/>
                </a:cxn>
              </a:cxnLst>
              <a:rect l="0" t="0" r="r" b="b"/>
              <a:pathLst>
                <a:path w="714" h="711">
                  <a:moveTo>
                    <a:pt x="357" y="711"/>
                  </a:moveTo>
                  <a:lnTo>
                    <a:pt x="714" y="356"/>
                  </a:lnTo>
                  <a:lnTo>
                    <a:pt x="357" y="0"/>
                  </a:lnTo>
                  <a:lnTo>
                    <a:pt x="0" y="356"/>
                  </a:lnTo>
                  <a:lnTo>
                    <a:pt x="357" y="711"/>
                  </a:lnTo>
                  <a:close/>
                </a:path>
              </a:pathLst>
            </a:custGeom>
            <a:solidFill>
              <a:schemeClr val="bg1">
                <a:lumMod val="95000"/>
              </a:schemeClr>
            </a:solidFill>
            <a:ln>
              <a:noFill/>
            </a:ln>
            <a:effectLst>
              <a:innerShdw blurRad="63500" dist="50800">
                <a:prstClr val="black">
                  <a:alpha val="20000"/>
                </a:prstClr>
              </a:innerShdw>
            </a:effec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73" name="Freeform 10">
              <a:extLst>
                <a:ext uri="{FF2B5EF4-FFF2-40B4-BE49-F238E27FC236}">
                  <a16:creationId xmlns:a16="http://schemas.microsoft.com/office/drawing/2014/main" id="{11E8A818-E610-45CC-9DAF-A25A0A103644}"/>
                </a:ext>
              </a:extLst>
            </p:cNvPr>
            <p:cNvSpPr>
              <a:spLocks/>
            </p:cNvSpPr>
            <p:nvPr/>
          </p:nvSpPr>
          <p:spPr bwMode="auto">
            <a:xfrm>
              <a:off x="9554644" y="1994529"/>
              <a:ext cx="587238" cy="588589"/>
            </a:xfrm>
            <a:custGeom>
              <a:avLst/>
              <a:gdLst>
                <a:gd name="T0" fmla="*/ 241 w 482"/>
                <a:gd name="T1" fmla="*/ 481 h 481"/>
                <a:gd name="T2" fmla="*/ 482 w 482"/>
                <a:gd name="T3" fmla="*/ 241 h 481"/>
                <a:gd name="T4" fmla="*/ 241 w 482"/>
                <a:gd name="T5" fmla="*/ 0 h 481"/>
                <a:gd name="T6" fmla="*/ 0 w 482"/>
                <a:gd name="T7" fmla="*/ 241 h 481"/>
                <a:gd name="T8" fmla="*/ 241 w 482"/>
                <a:gd name="T9" fmla="*/ 481 h 481"/>
              </a:gdLst>
              <a:ahLst/>
              <a:cxnLst>
                <a:cxn ang="0">
                  <a:pos x="T0" y="T1"/>
                </a:cxn>
                <a:cxn ang="0">
                  <a:pos x="T2" y="T3"/>
                </a:cxn>
                <a:cxn ang="0">
                  <a:pos x="T4" y="T5"/>
                </a:cxn>
                <a:cxn ang="0">
                  <a:pos x="T6" y="T7"/>
                </a:cxn>
                <a:cxn ang="0">
                  <a:pos x="T8" y="T9"/>
                </a:cxn>
              </a:cxnLst>
              <a:rect l="0" t="0" r="r" b="b"/>
              <a:pathLst>
                <a:path w="482" h="481">
                  <a:moveTo>
                    <a:pt x="241" y="481"/>
                  </a:moveTo>
                  <a:lnTo>
                    <a:pt x="482" y="241"/>
                  </a:lnTo>
                  <a:lnTo>
                    <a:pt x="241" y="0"/>
                  </a:lnTo>
                  <a:lnTo>
                    <a:pt x="0" y="241"/>
                  </a:lnTo>
                  <a:lnTo>
                    <a:pt x="241" y="481"/>
                  </a:lnTo>
                  <a:close/>
                </a:path>
              </a:pathLst>
            </a:custGeom>
            <a:solidFill>
              <a:srgbClr val="41A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71" name="Freeform 479">
              <a:extLst>
                <a:ext uri="{FF2B5EF4-FFF2-40B4-BE49-F238E27FC236}">
                  <a16:creationId xmlns:a16="http://schemas.microsoft.com/office/drawing/2014/main" id="{2D36C94F-61E2-4A32-85F5-9CB120987BDC}"/>
                </a:ext>
              </a:extLst>
            </p:cNvPr>
            <p:cNvSpPr>
              <a:spLocks/>
            </p:cNvSpPr>
            <p:nvPr/>
          </p:nvSpPr>
          <p:spPr bwMode="auto">
            <a:xfrm>
              <a:off x="9765177" y="2146058"/>
              <a:ext cx="193613" cy="284665"/>
            </a:xfrm>
            <a:custGeom>
              <a:avLst/>
              <a:gdLst/>
              <a:ahLst/>
              <a:cxnLst>
                <a:cxn ang="0">
                  <a:pos x="37" y="330"/>
                </a:cxn>
                <a:cxn ang="0">
                  <a:pos x="35" y="89"/>
                </a:cxn>
                <a:cxn ang="0">
                  <a:pos x="0" y="89"/>
                </a:cxn>
                <a:cxn ang="0">
                  <a:pos x="44" y="0"/>
                </a:cxn>
                <a:cxn ang="0">
                  <a:pos x="93" y="88"/>
                </a:cxn>
                <a:cxn ang="0">
                  <a:pos x="58" y="88"/>
                </a:cxn>
                <a:cxn ang="0">
                  <a:pos x="59" y="203"/>
                </a:cxn>
                <a:cxn ang="0">
                  <a:pos x="99" y="170"/>
                </a:cxn>
                <a:cxn ang="0">
                  <a:pos x="91" y="159"/>
                </a:cxn>
                <a:cxn ang="0">
                  <a:pos x="145" y="141"/>
                </a:cxn>
                <a:cxn ang="0">
                  <a:pos x="128" y="197"/>
                </a:cxn>
                <a:cxn ang="0">
                  <a:pos x="116" y="186"/>
                </a:cxn>
                <a:cxn ang="0">
                  <a:pos x="61" y="233"/>
                </a:cxn>
                <a:cxn ang="0">
                  <a:pos x="62" y="327"/>
                </a:cxn>
              </a:cxnLst>
              <a:rect l="0" t="0" r="r" b="b"/>
              <a:pathLst>
                <a:path w="145" h="330">
                  <a:moveTo>
                    <a:pt x="37" y="330"/>
                  </a:moveTo>
                  <a:lnTo>
                    <a:pt x="35" y="89"/>
                  </a:lnTo>
                  <a:lnTo>
                    <a:pt x="0" y="89"/>
                  </a:lnTo>
                  <a:lnTo>
                    <a:pt x="44" y="0"/>
                  </a:lnTo>
                  <a:lnTo>
                    <a:pt x="93" y="88"/>
                  </a:lnTo>
                  <a:lnTo>
                    <a:pt x="58" y="88"/>
                  </a:lnTo>
                  <a:lnTo>
                    <a:pt x="59" y="203"/>
                  </a:lnTo>
                  <a:lnTo>
                    <a:pt x="99" y="170"/>
                  </a:lnTo>
                  <a:lnTo>
                    <a:pt x="91" y="159"/>
                  </a:lnTo>
                  <a:lnTo>
                    <a:pt x="145" y="141"/>
                  </a:lnTo>
                  <a:lnTo>
                    <a:pt x="128" y="197"/>
                  </a:lnTo>
                  <a:lnTo>
                    <a:pt x="116" y="186"/>
                  </a:lnTo>
                  <a:lnTo>
                    <a:pt x="61" y="233"/>
                  </a:lnTo>
                  <a:lnTo>
                    <a:pt x="62" y="327"/>
                  </a:ln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7" name="Pentagon 22">
              <a:extLst>
                <a:ext uri="{FF2B5EF4-FFF2-40B4-BE49-F238E27FC236}">
                  <a16:creationId xmlns:a16="http://schemas.microsoft.com/office/drawing/2014/main" id="{4DFD18D3-5538-42A8-92FA-FD5FCCB89082}"/>
                </a:ext>
              </a:extLst>
            </p:cNvPr>
            <p:cNvSpPr/>
            <p:nvPr/>
          </p:nvSpPr>
          <p:spPr>
            <a:xfrm rot="5400000">
              <a:off x="10757157" y="1554069"/>
              <a:ext cx="1099004" cy="1473405"/>
            </a:xfrm>
            <a:prstGeom prst="homePlate">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endParaRPr lang="en-US" sz="2400">
                <a:solidFill>
                  <a:prstClr val="white"/>
                </a:solidFill>
                <a:latin typeface="Arial" panose="020B0604020202020204" pitchFamily="34" charset="0"/>
                <a:cs typeface="Arial" panose="020B0604020202020204" pitchFamily="34" charset="0"/>
              </a:endParaRPr>
            </a:p>
          </p:txBody>
        </p:sp>
        <p:sp>
          <p:nvSpPr>
            <p:cNvPr id="60" name="Rounded Rectangle 23">
              <a:extLst>
                <a:ext uri="{FF2B5EF4-FFF2-40B4-BE49-F238E27FC236}">
                  <a16:creationId xmlns:a16="http://schemas.microsoft.com/office/drawing/2014/main" id="{2CE4396E-C828-465B-BA3D-0145B8AA896E}"/>
                </a:ext>
              </a:extLst>
            </p:cNvPr>
            <p:cNvSpPr/>
            <p:nvPr/>
          </p:nvSpPr>
          <p:spPr>
            <a:xfrm rot="5400000">
              <a:off x="11161222" y="990273"/>
              <a:ext cx="296061" cy="1473405"/>
            </a:xfrm>
            <a:prstGeom prst="roundRect">
              <a:avLst/>
            </a:prstGeom>
            <a:solidFill>
              <a:schemeClr val="bg2">
                <a:lumMod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r>
                <a:rPr lang="en-US" sz="1600" dirty="0">
                  <a:solidFill>
                    <a:prstClr val="white">
                      <a:lumMod val="85000"/>
                    </a:prstClr>
                  </a:solidFill>
                  <a:latin typeface="Arial" panose="020B0604020202020204" pitchFamily="34" charset="0"/>
                  <a:cs typeface="Arial" panose="020B0604020202020204" pitchFamily="34" charset="0"/>
                </a:rPr>
                <a:t>Value</a:t>
              </a:r>
            </a:p>
          </p:txBody>
        </p:sp>
        <p:sp>
          <p:nvSpPr>
            <p:cNvPr id="68" name="Freeform 9">
              <a:extLst>
                <a:ext uri="{FF2B5EF4-FFF2-40B4-BE49-F238E27FC236}">
                  <a16:creationId xmlns:a16="http://schemas.microsoft.com/office/drawing/2014/main" id="{00CE1C21-652E-422D-A877-17718939DBBF}"/>
                </a:ext>
              </a:extLst>
            </p:cNvPr>
            <p:cNvSpPr>
              <a:spLocks/>
            </p:cNvSpPr>
            <p:nvPr/>
          </p:nvSpPr>
          <p:spPr bwMode="auto">
            <a:xfrm rot="5400000">
              <a:off x="10889462" y="1853673"/>
              <a:ext cx="873706" cy="868506"/>
            </a:xfrm>
            <a:custGeom>
              <a:avLst/>
              <a:gdLst>
                <a:gd name="T0" fmla="*/ 357 w 714"/>
                <a:gd name="T1" fmla="*/ 711 h 711"/>
                <a:gd name="T2" fmla="*/ 714 w 714"/>
                <a:gd name="T3" fmla="*/ 356 h 711"/>
                <a:gd name="T4" fmla="*/ 357 w 714"/>
                <a:gd name="T5" fmla="*/ 0 h 711"/>
                <a:gd name="T6" fmla="*/ 0 w 714"/>
                <a:gd name="T7" fmla="*/ 356 h 711"/>
                <a:gd name="T8" fmla="*/ 357 w 714"/>
                <a:gd name="T9" fmla="*/ 711 h 711"/>
              </a:gdLst>
              <a:ahLst/>
              <a:cxnLst>
                <a:cxn ang="0">
                  <a:pos x="T0" y="T1"/>
                </a:cxn>
                <a:cxn ang="0">
                  <a:pos x="T2" y="T3"/>
                </a:cxn>
                <a:cxn ang="0">
                  <a:pos x="T4" y="T5"/>
                </a:cxn>
                <a:cxn ang="0">
                  <a:pos x="T6" y="T7"/>
                </a:cxn>
                <a:cxn ang="0">
                  <a:pos x="T8" y="T9"/>
                </a:cxn>
              </a:cxnLst>
              <a:rect l="0" t="0" r="r" b="b"/>
              <a:pathLst>
                <a:path w="714" h="711">
                  <a:moveTo>
                    <a:pt x="357" y="711"/>
                  </a:moveTo>
                  <a:lnTo>
                    <a:pt x="714" y="356"/>
                  </a:lnTo>
                  <a:lnTo>
                    <a:pt x="357" y="0"/>
                  </a:lnTo>
                  <a:lnTo>
                    <a:pt x="0" y="356"/>
                  </a:lnTo>
                  <a:lnTo>
                    <a:pt x="357" y="711"/>
                  </a:lnTo>
                  <a:close/>
                </a:path>
              </a:pathLst>
            </a:custGeom>
            <a:solidFill>
              <a:schemeClr val="bg1">
                <a:lumMod val="95000"/>
              </a:schemeClr>
            </a:solidFill>
            <a:ln>
              <a:noFill/>
            </a:ln>
            <a:effectLst>
              <a:innerShdw blurRad="63500" dist="50800">
                <a:prstClr val="black">
                  <a:alpha val="20000"/>
                </a:prstClr>
              </a:innerShdw>
            </a:effec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69" name="Freeform 10">
              <a:extLst>
                <a:ext uri="{FF2B5EF4-FFF2-40B4-BE49-F238E27FC236}">
                  <a16:creationId xmlns:a16="http://schemas.microsoft.com/office/drawing/2014/main" id="{40E6E852-5A46-4345-992D-96A1EB38E6EE}"/>
                </a:ext>
              </a:extLst>
            </p:cNvPr>
            <p:cNvSpPr>
              <a:spLocks/>
            </p:cNvSpPr>
            <p:nvPr/>
          </p:nvSpPr>
          <p:spPr bwMode="auto">
            <a:xfrm>
              <a:off x="11031927" y="1993631"/>
              <a:ext cx="588775" cy="588589"/>
            </a:xfrm>
            <a:custGeom>
              <a:avLst/>
              <a:gdLst>
                <a:gd name="T0" fmla="*/ 241 w 482"/>
                <a:gd name="T1" fmla="*/ 481 h 481"/>
                <a:gd name="T2" fmla="*/ 482 w 482"/>
                <a:gd name="T3" fmla="*/ 241 h 481"/>
                <a:gd name="T4" fmla="*/ 241 w 482"/>
                <a:gd name="T5" fmla="*/ 0 h 481"/>
                <a:gd name="T6" fmla="*/ 0 w 482"/>
                <a:gd name="T7" fmla="*/ 241 h 481"/>
                <a:gd name="T8" fmla="*/ 241 w 482"/>
                <a:gd name="T9" fmla="*/ 481 h 481"/>
              </a:gdLst>
              <a:ahLst/>
              <a:cxnLst>
                <a:cxn ang="0">
                  <a:pos x="T0" y="T1"/>
                </a:cxn>
                <a:cxn ang="0">
                  <a:pos x="T2" y="T3"/>
                </a:cxn>
                <a:cxn ang="0">
                  <a:pos x="T4" y="T5"/>
                </a:cxn>
                <a:cxn ang="0">
                  <a:pos x="T6" y="T7"/>
                </a:cxn>
                <a:cxn ang="0">
                  <a:pos x="T8" y="T9"/>
                </a:cxn>
              </a:cxnLst>
              <a:rect l="0" t="0" r="r" b="b"/>
              <a:pathLst>
                <a:path w="482" h="481">
                  <a:moveTo>
                    <a:pt x="241" y="481"/>
                  </a:moveTo>
                  <a:lnTo>
                    <a:pt x="482" y="241"/>
                  </a:lnTo>
                  <a:lnTo>
                    <a:pt x="241" y="0"/>
                  </a:lnTo>
                  <a:lnTo>
                    <a:pt x="0" y="241"/>
                  </a:lnTo>
                  <a:lnTo>
                    <a:pt x="241" y="481"/>
                  </a:lnTo>
                  <a:close/>
                </a:path>
              </a:pathLst>
            </a:custGeom>
            <a:solidFill>
              <a:srgbClr val="41A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a:endParaRPr>
            </a:p>
          </p:txBody>
        </p:sp>
        <p:sp>
          <p:nvSpPr>
            <p:cNvPr id="66" name="Freeform 608">
              <a:extLst>
                <a:ext uri="{FF2B5EF4-FFF2-40B4-BE49-F238E27FC236}">
                  <a16:creationId xmlns:a16="http://schemas.microsoft.com/office/drawing/2014/main" id="{29834932-069B-4A02-9CE2-5D6DBA16A1AF}"/>
                </a:ext>
              </a:extLst>
            </p:cNvPr>
            <p:cNvSpPr>
              <a:spLocks/>
            </p:cNvSpPr>
            <p:nvPr/>
          </p:nvSpPr>
          <p:spPr bwMode="auto">
            <a:xfrm>
              <a:off x="11137120" y="2175368"/>
              <a:ext cx="339645" cy="195953"/>
            </a:xfrm>
            <a:custGeom>
              <a:avLst/>
              <a:gdLst/>
              <a:ahLst/>
              <a:cxnLst>
                <a:cxn ang="0">
                  <a:pos x="331" y="193"/>
                </a:cxn>
                <a:cxn ang="0">
                  <a:pos x="295" y="193"/>
                </a:cxn>
                <a:cxn ang="0">
                  <a:pos x="295" y="0"/>
                </a:cxn>
                <a:cxn ang="0">
                  <a:pos x="268" y="0"/>
                </a:cxn>
                <a:cxn ang="0">
                  <a:pos x="268" y="193"/>
                </a:cxn>
                <a:cxn ang="0">
                  <a:pos x="261" y="193"/>
                </a:cxn>
                <a:cxn ang="0">
                  <a:pos x="261" y="46"/>
                </a:cxn>
                <a:cxn ang="0">
                  <a:pos x="235" y="46"/>
                </a:cxn>
                <a:cxn ang="0">
                  <a:pos x="235" y="193"/>
                </a:cxn>
                <a:cxn ang="0">
                  <a:pos x="226" y="193"/>
                </a:cxn>
                <a:cxn ang="0">
                  <a:pos x="226" y="99"/>
                </a:cxn>
                <a:cxn ang="0">
                  <a:pos x="200" y="99"/>
                </a:cxn>
                <a:cxn ang="0">
                  <a:pos x="200" y="193"/>
                </a:cxn>
                <a:cxn ang="0">
                  <a:pos x="193" y="193"/>
                </a:cxn>
                <a:cxn ang="0">
                  <a:pos x="193" y="131"/>
                </a:cxn>
                <a:cxn ang="0">
                  <a:pos x="166" y="131"/>
                </a:cxn>
                <a:cxn ang="0">
                  <a:pos x="166" y="193"/>
                </a:cxn>
                <a:cxn ang="0">
                  <a:pos x="159" y="193"/>
                </a:cxn>
                <a:cxn ang="0">
                  <a:pos x="159" y="149"/>
                </a:cxn>
                <a:cxn ang="0">
                  <a:pos x="133" y="149"/>
                </a:cxn>
                <a:cxn ang="0">
                  <a:pos x="133" y="193"/>
                </a:cxn>
                <a:cxn ang="0">
                  <a:pos x="125" y="193"/>
                </a:cxn>
                <a:cxn ang="0">
                  <a:pos x="125" y="162"/>
                </a:cxn>
                <a:cxn ang="0">
                  <a:pos x="100" y="162"/>
                </a:cxn>
                <a:cxn ang="0">
                  <a:pos x="100" y="193"/>
                </a:cxn>
                <a:cxn ang="0">
                  <a:pos x="92" y="193"/>
                </a:cxn>
                <a:cxn ang="0">
                  <a:pos x="92" y="169"/>
                </a:cxn>
                <a:cxn ang="0">
                  <a:pos x="66" y="169"/>
                </a:cxn>
                <a:cxn ang="0">
                  <a:pos x="66" y="193"/>
                </a:cxn>
                <a:cxn ang="0">
                  <a:pos x="57" y="193"/>
                </a:cxn>
                <a:cxn ang="0">
                  <a:pos x="57" y="180"/>
                </a:cxn>
                <a:cxn ang="0">
                  <a:pos x="33" y="180"/>
                </a:cxn>
                <a:cxn ang="0">
                  <a:pos x="33" y="193"/>
                </a:cxn>
                <a:cxn ang="0">
                  <a:pos x="0" y="193"/>
                </a:cxn>
              </a:cxnLst>
              <a:rect l="0" t="0" r="r" b="b"/>
              <a:pathLst>
                <a:path w="331" h="193">
                  <a:moveTo>
                    <a:pt x="331" y="193"/>
                  </a:moveTo>
                  <a:lnTo>
                    <a:pt x="295" y="193"/>
                  </a:lnTo>
                  <a:lnTo>
                    <a:pt x="295" y="0"/>
                  </a:lnTo>
                  <a:lnTo>
                    <a:pt x="268" y="0"/>
                  </a:lnTo>
                  <a:lnTo>
                    <a:pt x="268" y="193"/>
                  </a:lnTo>
                  <a:lnTo>
                    <a:pt x="261" y="193"/>
                  </a:lnTo>
                  <a:lnTo>
                    <a:pt x="261" y="46"/>
                  </a:lnTo>
                  <a:lnTo>
                    <a:pt x="235" y="46"/>
                  </a:lnTo>
                  <a:lnTo>
                    <a:pt x="235" y="193"/>
                  </a:lnTo>
                  <a:lnTo>
                    <a:pt x="226" y="193"/>
                  </a:lnTo>
                  <a:lnTo>
                    <a:pt x="226" y="99"/>
                  </a:lnTo>
                  <a:lnTo>
                    <a:pt x="200" y="99"/>
                  </a:lnTo>
                  <a:lnTo>
                    <a:pt x="200" y="193"/>
                  </a:lnTo>
                  <a:lnTo>
                    <a:pt x="193" y="193"/>
                  </a:lnTo>
                  <a:lnTo>
                    <a:pt x="193" y="131"/>
                  </a:lnTo>
                  <a:lnTo>
                    <a:pt x="166" y="131"/>
                  </a:lnTo>
                  <a:lnTo>
                    <a:pt x="166" y="193"/>
                  </a:lnTo>
                  <a:lnTo>
                    <a:pt x="159" y="193"/>
                  </a:lnTo>
                  <a:lnTo>
                    <a:pt x="159" y="149"/>
                  </a:lnTo>
                  <a:lnTo>
                    <a:pt x="133" y="149"/>
                  </a:lnTo>
                  <a:lnTo>
                    <a:pt x="133" y="193"/>
                  </a:lnTo>
                  <a:lnTo>
                    <a:pt x="125" y="193"/>
                  </a:lnTo>
                  <a:lnTo>
                    <a:pt x="125" y="162"/>
                  </a:lnTo>
                  <a:lnTo>
                    <a:pt x="100" y="162"/>
                  </a:lnTo>
                  <a:lnTo>
                    <a:pt x="100" y="193"/>
                  </a:lnTo>
                  <a:lnTo>
                    <a:pt x="92" y="193"/>
                  </a:lnTo>
                  <a:lnTo>
                    <a:pt x="92" y="169"/>
                  </a:lnTo>
                  <a:lnTo>
                    <a:pt x="66" y="169"/>
                  </a:lnTo>
                  <a:lnTo>
                    <a:pt x="66" y="193"/>
                  </a:lnTo>
                  <a:lnTo>
                    <a:pt x="57" y="193"/>
                  </a:lnTo>
                  <a:lnTo>
                    <a:pt x="57" y="180"/>
                  </a:lnTo>
                  <a:lnTo>
                    <a:pt x="33" y="180"/>
                  </a:lnTo>
                  <a:lnTo>
                    <a:pt x="33" y="193"/>
                  </a:lnTo>
                  <a:lnTo>
                    <a:pt x="0" y="193"/>
                  </a:ln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sp>
          <p:nvSpPr>
            <p:cNvPr id="67" name="Freeform 609">
              <a:extLst>
                <a:ext uri="{FF2B5EF4-FFF2-40B4-BE49-F238E27FC236}">
                  <a16:creationId xmlns:a16="http://schemas.microsoft.com/office/drawing/2014/main" id="{19DF89BD-43F0-49B0-99D7-DA544134A716}"/>
                </a:ext>
              </a:extLst>
            </p:cNvPr>
            <p:cNvSpPr>
              <a:spLocks/>
            </p:cNvSpPr>
            <p:nvPr/>
          </p:nvSpPr>
          <p:spPr bwMode="auto">
            <a:xfrm>
              <a:off x="11182270" y="2122572"/>
              <a:ext cx="216510" cy="198999"/>
            </a:xfrm>
            <a:custGeom>
              <a:avLst/>
              <a:gdLst/>
              <a:ahLst/>
              <a:cxnLst>
                <a:cxn ang="0">
                  <a:pos x="121" y="23"/>
                </a:cxn>
                <a:cxn ang="0">
                  <a:pos x="146" y="0"/>
                </a:cxn>
                <a:cxn ang="0">
                  <a:pos x="147" y="37"/>
                </a:cxn>
                <a:cxn ang="0">
                  <a:pos x="139" y="34"/>
                </a:cxn>
                <a:cxn ang="0">
                  <a:pos x="0" y="136"/>
                </a:cxn>
                <a:cxn ang="0">
                  <a:pos x="128" y="31"/>
                </a:cxn>
              </a:cxnLst>
              <a:rect l="0" t="0" r="r" b="b"/>
              <a:pathLst>
                <a:path w="147" h="136">
                  <a:moveTo>
                    <a:pt x="121" y="23"/>
                  </a:moveTo>
                  <a:cubicBezTo>
                    <a:pt x="146" y="0"/>
                    <a:pt x="146" y="0"/>
                    <a:pt x="146" y="0"/>
                  </a:cubicBezTo>
                  <a:cubicBezTo>
                    <a:pt x="147" y="37"/>
                    <a:pt x="147" y="37"/>
                    <a:pt x="147" y="37"/>
                  </a:cubicBezTo>
                  <a:cubicBezTo>
                    <a:pt x="139" y="34"/>
                    <a:pt x="139" y="34"/>
                    <a:pt x="139" y="34"/>
                  </a:cubicBezTo>
                  <a:cubicBezTo>
                    <a:pt x="119" y="83"/>
                    <a:pt x="70" y="122"/>
                    <a:pt x="0" y="136"/>
                  </a:cubicBezTo>
                  <a:cubicBezTo>
                    <a:pt x="45" y="119"/>
                    <a:pt x="106" y="89"/>
                    <a:pt x="128" y="31"/>
                  </a:cubicBezTo>
                </a:path>
              </a:pathLst>
            </a:custGeom>
            <a:noFill/>
            <a:ln w="12700" cap="rnd">
              <a:solidFill>
                <a:schemeClr val="bg1"/>
              </a:solidFill>
              <a:prstDash val="solid"/>
              <a:round/>
              <a:headEnd/>
              <a:tailEnd/>
            </a:ln>
          </p:spPr>
          <p:txBody>
            <a:bodyPr vert="horz" wrap="square" lIns="121920" tIns="60960" rIns="121920" bIns="60960" numCol="1" anchor="t" anchorCtr="0" compatLnSpc="1">
              <a:prstTxWarp prst="textNoShape">
                <a:avLst/>
              </a:prstTxWarp>
            </a:bodyPr>
            <a:lstStyle/>
            <a:p>
              <a:pPr defTabSz="1219170"/>
              <a:endParaRPr lang="en-GB" sz="2400" dirty="0">
                <a:solidFill>
                  <a:prstClr val="black"/>
                </a:solidFill>
                <a:latin typeface="Calibri"/>
              </a:endParaRPr>
            </a:p>
          </p:txBody>
        </p:sp>
      </p:grpSp>
      <p:graphicFrame>
        <p:nvGraphicFramePr>
          <p:cNvPr id="80" name="Table 79">
            <a:extLst>
              <a:ext uri="{FF2B5EF4-FFF2-40B4-BE49-F238E27FC236}">
                <a16:creationId xmlns:a16="http://schemas.microsoft.com/office/drawing/2014/main" id="{115442C7-104B-45F6-BB8B-AA447B91233A}"/>
              </a:ext>
            </a:extLst>
          </p:cNvPr>
          <p:cNvGraphicFramePr>
            <a:graphicFrameLocks noGrp="1"/>
          </p:cNvGraphicFramePr>
          <p:nvPr>
            <p:extLst>
              <p:ext uri="{D42A27DB-BD31-4B8C-83A1-F6EECF244321}">
                <p14:modId xmlns:p14="http://schemas.microsoft.com/office/powerpoint/2010/main" val="3123155181"/>
              </p:ext>
            </p:extLst>
          </p:nvPr>
        </p:nvGraphicFramePr>
        <p:xfrm>
          <a:off x="156000" y="2723165"/>
          <a:ext cx="11880000" cy="2866025"/>
        </p:xfrm>
        <a:graphic>
          <a:graphicData uri="http://schemas.openxmlformats.org/drawingml/2006/table">
            <a:tbl>
              <a:tblPr firstRow="1" bandRow="1">
                <a:tableStyleId>{5C22544A-7EE6-4342-B048-85BDC9FD1C3A}</a:tableStyleId>
              </a:tblPr>
              <a:tblGrid>
                <a:gridCol w="1560292">
                  <a:extLst>
                    <a:ext uri="{9D8B030D-6E8A-4147-A177-3AD203B41FA5}">
                      <a16:colId xmlns:a16="http://schemas.microsoft.com/office/drawing/2014/main" val="20000"/>
                    </a:ext>
                  </a:extLst>
                </a:gridCol>
                <a:gridCol w="1474244">
                  <a:extLst>
                    <a:ext uri="{9D8B030D-6E8A-4147-A177-3AD203B41FA5}">
                      <a16:colId xmlns:a16="http://schemas.microsoft.com/office/drawing/2014/main" val="20001"/>
                    </a:ext>
                  </a:extLst>
                </a:gridCol>
                <a:gridCol w="1474244">
                  <a:extLst>
                    <a:ext uri="{9D8B030D-6E8A-4147-A177-3AD203B41FA5}">
                      <a16:colId xmlns:a16="http://schemas.microsoft.com/office/drawing/2014/main" val="20002"/>
                    </a:ext>
                  </a:extLst>
                </a:gridCol>
                <a:gridCol w="1474244">
                  <a:extLst>
                    <a:ext uri="{9D8B030D-6E8A-4147-A177-3AD203B41FA5}">
                      <a16:colId xmlns:a16="http://schemas.microsoft.com/office/drawing/2014/main" val="20003"/>
                    </a:ext>
                  </a:extLst>
                </a:gridCol>
                <a:gridCol w="1474244">
                  <a:extLst>
                    <a:ext uri="{9D8B030D-6E8A-4147-A177-3AD203B41FA5}">
                      <a16:colId xmlns:a16="http://schemas.microsoft.com/office/drawing/2014/main" val="20004"/>
                    </a:ext>
                  </a:extLst>
                </a:gridCol>
                <a:gridCol w="1474244">
                  <a:extLst>
                    <a:ext uri="{9D8B030D-6E8A-4147-A177-3AD203B41FA5}">
                      <a16:colId xmlns:a16="http://schemas.microsoft.com/office/drawing/2014/main" val="20005"/>
                    </a:ext>
                  </a:extLst>
                </a:gridCol>
                <a:gridCol w="1474244">
                  <a:extLst>
                    <a:ext uri="{9D8B030D-6E8A-4147-A177-3AD203B41FA5}">
                      <a16:colId xmlns:a16="http://schemas.microsoft.com/office/drawing/2014/main" val="20006"/>
                    </a:ext>
                  </a:extLst>
                </a:gridCol>
                <a:gridCol w="1474244">
                  <a:extLst>
                    <a:ext uri="{9D8B030D-6E8A-4147-A177-3AD203B41FA5}">
                      <a16:colId xmlns:a16="http://schemas.microsoft.com/office/drawing/2014/main" val="20007"/>
                    </a:ext>
                  </a:extLst>
                </a:gridCol>
              </a:tblGrid>
              <a:tr h="9302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User Journey</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1"/>
                  </a:ext>
                </a:extLst>
              </a:tr>
              <a:tr h="967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Emailing Content</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endParaRPr lang="en-US" sz="1200" b="1"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10002"/>
                  </a:ext>
                </a:extLst>
              </a:tr>
              <a:tr h="967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latin typeface="Arial" panose="020B0604020202020204" pitchFamily="34" charset="0"/>
                          <a:cs typeface="Arial" panose="020B0604020202020204" pitchFamily="34" charset="0"/>
                        </a:rPr>
                        <a:t>Reporting</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0003"/>
                  </a:ext>
                </a:extLst>
              </a:tr>
            </a:tbl>
          </a:graphicData>
        </a:graphic>
      </p:graphicFrame>
      <p:sp>
        <p:nvSpPr>
          <p:cNvPr id="161" name="TextBox 160">
            <a:extLst>
              <a:ext uri="{FF2B5EF4-FFF2-40B4-BE49-F238E27FC236}">
                <a16:creationId xmlns:a16="http://schemas.microsoft.com/office/drawing/2014/main" id="{7AFF8F1E-A077-4DE4-90B6-016792A0C17A}"/>
              </a:ext>
            </a:extLst>
          </p:cNvPr>
          <p:cNvSpPr txBox="1"/>
          <p:nvPr/>
        </p:nvSpPr>
        <p:spPr>
          <a:xfrm>
            <a:off x="2835091" y="6096050"/>
            <a:ext cx="958339" cy="543867"/>
          </a:xfrm>
          <a:prstGeom prst="rect">
            <a:avLst/>
          </a:prstGeom>
          <a:noFill/>
        </p:spPr>
        <p:txBody>
          <a:bodyPr wrap="none" rtlCol="0">
            <a:spAutoFit/>
          </a:bodyPr>
          <a:lstStyle/>
          <a:p>
            <a:pPr algn="ctr" defTabSz="1219170"/>
            <a:r>
              <a:rPr lang="en-GB" sz="1467" dirty="0">
                <a:solidFill>
                  <a:prstClr val="black"/>
                </a:solidFill>
                <a:latin typeface="Calibri"/>
              </a:rPr>
              <a:t>Poor</a:t>
            </a:r>
          </a:p>
          <a:p>
            <a:pPr algn="ctr" defTabSz="1219170"/>
            <a:r>
              <a:rPr lang="en-GB" sz="1467" dirty="0">
                <a:solidFill>
                  <a:prstClr val="black"/>
                </a:solidFill>
                <a:latin typeface="Calibri"/>
              </a:rPr>
              <a:t>Candidate</a:t>
            </a:r>
          </a:p>
        </p:txBody>
      </p:sp>
      <p:sp>
        <p:nvSpPr>
          <p:cNvPr id="162" name="Oval 161">
            <a:extLst>
              <a:ext uri="{FF2B5EF4-FFF2-40B4-BE49-F238E27FC236}">
                <a16:creationId xmlns:a16="http://schemas.microsoft.com/office/drawing/2014/main" id="{AF72F45F-CF51-4F1E-A915-9CAA7C5ED179}"/>
              </a:ext>
            </a:extLst>
          </p:cNvPr>
          <p:cNvSpPr/>
          <p:nvPr/>
        </p:nvSpPr>
        <p:spPr>
          <a:xfrm>
            <a:off x="7657599" y="6175570"/>
            <a:ext cx="415475" cy="415475"/>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63" name="Oval 162">
            <a:extLst>
              <a:ext uri="{FF2B5EF4-FFF2-40B4-BE49-F238E27FC236}">
                <a16:creationId xmlns:a16="http://schemas.microsoft.com/office/drawing/2014/main" id="{C9580B8A-82A6-45AE-B14E-5D054989795C}"/>
              </a:ext>
            </a:extLst>
          </p:cNvPr>
          <p:cNvSpPr/>
          <p:nvPr/>
        </p:nvSpPr>
        <p:spPr>
          <a:xfrm>
            <a:off x="4224749" y="6175570"/>
            <a:ext cx="415475" cy="41547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grpSp>
        <p:nvGrpSpPr>
          <p:cNvPr id="164" name="Group 163">
            <a:extLst>
              <a:ext uri="{FF2B5EF4-FFF2-40B4-BE49-F238E27FC236}">
                <a16:creationId xmlns:a16="http://schemas.microsoft.com/office/drawing/2014/main" id="{852F5AB7-7A2D-433C-8196-2E7F3D4A95A9}"/>
              </a:ext>
            </a:extLst>
          </p:cNvPr>
          <p:cNvGrpSpPr/>
          <p:nvPr/>
        </p:nvGrpSpPr>
        <p:grpSpPr>
          <a:xfrm>
            <a:off x="5120901" y="6272719"/>
            <a:ext cx="424331" cy="415475"/>
            <a:chOff x="3775499" y="4623974"/>
            <a:chExt cx="318248" cy="311606"/>
          </a:xfrm>
        </p:grpSpPr>
        <p:sp>
          <p:nvSpPr>
            <p:cNvPr id="165" name="Oval 164">
              <a:extLst>
                <a:ext uri="{FF2B5EF4-FFF2-40B4-BE49-F238E27FC236}">
                  <a16:creationId xmlns:a16="http://schemas.microsoft.com/office/drawing/2014/main" id="{2B065670-654D-4BD2-8912-84AC90B6165E}"/>
                </a:ext>
              </a:extLst>
            </p:cNvPr>
            <p:cNvSpPr/>
            <p:nvPr/>
          </p:nvSpPr>
          <p:spPr>
            <a:xfrm>
              <a:off x="378214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66" name="Partial Circle 165">
              <a:extLst>
                <a:ext uri="{FF2B5EF4-FFF2-40B4-BE49-F238E27FC236}">
                  <a16:creationId xmlns:a16="http://schemas.microsoft.com/office/drawing/2014/main" id="{7600D388-DB33-4120-B4B6-CEA408EA3F0E}"/>
                </a:ext>
              </a:extLst>
            </p:cNvPr>
            <p:cNvSpPr/>
            <p:nvPr/>
          </p:nvSpPr>
          <p:spPr>
            <a:xfrm>
              <a:off x="3775499" y="4623974"/>
              <a:ext cx="311606" cy="311606"/>
            </a:xfrm>
            <a:prstGeom prst="pi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167" name="Group 166">
            <a:extLst>
              <a:ext uri="{FF2B5EF4-FFF2-40B4-BE49-F238E27FC236}">
                <a16:creationId xmlns:a16="http://schemas.microsoft.com/office/drawing/2014/main" id="{C3B6252E-E639-44FC-BFB0-6CEDF997A5E4}"/>
              </a:ext>
            </a:extLst>
          </p:cNvPr>
          <p:cNvGrpSpPr/>
          <p:nvPr/>
        </p:nvGrpSpPr>
        <p:grpSpPr>
          <a:xfrm>
            <a:off x="5932318" y="6175570"/>
            <a:ext cx="424331" cy="415475"/>
            <a:chOff x="4419159" y="4623974"/>
            <a:chExt cx="318248" cy="311606"/>
          </a:xfrm>
        </p:grpSpPr>
        <p:sp>
          <p:nvSpPr>
            <p:cNvPr id="168" name="Oval 167">
              <a:extLst>
                <a:ext uri="{FF2B5EF4-FFF2-40B4-BE49-F238E27FC236}">
                  <a16:creationId xmlns:a16="http://schemas.microsoft.com/office/drawing/2014/main" id="{128D9209-03D4-44E7-861A-CB8D5E0B96E1}"/>
                </a:ext>
              </a:extLst>
            </p:cNvPr>
            <p:cNvSpPr/>
            <p:nvPr/>
          </p:nvSpPr>
          <p:spPr>
            <a:xfrm>
              <a:off x="442580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69" name="Partial Circle 168">
              <a:extLst>
                <a:ext uri="{FF2B5EF4-FFF2-40B4-BE49-F238E27FC236}">
                  <a16:creationId xmlns:a16="http://schemas.microsoft.com/office/drawing/2014/main" id="{A651E770-6F40-42F2-A39B-74BAFC7E33DE}"/>
                </a:ext>
              </a:extLst>
            </p:cNvPr>
            <p:cNvSpPr/>
            <p:nvPr/>
          </p:nvSpPr>
          <p:spPr>
            <a:xfrm>
              <a:off x="4419159" y="4623974"/>
              <a:ext cx="311606" cy="311606"/>
            </a:xfrm>
            <a:prstGeom prst="pie">
              <a:avLst>
                <a:gd name="adj1" fmla="val 5326811"/>
                <a:gd name="adj2" fmla="val 1620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170" name="Group 169">
            <a:extLst>
              <a:ext uri="{FF2B5EF4-FFF2-40B4-BE49-F238E27FC236}">
                <a16:creationId xmlns:a16="http://schemas.microsoft.com/office/drawing/2014/main" id="{8FAA0C7F-F4C6-4E45-8B55-57E915C94DCB}"/>
              </a:ext>
            </a:extLst>
          </p:cNvPr>
          <p:cNvGrpSpPr/>
          <p:nvPr/>
        </p:nvGrpSpPr>
        <p:grpSpPr>
          <a:xfrm>
            <a:off x="6794958" y="6175570"/>
            <a:ext cx="415475" cy="415475"/>
            <a:chOff x="5752440" y="4680605"/>
            <a:chExt cx="311606" cy="311606"/>
          </a:xfrm>
        </p:grpSpPr>
        <p:sp>
          <p:nvSpPr>
            <p:cNvPr id="171" name="Oval 170">
              <a:extLst>
                <a:ext uri="{FF2B5EF4-FFF2-40B4-BE49-F238E27FC236}">
                  <a16:creationId xmlns:a16="http://schemas.microsoft.com/office/drawing/2014/main" id="{7D4E79C3-F597-4E69-8EB9-048A2541B83D}"/>
                </a:ext>
              </a:extLst>
            </p:cNvPr>
            <p:cNvSpPr/>
            <p:nvPr/>
          </p:nvSpPr>
          <p:spPr>
            <a:xfrm>
              <a:off x="5752440" y="4680605"/>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72" name="Partial Circle 171">
              <a:extLst>
                <a:ext uri="{FF2B5EF4-FFF2-40B4-BE49-F238E27FC236}">
                  <a16:creationId xmlns:a16="http://schemas.microsoft.com/office/drawing/2014/main" id="{F42C1662-A902-41FE-866E-C35D3B935CB8}"/>
                </a:ext>
              </a:extLst>
            </p:cNvPr>
            <p:cNvSpPr/>
            <p:nvPr/>
          </p:nvSpPr>
          <p:spPr>
            <a:xfrm>
              <a:off x="5752440" y="4680605"/>
              <a:ext cx="311606" cy="311606"/>
            </a:xfrm>
            <a:prstGeom prst="pie">
              <a:avLst>
                <a:gd name="adj1" fmla="val 10902357"/>
                <a:gd name="adj2" fmla="val 1620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sp>
        <p:nvSpPr>
          <p:cNvPr id="173" name="TextBox 172">
            <a:extLst>
              <a:ext uri="{FF2B5EF4-FFF2-40B4-BE49-F238E27FC236}">
                <a16:creationId xmlns:a16="http://schemas.microsoft.com/office/drawing/2014/main" id="{1E4599B7-07AA-4592-844B-7036005B6635}"/>
              </a:ext>
            </a:extLst>
          </p:cNvPr>
          <p:cNvSpPr txBox="1"/>
          <p:nvPr/>
        </p:nvSpPr>
        <p:spPr>
          <a:xfrm>
            <a:off x="8180169" y="6096050"/>
            <a:ext cx="1045479" cy="543867"/>
          </a:xfrm>
          <a:prstGeom prst="rect">
            <a:avLst/>
          </a:prstGeom>
          <a:noFill/>
        </p:spPr>
        <p:txBody>
          <a:bodyPr wrap="none" rtlCol="0">
            <a:spAutoFit/>
          </a:bodyPr>
          <a:lstStyle/>
          <a:p>
            <a:pPr algn="ctr" defTabSz="1219170"/>
            <a:r>
              <a:rPr lang="en-GB" sz="1467" dirty="0">
                <a:solidFill>
                  <a:prstClr val="black"/>
                </a:solidFill>
                <a:latin typeface="Calibri"/>
              </a:rPr>
              <a:t>Compelling</a:t>
            </a:r>
          </a:p>
          <a:p>
            <a:pPr algn="ctr" defTabSz="1219170"/>
            <a:r>
              <a:rPr lang="en-GB" sz="1467" dirty="0">
                <a:solidFill>
                  <a:prstClr val="black"/>
                </a:solidFill>
                <a:latin typeface="Calibri"/>
              </a:rPr>
              <a:t>Candidate</a:t>
            </a:r>
          </a:p>
        </p:txBody>
      </p:sp>
      <p:grpSp>
        <p:nvGrpSpPr>
          <p:cNvPr id="81" name="Group 80">
            <a:extLst>
              <a:ext uri="{FF2B5EF4-FFF2-40B4-BE49-F238E27FC236}">
                <a16:creationId xmlns:a16="http://schemas.microsoft.com/office/drawing/2014/main" id="{FCAF85B1-01AA-463E-8A5A-05AC027AC1AD}"/>
              </a:ext>
            </a:extLst>
          </p:cNvPr>
          <p:cNvGrpSpPr/>
          <p:nvPr/>
        </p:nvGrpSpPr>
        <p:grpSpPr>
          <a:xfrm>
            <a:off x="2182043" y="3036643"/>
            <a:ext cx="424331" cy="415475"/>
            <a:chOff x="3775499" y="4623974"/>
            <a:chExt cx="318248" cy="311606"/>
          </a:xfrm>
        </p:grpSpPr>
        <p:sp>
          <p:nvSpPr>
            <p:cNvPr id="82" name="Oval 81">
              <a:extLst>
                <a:ext uri="{FF2B5EF4-FFF2-40B4-BE49-F238E27FC236}">
                  <a16:creationId xmlns:a16="http://schemas.microsoft.com/office/drawing/2014/main" id="{AE07F54B-92FB-4172-B147-FDAF8B1C05A1}"/>
                </a:ext>
              </a:extLst>
            </p:cNvPr>
            <p:cNvSpPr/>
            <p:nvPr/>
          </p:nvSpPr>
          <p:spPr>
            <a:xfrm>
              <a:off x="378214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83" name="Partial Circle 82">
              <a:extLst>
                <a:ext uri="{FF2B5EF4-FFF2-40B4-BE49-F238E27FC236}">
                  <a16:creationId xmlns:a16="http://schemas.microsoft.com/office/drawing/2014/main" id="{E37BB875-006E-4252-84E2-E37857AC2BAF}"/>
                </a:ext>
              </a:extLst>
            </p:cNvPr>
            <p:cNvSpPr/>
            <p:nvPr/>
          </p:nvSpPr>
          <p:spPr>
            <a:xfrm>
              <a:off x="3775499" y="4623974"/>
              <a:ext cx="311606" cy="311606"/>
            </a:xfrm>
            <a:prstGeom prst="pi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84" name="Group 83">
            <a:extLst>
              <a:ext uri="{FF2B5EF4-FFF2-40B4-BE49-F238E27FC236}">
                <a16:creationId xmlns:a16="http://schemas.microsoft.com/office/drawing/2014/main" id="{779DF003-7421-4911-9AB9-86ADF9971F4D}"/>
              </a:ext>
            </a:extLst>
          </p:cNvPr>
          <p:cNvGrpSpPr/>
          <p:nvPr/>
        </p:nvGrpSpPr>
        <p:grpSpPr>
          <a:xfrm>
            <a:off x="3572179" y="3036642"/>
            <a:ext cx="424331" cy="415475"/>
            <a:chOff x="4419159" y="4623974"/>
            <a:chExt cx="318248" cy="311606"/>
          </a:xfrm>
        </p:grpSpPr>
        <p:sp>
          <p:nvSpPr>
            <p:cNvPr id="85" name="Oval 84">
              <a:extLst>
                <a:ext uri="{FF2B5EF4-FFF2-40B4-BE49-F238E27FC236}">
                  <a16:creationId xmlns:a16="http://schemas.microsoft.com/office/drawing/2014/main" id="{079258C8-4847-484E-953B-ADE752A2DFFF}"/>
                </a:ext>
              </a:extLst>
            </p:cNvPr>
            <p:cNvSpPr/>
            <p:nvPr/>
          </p:nvSpPr>
          <p:spPr>
            <a:xfrm>
              <a:off x="442580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86" name="Partial Circle 85">
              <a:extLst>
                <a:ext uri="{FF2B5EF4-FFF2-40B4-BE49-F238E27FC236}">
                  <a16:creationId xmlns:a16="http://schemas.microsoft.com/office/drawing/2014/main" id="{0C172D36-A0E4-465E-9CA8-0027652EFB23}"/>
                </a:ext>
              </a:extLst>
            </p:cNvPr>
            <p:cNvSpPr/>
            <p:nvPr/>
          </p:nvSpPr>
          <p:spPr>
            <a:xfrm>
              <a:off x="4419159" y="4623974"/>
              <a:ext cx="311606" cy="311606"/>
            </a:xfrm>
            <a:prstGeom prst="pie">
              <a:avLst>
                <a:gd name="adj1" fmla="val 5326811"/>
                <a:gd name="adj2" fmla="val 1620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87" name="Group 86">
            <a:extLst>
              <a:ext uri="{FF2B5EF4-FFF2-40B4-BE49-F238E27FC236}">
                <a16:creationId xmlns:a16="http://schemas.microsoft.com/office/drawing/2014/main" id="{49C7DFBE-B2DC-4F8F-AA10-D3D189BA2BE0}"/>
              </a:ext>
            </a:extLst>
          </p:cNvPr>
          <p:cNvGrpSpPr/>
          <p:nvPr/>
        </p:nvGrpSpPr>
        <p:grpSpPr>
          <a:xfrm>
            <a:off x="5191457" y="3020890"/>
            <a:ext cx="415475" cy="415475"/>
            <a:chOff x="5752440" y="4680605"/>
            <a:chExt cx="311606" cy="311606"/>
          </a:xfrm>
        </p:grpSpPr>
        <p:sp>
          <p:nvSpPr>
            <p:cNvPr id="88" name="Oval 87">
              <a:extLst>
                <a:ext uri="{FF2B5EF4-FFF2-40B4-BE49-F238E27FC236}">
                  <a16:creationId xmlns:a16="http://schemas.microsoft.com/office/drawing/2014/main" id="{BF800A73-9ABE-4A24-AD14-32E580429380}"/>
                </a:ext>
              </a:extLst>
            </p:cNvPr>
            <p:cNvSpPr/>
            <p:nvPr/>
          </p:nvSpPr>
          <p:spPr>
            <a:xfrm>
              <a:off x="5752440" y="4680605"/>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89" name="Partial Circle 88">
              <a:extLst>
                <a:ext uri="{FF2B5EF4-FFF2-40B4-BE49-F238E27FC236}">
                  <a16:creationId xmlns:a16="http://schemas.microsoft.com/office/drawing/2014/main" id="{9F670898-E52C-421E-8DA3-CF8C27E2A557}"/>
                </a:ext>
              </a:extLst>
            </p:cNvPr>
            <p:cNvSpPr/>
            <p:nvPr/>
          </p:nvSpPr>
          <p:spPr>
            <a:xfrm>
              <a:off x="5752440" y="4680605"/>
              <a:ext cx="311606" cy="311606"/>
            </a:xfrm>
            <a:prstGeom prst="pie">
              <a:avLst>
                <a:gd name="adj1" fmla="val 10902357"/>
                <a:gd name="adj2" fmla="val 1620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sp>
        <p:nvSpPr>
          <p:cNvPr id="90" name="Oval 89">
            <a:extLst>
              <a:ext uri="{FF2B5EF4-FFF2-40B4-BE49-F238E27FC236}">
                <a16:creationId xmlns:a16="http://schemas.microsoft.com/office/drawing/2014/main" id="{AA6B26DF-E6EA-40B1-BD76-52B1AD609305}"/>
              </a:ext>
            </a:extLst>
          </p:cNvPr>
          <p:cNvSpPr/>
          <p:nvPr/>
        </p:nvSpPr>
        <p:spPr>
          <a:xfrm>
            <a:off x="6643949" y="3067196"/>
            <a:ext cx="415475" cy="415475"/>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grpSp>
        <p:nvGrpSpPr>
          <p:cNvPr id="92" name="Group 91">
            <a:extLst>
              <a:ext uri="{FF2B5EF4-FFF2-40B4-BE49-F238E27FC236}">
                <a16:creationId xmlns:a16="http://schemas.microsoft.com/office/drawing/2014/main" id="{25FA2CC7-48BD-4573-8BB6-B540FCC5B224}"/>
              </a:ext>
            </a:extLst>
          </p:cNvPr>
          <p:cNvGrpSpPr/>
          <p:nvPr/>
        </p:nvGrpSpPr>
        <p:grpSpPr>
          <a:xfrm>
            <a:off x="9464330" y="3064097"/>
            <a:ext cx="424331" cy="415475"/>
            <a:chOff x="3775499" y="4623974"/>
            <a:chExt cx="318248" cy="311606"/>
          </a:xfrm>
        </p:grpSpPr>
        <p:sp>
          <p:nvSpPr>
            <p:cNvPr id="93" name="Oval 92">
              <a:extLst>
                <a:ext uri="{FF2B5EF4-FFF2-40B4-BE49-F238E27FC236}">
                  <a16:creationId xmlns:a16="http://schemas.microsoft.com/office/drawing/2014/main" id="{8057C538-078E-46EB-ABEE-3E4F848EC54C}"/>
                </a:ext>
              </a:extLst>
            </p:cNvPr>
            <p:cNvSpPr/>
            <p:nvPr/>
          </p:nvSpPr>
          <p:spPr>
            <a:xfrm>
              <a:off x="378214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94" name="Partial Circle 93">
              <a:extLst>
                <a:ext uri="{FF2B5EF4-FFF2-40B4-BE49-F238E27FC236}">
                  <a16:creationId xmlns:a16="http://schemas.microsoft.com/office/drawing/2014/main" id="{48156F5F-1333-41B5-B5B8-C37C940906D8}"/>
                </a:ext>
              </a:extLst>
            </p:cNvPr>
            <p:cNvSpPr/>
            <p:nvPr/>
          </p:nvSpPr>
          <p:spPr>
            <a:xfrm>
              <a:off x="3775499" y="4623974"/>
              <a:ext cx="311606" cy="311606"/>
            </a:xfrm>
            <a:prstGeom prst="pi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sp>
        <p:nvSpPr>
          <p:cNvPr id="98" name="Oval 97">
            <a:extLst>
              <a:ext uri="{FF2B5EF4-FFF2-40B4-BE49-F238E27FC236}">
                <a16:creationId xmlns:a16="http://schemas.microsoft.com/office/drawing/2014/main" id="{994A6C37-3ACD-472A-B569-83A731434ABC}"/>
              </a:ext>
            </a:extLst>
          </p:cNvPr>
          <p:cNvSpPr/>
          <p:nvPr/>
        </p:nvSpPr>
        <p:spPr>
          <a:xfrm>
            <a:off x="11098921" y="3036641"/>
            <a:ext cx="415475" cy="415475"/>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99" name="Oval 98">
            <a:extLst>
              <a:ext uri="{FF2B5EF4-FFF2-40B4-BE49-F238E27FC236}">
                <a16:creationId xmlns:a16="http://schemas.microsoft.com/office/drawing/2014/main" id="{6EA3AE1D-508E-4FEE-8B97-3ADF6BC7CF76}"/>
              </a:ext>
            </a:extLst>
          </p:cNvPr>
          <p:cNvSpPr/>
          <p:nvPr/>
        </p:nvSpPr>
        <p:spPr>
          <a:xfrm>
            <a:off x="2182042" y="3846905"/>
            <a:ext cx="415475" cy="415475"/>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grpSp>
        <p:nvGrpSpPr>
          <p:cNvPr id="100" name="Group 99">
            <a:extLst>
              <a:ext uri="{FF2B5EF4-FFF2-40B4-BE49-F238E27FC236}">
                <a16:creationId xmlns:a16="http://schemas.microsoft.com/office/drawing/2014/main" id="{BF7338BF-E82E-4C77-9032-0C4ED0CB8B77}"/>
              </a:ext>
            </a:extLst>
          </p:cNvPr>
          <p:cNvGrpSpPr/>
          <p:nvPr/>
        </p:nvGrpSpPr>
        <p:grpSpPr>
          <a:xfrm>
            <a:off x="3576606" y="3880637"/>
            <a:ext cx="424331" cy="415475"/>
            <a:chOff x="3775499" y="4623974"/>
            <a:chExt cx="318248" cy="311606"/>
          </a:xfrm>
        </p:grpSpPr>
        <p:sp>
          <p:nvSpPr>
            <p:cNvPr id="101" name="Oval 100">
              <a:extLst>
                <a:ext uri="{FF2B5EF4-FFF2-40B4-BE49-F238E27FC236}">
                  <a16:creationId xmlns:a16="http://schemas.microsoft.com/office/drawing/2014/main" id="{A8F82BF5-3EA1-481B-BBB5-E248EDB80903}"/>
                </a:ext>
              </a:extLst>
            </p:cNvPr>
            <p:cNvSpPr/>
            <p:nvPr/>
          </p:nvSpPr>
          <p:spPr>
            <a:xfrm>
              <a:off x="378214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02" name="Partial Circle 101">
              <a:extLst>
                <a:ext uri="{FF2B5EF4-FFF2-40B4-BE49-F238E27FC236}">
                  <a16:creationId xmlns:a16="http://schemas.microsoft.com/office/drawing/2014/main" id="{05528FC4-0F5B-4239-934F-EF976F9FFB55}"/>
                </a:ext>
              </a:extLst>
            </p:cNvPr>
            <p:cNvSpPr/>
            <p:nvPr/>
          </p:nvSpPr>
          <p:spPr>
            <a:xfrm>
              <a:off x="3775499" y="4623974"/>
              <a:ext cx="311606" cy="311606"/>
            </a:xfrm>
            <a:prstGeom prst="pi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103" name="Group 102">
            <a:extLst>
              <a:ext uri="{FF2B5EF4-FFF2-40B4-BE49-F238E27FC236}">
                <a16:creationId xmlns:a16="http://schemas.microsoft.com/office/drawing/2014/main" id="{11CDDF12-30FC-4F1D-9542-5B1383C40CDD}"/>
              </a:ext>
            </a:extLst>
          </p:cNvPr>
          <p:cNvGrpSpPr/>
          <p:nvPr/>
        </p:nvGrpSpPr>
        <p:grpSpPr>
          <a:xfrm>
            <a:off x="5193026" y="3860782"/>
            <a:ext cx="424331" cy="415475"/>
            <a:chOff x="4419159" y="4623974"/>
            <a:chExt cx="318248" cy="311606"/>
          </a:xfrm>
        </p:grpSpPr>
        <p:sp>
          <p:nvSpPr>
            <p:cNvPr id="104" name="Oval 103">
              <a:extLst>
                <a:ext uri="{FF2B5EF4-FFF2-40B4-BE49-F238E27FC236}">
                  <a16:creationId xmlns:a16="http://schemas.microsoft.com/office/drawing/2014/main" id="{7C550B08-3783-476B-89E0-94BA0134C2AE}"/>
                </a:ext>
              </a:extLst>
            </p:cNvPr>
            <p:cNvSpPr/>
            <p:nvPr/>
          </p:nvSpPr>
          <p:spPr>
            <a:xfrm>
              <a:off x="442580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05" name="Partial Circle 104">
              <a:extLst>
                <a:ext uri="{FF2B5EF4-FFF2-40B4-BE49-F238E27FC236}">
                  <a16:creationId xmlns:a16="http://schemas.microsoft.com/office/drawing/2014/main" id="{777FD838-3C81-4750-8B43-36ACFC5E4398}"/>
                </a:ext>
              </a:extLst>
            </p:cNvPr>
            <p:cNvSpPr/>
            <p:nvPr/>
          </p:nvSpPr>
          <p:spPr>
            <a:xfrm>
              <a:off x="4419159" y="4623974"/>
              <a:ext cx="311606" cy="311606"/>
            </a:xfrm>
            <a:prstGeom prst="pie">
              <a:avLst>
                <a:gd name="adj1" fmla="val 5326811"/>
                <a:gd name="adj2" fmla="val 1620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sp>
        <p:nvSpPr>
          <p:cNvPr id="106" name="Oval 105">
            <a:extLst>
              <a:ext uri="{FF2B5EF4-FFF2-40B4-BE49-F238E27FC236}">
                <a16:creationId xmlns:a16="http://schemas.microsoft.com/office/drawing/2014/main" id="{89FB476F-10AE-492D-9BA2-A375F2A9B334}"/>
              </a:ext>
            </a:extLst>
          </p:cNvPr>
          <p:cNvSpPr/>
          <p:nvPr/>
        </p:nvSpPr>
        <p:spPr>
          <a:xfrm>
            <a:off x="6669293" y="3948439"/>
            <a:ext cx="415475" cy="415475"/>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grpSp>
        <p:nvGrpSpPr>
          <p:cNvPr id="108" name="Group 107">
            <a:extLst>
              <a:ext uri="{FF2B5EF4-FFF2-40B4-BE49-F238E27FC236}">
                <a16:creationId xmlns:a16="http://schemas.microsoft.com/office/drawing/2014/main" id="{9E2360D8-B617-4FED-96BF-0B39D6C6FAC3}"/>
              </a:ext>
            </a:extLst>
          </p:cNvPr>
          <p:cNvGrpSpPr/>
          <p:nvPr/>
        </p:nvGrpSpPr>
        <p:grpSpPr>
          <a:xfrm>
            <a:off x="9414767" y="3931959"/>
            <a:ext cx="424331" cy="415475"/>
            <a:chOff x="3775499" y="4623974"/>
            <a:chExt cx="318248" cy="311606"/>
          </a:xfrm>
        </p:grpSpPr>
        <p:sp>
          <p:nvSpPr>
            <p:cNvPr id="109" name="Oval 108">
              <a:extLst>
                <a:ext uri="{FF2B5EF4-FFF2-40B4-BE49-F238E27FC236}">
                  <a16:creationId xmlns:a16="http://schemas.microsoft.com/office/drawing/2014/main" id="{80F8AC53-1A99-4919-A8FD-44F16A1CB9D0}"/>
                </a:ext>
              </a:extLst>
            </p:cNvPr>
            <p:cNvSpPr/>
            <p:nvPr/>
          </p:nvSpPr>
          <p:spPr>
            <a:xfrm>
              <a:off x="378214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10" name="Partial Circle 109">
              <a:extLst>
                <a:ext uri="{FF2B5EF4-FFF2-40B4-BE49-F238E27FC236}">
                  <a16:creationId xmlns:a16="http://schemas.microsoft.com/office/drawing/2014/main" id="{1A8D67D5-3BAA-4FC1-8B42-7F1705AD94CA}"/>
                </a:ext>
              </a:extLst>
            </p:cNvPr>
            <p:cNvSpPr/>
            <p:nvPr/>
          </p:nvSpPr>
          <p:spPr>
            <a:xfrm>
              <a:off x="3775499" y="4623974"/>
              <a:ext cx="311606" cy="311606"/>
            </a:xfrm>
            <a:prstGeom prst="pi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sp>
        <p:nvSpPr>
          <p:cNvPr id="111" name="Oval 110">
            <a:extLst>
              <a:ext uri="{FF2B5EF4-FFF2-40B4-BE49-F238E27FC236}">
                <a16:creationId xmlns:a16="http://schemas.microsoft.com/office/drawing/2014/main" id="{FC920AA8-DD1D-482E-B26B-F338928AC64B}"/>
              </a:ext>
            </a:extLst>
          </p:cNvPr>
          <p:cNvSpPr/>
          <p:nvPr/>
        </p:nvSpPr>
        <p:spPr>
          <a:xfrm>
            <a:off x="11103309" y="3816586"/>
            <a:ext cx="415475" cy="415475"/>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grpSp>
        <p:nvGrpSpPr>
          <p:cNvPr id="112" name="Group 111">
            <a:extLst>
              <a:ext uri="{FF2B5EF4-FFF2-40B4-BE49-F238E27FC236}">
                <a16:creationId xmlns:a16="http://schemas.microsoft.com/office/drawing/2014/main" id="{4BA91116-AA4F-4FAB-B2D4-7D3C047E5DDD}"/>
              </a:ext>
            </a:extLst>
          </p:cNvPr>
          <p:cNvGrpSpPr/>
          <p:nvPr/>
        </p:nvGrpSpPr>
        <p:grpSpPr>
          <a:xfrm>
            <a:off x="2190899" y="4816759"/>
            <a:ext cx="415475" cy="415475"/>
            <a:chOff x="5752440" y="4680605"/>
            <a:chExt cx="311606" cy="311606"/>
          </a:xfrm>
        </p:grpSpPr>
        <p:sp>
          <p:nvSpPr>
            <p:cNvPr id="113" name="Oval 112">
              <a:extLst>
                <a:ext uri="{FF2B5EF4-FFF2-40B4-BE49-F238E27FC236}">
                  <a16:creationId xmlns:a16="http://schemas.microsoft.com/office/drawing/2014/main" id="{CEF86257-4BDF-47ED-9E71-FC81B927C377}"/>
                </a:ext>
              </a:extLst>
            </p:cNvPr>
            <p:cNvSpPr/>
            <p:nvPr/>
          </p:nvSpPr>
          <p:spPr>
            <a:xfrm>
              <a:off x="5752440" y="4680605"/>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14" name="Partial Circle 113">
              <a:extLst>
                <a:ext uri="{FF2B5EF4-FFF2-40B4-BE49-F238E27FC236}">
                  <a16:creationId xmlns:a16="http://schemas.microsoft.com/office/drawing/2014/main" id="{4EC37D97-F378-4E06-A2A3-710150A8BA69}"/>
                </a:ext>
              </a:extLst>
            </p:cNvPr>
            <p:cNvSpPr/>
            <p:nvPr/>
          </p:nvSpPr>
          <p:spPr>
            <a:xfrm>
              <a:off x="5752440" y="4680605"/>
              <a:ext cx="311606" cy="311606"/>
            </a:xfrm>
            <a:prstGeom prst="pie">
              <a:avLst>
                <a:gd name="adj1" fmla="val 10902357"/>
                <a:gd name="adj2" fmla="val 1620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115" name="Group 114">
            <a:extLst>
              <a:ext uri="{FF2B5EF4-FFF2-40B4-BE49-F238E27FC236}">
                <a16:creationId xmlns:a16="http://schemas.microsoft.com/office/drawing/2014/main" id="{89A0F15C-8F89-4812-9DFE-711BB3F3EB65}"/>
              </a:ext>
            </a:extLst>
          </p:cNvPr>
          <p:cNvGrpSpPr/>
          <p:nvPr/>
        </p:nvGrpSpPr>
        <p:grpSpPr>
          <a:xfrm>
            <a:off x="3550453" y="4922113"/>
            <a:ext cx="415475" cy="415475"/>
            <a:chOff x="5752440" y="4680605"/>
            <a:chExt cx="311606" cy="311606"/>
          </a:xfrm>
        </p:grpSpPr>
        <p:sp>
          <p:nvSpPr>
            <p:cNvPr id="116" name="Oval 115">
              <a:extLst>
                <a:ext uri="{FF2B5EF4-FFF2-40B4-BE49-F238E27FC236}">
                  <a16:creationId xmlns:a16="http://schemas.microsoft.com/office/drawing/2014/main" id="{4EB4110F-E326-41F6-A7FE-ED7F0E9EEEFD}"/>
                </a:ext>
              </a:extLst>
            </p:cNvPr>
            <p:cNvSpPr/>
            <p:nvPr/>
          </p:nvSpPr>
          <p:spPr>
            <a:xfrm>
              <a:off x="5752440" y="4680605"/>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17" name="Partial Circle 116">
              <a:extLst>
                <a:ext uri="{FF2B5EF4-FFF2-40B4-BE49-F238E27FC236}">
                  <a16:creationId xmlns:a16="http://schemas.microsoft.com/office/drawing/2014/main" id="{6B236DDF-F485-46E0-9B4E-87FEAE24944A}"/>
                </a:ext>
              </a:extLst>
            </p:cNvPr>
            <p:cNvSpPr/>
            <p:nvPr/>
          </p:nvSpPr>
          <p:spPr>
            <a:xfrm>
              <a:off x="5752440" y="4680605"/>
              <a:ext cx="311606" cy="311606"/>
            </a:xfrm>
            <a:prstGeom prst="pie">
              <a:avLst>
                <a:gd name="adj1" fmla="val 10902357"/>
                <a:gd name="adj2" fmla="val 1620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121" name="Group 120">
            <a:extLst>
              <a:ext uri="{FF2B5EF4-FFF2-40B4-BE49-F238E27FC236}">
                <a16:creationId xmlns:a16="http://schemas.microsoft.com/office/drawing/2014/main" id="{6172A8B2-3DAF-438E-BF5F-8025C3258BD9}"/>
              </a:ext>
            </a:extLst>
          </p:cNvPr>
          <p:cNvGrpSpPr/>
          <p:nvPr/>
        </p:nvGrpSpPr>
        <p:grpSpPr>
          <a:xfrm>
            <a:off x="9405833" y="4854294"/>
            <a:ext cx="424331" cy="415475"/>
            <a:chOff x="3775499" y="4623974"/>
            <a:chExt cx="318248" cy="311606"/>
          </a:xfrm>
        </p:grpSpPr>
        <p:sp>
          <p:nvSpPr>
            <p:cNvPr id="122" name="Oval 121">
              <a:extLst>
                <a:ext uri="{FF2B5EF4-FFF2-40B4-BE49-F238E27FC236}">
                  <a16:creationId xmlns:a16="http://schemas.microsoft.com/office/drawing/2014/main" id="{C0749F31-F8C4-4235-85A8-BCE3C9D90D96}"/>
                </a:ext>
              </a:extLst>
            </p:cNvPr>
            <p:cNvSpPr/>
            <p:nvPr/>
          </p:nvSpPr>
          <p:spPr>
            <a:xfrm>
              <a:off x="378214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23" name="Partial Circle 122">
              <a:extLst>
                <a:ext uri="{FF2B5EF4-FFF2-40B4-BE49-F238E27FC236}">
                  <a16:creationId xmlns:a16="http://schemas.microsoft.com/office/drawing/2014/main" id="{FBE21209-F5F0-47DD-8054-27A100EA9843}"/>
                </a:ext>
              </a:extLst>
            </p:cNvPr>
            <p:cNvSpPr/>
            <p:nvPr/>
          </p:nvSpPr>
          <p:spPr>
            <a:xfrm>
              <a:off x="3775499" y="4623974"/>
              <a:ext cx="311606" cy="311606"/>
            </a:xfrm>
            <a:prstGeom prst="pi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124" name="Group 123">
            <a:extLst>
              <a:ext uri="{FF2B5EF4-FFF2-40B4-BE49-F238E27FC236}">
                <a16:creationId xmlns:a16="http://schemas.microsoft.com/office/drawing/2014/main" id="{BF17A1CC-5147-4C1B-8843-0552E0339E9B}"/>
              </a:ext>
            </a:extLst>
          </p:cNvPr>
          <p:cNvGrpSpPr/>
          <p:nvPr/>
        </p:nvGrpSpPr>
        <p:grpSpPr>
          <a:xfrm>
            <a:off x="5087863" y="4912348"/>
            <a:ext cx="424331" cy="415475"/>
            <a:chOff x="3775499" y="4623974"/>
            <a:chExt cx="318248" cy="311606"/>
          </a:xfrm>
        </p:grpSpPr>
        <p:sp>
          <p:nvSpPr>
            <p:cNvPr id="125" name="Oval 124">
              <a:extLst>
                <a:ext uri="{FF2B5EF4-FFF2-40B4-BE49-F238E27FC236}">
                  <a16:creationId xmlns:a16="http://schemas.microsoft.com/office/drawing/2014/main" id="{D374CB8F-B927-41A0-9961-E1094DA68329}"/>
                </a:ext>
              </a:extLst>
            </p:cNvPr>
            <p:cNvSpPr/>
            <p:nvPr/>
          </p:nvSpPr>
          <p:spPr>
            <a:xfrm>
              <a:off x="378214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26" name="Partial Circle 125">
              <a:extLst>
                <a:ext uri="{FF2B5EF4-FFF2-40B4-BE49-F238E27FC236}">
                  <a16:creationId xmlns:a16="http://schemas.microsoft.com/office/drawing/2014/main" id="{8A93C063-3496-49B6-84B6-F7CB6BBC7FE0}"/>
                </a:ext>
              </a:extLst>
            </p:cNvPr>
            <p:cNvSpPr/>
            <p:nvPr/>
          </p:nvSpPr>
          <p:spPr>
            <a:xfrm>
              <a:off x="3775499" y="4623974"/>
              <a:ext cx="311606" cy="311606"/>
            </a:xfrm>
            <a:prstGeom prst="pi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sp>
        <p:nvSpPr>
          <p:cNvPr id="128" name="Oval 127">
            <a:extLst>
              <a:ext uri="{FF2B5EF4-FFF2-40B4-BE49-F238E27FC236}">
                <a16:creationId xmlns:a16="http://schemas.microsoft.com/office/drawing/2014/main" id="{EF50AF84-7A64-4F02-B433-D8839CD42D21}"/>
              </a:ext>
            </a:extLst>
          </p:cNvPr>
          <p:cNvSpPr/>
          <p:nvPr/>
        </p:nvSpPr>
        <p:spPr>
          <a:xfrm>
            <a:off x="6663035" y="4912347"/>
            <a:ext cx="415475" cy="415475"/>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29" name="Oval 128">
            <a:extLst>
              <a:ext uri="{FF2B5EF4-FFF2-40B4-BE49-F238E27FC236}">
                <a16:creationId xmlns:a16="http://schemas.microsoft.com/office/drawing/2014/main" id="{8ABFB06F-3EF4-46BD-B947-709AF5139AEA}"/>
              </a:ext>
            </a:extLst>
          </p:cNvPr>
          <p:cNvSpPr/>
          <p:nvPr/>
        </p:nvSpPr>
        <p:spPr>
          <a:xfrm>
            <a:off x="11118576" y="4854294"/>
            <a:ext cx="415475" cy="415475"/>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grpSp>
        <p:nvGrpSpPr>
          <p:cNvPr id="130" name="Group 129">
            <a:extLst>
              <a:ext uri="{FF2B5EF4-FFF2-40B4-BE49-F238E27FC236}">
                <a16:creationId xmlns:a16="http://schemas.microsoft.com/office/drawing/2014/main" id="{AB0B282E-4A2D-4F31-8CCF-E787F6BBF43B}"/>
              </a:ext>
            </a:extLst>
          </p:cNvPr>
          <p:cNvGrpSpPr/>
          <p:nvPr/>
        </p:nvGrpSpPr>
        <p:grpSpPr>
          <a:xfrm>
            <a:off x="8053357" y="4912346"/>
            <a:ext cx="424331" cy="415475"/>
            <a:chOff x="4419159" y="4623974"/>
            <a:chExt cx="318248" cy="311606"/>
          </a:xfrm>
        </p:grpSpPr>
        <p:sp>
          <p:nvSpPr>
            <p:cNvPr id="131" name="Oval 130">
              <a:extLst>
                <a:ext uri="{FF2B5EF4-FFF2-40B4-BE49-F238E27FC236}">
                  <a16:creationId xmlns:a16="http://schemas.microsoft.com/office/drawing/2014/main" id="{F42DC8EF-C9B0-4DA8-97F5-7ABA8599F337}"/>
                </a:ext>
              </a:extLst>
            </p:cNvPr>
            <p:cNvSpPr/>
            <p:nvPr/>
          </p:nvSpPr>
          <p:spPr>
            <a:xfrm>
              <a:off x="442580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32" name="Partial Circle 131">
              <a:extLst>
                <a:ext uri="{FF2B5EF4-FFF2-40B4-BE49-F238E27FC236}">
                  <a16:creationId xmlns:a16="http://schemas.microsoft.com/office/drawing/2014/main" id="{8E088DB9-4CB7-4961-B9D5-11C938CF84F5}"/>
                </a:ext>
              </a:extLst>
            </p:cNvPr>
            <p:cNvSpPr/>
            <p:nvPr/>
          </p:nvSpPr>
          <p:spPr>
            <a:xfrm>
              <a:off x="4419159" y="4623974"/>
              <a:ext cx="311606" cy="311606"/>
            </a:xfrm>
            <a:prstGeom prst="pie">
              <a:avLst>
                <a:gd name="adj1" fmla="val 5326811"/>
                <a:gd name="adj2" fmla="val 1620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133" name="Group 132">
            <a:extLst>
              <a:ext uri="{FF2B5EF4-FFF2-40B4-BE49-F238E27FC236}">
                <a16:creationId xmlns:a16="http://schemas.microsoft.com/office/drawing/2014/main" id="{00406B23-B1E0-4D9E-AA26-ED58FCD32F1A}"/>
              </a:ext>
            </a:extLst>
          </p:cNvPr>
          <p:cNvGrpSpPr/>
          <p:nvPr/>
        </p:nvGrpSpPr>
        <p:grpSpPr>
          <a:xfrm>
            <a:off x="8048928" y="3944959"/>
            <a:ext cx="424331" cy="415475"/>
            <a:chOff x="4419159" y="4623974"/>
            <a:chExt cx="318248" cy="311606"/>
          </a:xfrm>
        </p:grpSpPr>
        <p:sp>
          <p:nvSpPr>
            <p:cNvPr id="134" name="Oval 133">
              <a:extLst>
                <a:ext uri="{FF2B5EF4-FFF2-40B4-BE49-F238E27FC236}">
                  <a16:creationId xmlns:a16="http://schemas.microsoft.com/office/drawing/2014/main" id="{4646F824-9528-47AC-A935-D18AE96B7879}"/>
                </a:ext>
              </a:extLst>
            </p:cNvPr>
            <p:cNvSpPr/>
            <p:nvPr/>
          </p:nvSpPr>
          <p:spPr>
            <a:xfrm>
              <a:off x="442580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35" name="Partial Circle 134">
              <a:extLst>
                <a:ext uri="{FF2B5EF4-FFF2-40B4-BE49-F238E27FC236}">
                  <a16:creationId xmlns:a16="http://schemas.microsoft.com/office/drawing/2014/main" id="{8474AF3B-5007-477E-947B-888F0EE74A19}"/>
                </a:ext>
              </a:extLst>
            </p:cNvPr>
            <p:cNvSpPr/>
            <p:nvPr/>
          </p:nvSpPr>
          <p:spPr>
            <a:xfrm>
              <a:off x="4419159" y="4623974"/>
              <a:ext cx="311606" cy="311606"/>
            </a:xfrm>
            <a:prstGeom prst="pie">
              <a:avLst>
                <a:gd name="adj1" fmla="val 5326811"/>
                <a:gd name="adj2" fmla="val 162000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grpSp>
        <p:nvGrpSpPr>
          <p:cNvPr id="136" name="Group 135">
            <a:extLst>
              <a:ext uri="{FF2B5EF4-FFF2-40B4-BE49-F238E27FC236}">
                <a16:creationId xmlns:a16="http://schemas.microsoft.com/office/drawing/2014/main" id="{13BBB89E-0F87-493D-9932-FEFAD3245C6F}"/>
              </a:ext>
            </a:extLst>
          </p:cNvPr>
          <p:cNvGrpSpPr/>
          <p:nvPr/>
        </p:nvGrpSpPr>
        <p:grpSpPr>
          <a:xfrm>
            <a:off x="8066374" y="3020169"/>
            <a:ext cx="424331" cy="415475"/>
            <a:chOff x="3775499" y="4623974"/>
            <a:chExt cx="318248" cy="311606"/>
          </a:xfrm>
        </p:grpSpPr>
        <p:sp>
          <p:nvSpPr>
            <p:cNvPr id="137" name="Oval 136">
              <a:extLst>
                <a:ext uri="{FF2B5EF4-FFF2-40B4-BE49-F238E27FC236}">
                  <a16:creationId xmlns:a16="http://schemas.microsoft.com/office/drawing/2014/main" id="{9651A400-91BB-492A-A7C0-ED2844DCD082}"/>
                </a:ext>
              </a:extLst>
            </p:cNvPr>
            <p:cNvSpPr/>
            <p:nvPr/>
          </p:nvSpPr>
          <p:spPr>
            <a:xfrm>
              <a:off x="3782141" y="4623974"/>
              <a:ext cx="311606" cy="311606"/>
            </a:xfrm>
            <a:prstGeom prst="ellipse">
              <a:avLst/>
            </a:prstGeom>
            <a:solidFill>
              <a:srgbClr val="1253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white"/>
                </a:solidFill>
                <a:latin typeface="Calibri"/>
              </a:endParaRPr>
            </a:p>
          </p:txBody>
        </p:sp>
        <p:sp>
          <p:nvSpPr>
            <p:cNvPr id="138" name="Partial Circle 137">
              <a:extLst>
                <a:ext uri="{FF2B5EF4-FFF2-40B4-BE49-F238E27FC236}">
                  <a16:creationId xmlns:a16="http://schemas.microsoft.com/office/drawing/2014/main" id="{FFB4D02E-0918-478B-8E43-44F1F2D18767}"/>
                </a:ext>
              </a:extLst>
            </p:cNvPr>
            <p:cNvSpPr/>
            <p:nvPr/>
          </p:nvSpPr>
          <p:spPr>
            <a:xfrm>
              <a:off x="3775499" y="4623974"/>
              <a:ext cx="311606" cy="311606"/>
            </a:xfrm>
            <a:prstGeom prst="pi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GB" sz="2400">
                <a:solidFill>
                  <a:prstClr val="black"/>
                </a:solidFill>
                <a:latin typeface="Calibri"/>
              </a:endParaRPr>
            </a:p>
          </p:txBody>
        </p:sp>
      </p:grpSp>
    </p:spTree>
    <p:extLst>
      <p:ext uri="{BB962C8B-B14F-4D97-AF65-F5344CB8AC3E}">
        <p14:creationId xmlns:p14="http://schemas.microsoft.com/office/powerpoint/2010/main" val="37108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F8AF-0FF6-4891-985B-744DE8E0AB18}"/>
              </a:ext>
            </a:extLst>
          </p:cNvPr>
          <p:cNvSpPr>
            <a:spLocks noGrp="1"/>
          </p:cNvSpPr>
          <p:nvPr>
            <p:ph type="title"/>
          </p:nvPr>
        </p:nvSpPr>
        <p:spPr>
          <a:xfrm>
            <a:off x="1451579" y="804519"/>
            <a:ext cx="9603275" cy="1049235"/>
          </a:xfrm>
        </p:spPr>
        <p:txBody>
          <a:bodyPr>
            <a:normAutofit/>
          </a:bodyPr>
          <a:lstStyle/>
          <a:p>
            <a:r>
              <a:rPr lang="en-GB" dirty="0"/>
              <a:t>Detailed Process Document (DPD)</a:t>
            </a:r>
          </a:p>
        </p:txBody>
      </p:sp>
      <p:graphicFrame>
        <p:nvGraphicFramePr>
          <p:cNvPr id="5" name="Content Placeholder 2">
            <a:extLst>
              <a:ext uri="{FF2B5EF4-FFF2-40B4-BE49-F238E27FC236}">
                <a16:creationId xmlns:a16="http://schemas.microsoft.com/office/drawing/2014/main" id="{5067B153-ACDE-45E8-AF44-7F120F35CC02}"/>
              </a:ext>
            </a:extLst>
          </p:cNvPr>
          <p:cNvGraphicFramePr>
            <a:graphicFrameLocks noGrp="1"/>
          </p:cNvGraphicFramePr>
          <p:nvPr>
            <p:ph idx="1"/>
            <p:extLst>
              <p:ext uri="{D42A27DB-BD31-4B8C-83A1-F6EECF244321}">
                <p14:modId xmlns:p14="http://schemas.microsoft.com/office/powerpoint/2010/main" val="3185449144"/>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51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8C95FB-4FD7-4B80-B704-9DE989D51D98}"/>
              </a:ext>
            </a:extLst>
          </p:cNvPr>
          <p:cNvPicPr>
            <a:picLocks noChangeAspect="1"/>
          </p:cNvPicPr>
          <p:nvPr/>
        </p:nvPicPr>
        <p:blipFill rotWithShape="1">
          <a:blip r:embed="rId3">
            <a:alphaModFix amt="50000"/>
          </a:blip>
          <a:srcRect r="-1" b="15728"/>
          <a:stretch/>
        </p:blipFill>
        <p:spPr>
          <a:xfrm>
            <a:off x="20" y="10"/>
            <a:ext cx="12191675" cy="6857990"/>
          </a:xfrm>
          <a:prstGeom prst="rect">
            <a:avLst/>
          </a:prstGeom>
        </p:spPr>
      </p:pic>
      <p:sp>
        <p:nvSpPr>
          <p:cNvPr id="2" name="Title 1">
            <a:extLst>
              <a:ext uri="{FF2B5EF4-FFF2-40B4-BE49-F238E27FC236}">
                <a16:creationId xmlns:a16="http://schemas.microsoft.com/office/drawing/2014/main" id="{0DADBBA0-16F1-4034-9385-3A8191F1AD20}"/>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The Automation</a:t>
            </a:r>
          </a:p>
        </p:txBody>
      </p:sp>
      <p:cxnSp>
        <p:nvCxnSpPr>
          <p:cNvPr id="18" name="Straight Connector 17">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4593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6B2F-80AF-4A88-A7ED-55481567A4A1}"/>
              </a:ext>
            </a:extLst>
          </p:cNvPr>
          <p:cNvSpPr>
            <a:spLocks noGrp="1"/>
          </p:cNvSpPr>
          <p:nvPr>
            <p:ph type="title"/>
          </p:nvPr>
        </p:nvSpPr>
        <p:spPr>
          <a:xfrm>
            <a:off x="1451579" y="804519"/>
            <a:ext cx="9603275" cy="1049235"/>
          </a:xfrm>
        </p:spPr>
        <p:txBody>
          <a:bodyPr>
            <a:normAutofit/>
          </a:bodyPr>
          <a:lstStyle/>
          <a:p>
            <a:r>
              <a:rPr lang="en-GB" dirty="0"/>
              <a:t>Self Reflection</a:t>
            </a:r>
          </a:p>
        </p:txBody>
      </p:sp>
      <p:graphicFrame>
        <p:nvGraphicFramePr>
          <p:cNvPr id="5" name="Content Placeholder 2">
            <a:extLst>
              <a:ext uri="{FF2B5EF4-FFF2-40B4-BE49-F238E27FC236}">
                <a16:creationId xmlns:a16="http://schemas.microsoft.com/office/drawing/2014/main" id="{87038AFF-33A4-4FA8-817A-14606F97902C}"/>
              </a:ext>
            </a:extLst>
          </p:cNvPr>
          <p:cNvGraphicFramePr>
            <a:graphicFrameLocks noGrp="1"/>
          </p:cNvGraphicFramePr>
          <p:nvPr>
            <p:ph idx="1"/>
            <p:extLst>
              <p:ext uri="{D42A27DB-BD31-4B8C-83A1-F6EECF244321}">
                <p14:modId xmlns:p14="http://schemas.microsoft.com/office/powerpoint/2010/main" val="230446959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0127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Tobor Inc</vt:lpstr>
      <vt:lpstr>Why RPA</vt:lpstr>
      <vt:lpstr>The process</vt:lpstr>
      <vt:lpstr>Process Assessment &amp; Prioritisation</vt:lpstr>
      <vt:lpstr>Detailed Process Document (DPD)</vt:lpstr>
      <vt:lpstr>The Automation</vt:lpstr>
      <vt:lpstr>Self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Tobor Inc</dc:title>
  <dc:creator>Khoarane, Tshepiso</dc:creator>
  <cp:lastModifiedBy>Khoarane, Tshepiso</cp:lastModifiedBy>
  <cp:revision>1</cp:revision>
  <dcterms:created xsi:type="dcterms:W3CDTF">2020-06-29T14:16:57Z</dcterms:created>
  <dcterms:modified xsi:type="dcterms:W3CDTF">2020-06-29T14:17:03Z</dcterms:modified>
</cp:coreProperties>
</file>