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15" d="100"/>
          <a:sy n="115" d="100"/>
        </p:scale>
        <p:origin x="10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88035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109"/>
            <a:ext cx="8229600" cy="492305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88035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2-05-08 at 2.44.37 PM.pn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5256" cy="457200"/>
          </a:xfrm>
          <a:prstGeom prst="rect">
            <a:avLst/>
          </a:prstGeom>
        </p:spPr>
      </p:pic>
      <p:pic>
        <p:nvPicPr>
          <p:cNvPr id="10" name="Picture 1" descr="C:\Users\ywy\AppData\Local\Microsoft\Windows\Temporary Internet Files\Content.Outlook\JD5BBDJ8\adios-logo (2)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62" y="6477000"/>
            <a:ext cx="939238" cy="381000"/>
          </a:xfrm>
          <a:prstGeom prst="rect">
            <a:avLst/>
          </a:prstGeom>
          <a:noFill/>
        </p:spPr>
      </p:pic>
      <p:sp>
        <p:nvSpPr>
          <p:cNvPr id="7" name="Freeform 261"/>
          <p:cNvSpPr>
            <a:spLocks/>
          </p:cNvSpPr>
          <p:nvPr/>
        </p:nvSpPr>
        <p:spPr bwMode="auto">
          <a:xfrm>
            <a:off x="7076192" y="4599448"/>
            <a:ext cx="2071687" cy="22860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rgbClr val="006633">
                  <a:alpha val="4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SDG-log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" y="6423758"/>
            <a:ext cx="1141327" cy="434242"/>
          </a:xfrm>
          <a:prstGeom prst="rect">
            <a:avLst/>
          </a:prstGeom>
        </p:spPr>
      </p:pic>
      <p:sp>
        <p:nvSpPr>
          <p:cNvPr id="11" name="Freeform 261"/>
          <p:cNvSpPr>
            <a:spLocks/>
          </p:cNvSpPr>
          <p:nvPr/>
        </p:nvSpPr>
        <p:spPr bwMode="auto">
          <a:xfrm flipH="1">
            <a:off x="0" y="4576558"/>
            <a:ext cx="2071687" cy="22860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rgbClr val="006633">
                  <a:alpha val="4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2" name="Freeform 261"/>
          <p:cNvSpPr>
            <a:spLocks/>
          </p:cNvSpPr>
          <p:nvPr/>
        </p:nvSpPr>
        <p:spPr bwMode="auto">
          <a:xfrm flipV="1">
            <a:off x="7072313" y="0"/>
            <a:ext cx="2071687" cy="22860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rgbClr val="006633">
                  <a:alpha val="4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sz="1200" dirty="0">
              <a:solidFill>
                <a:srgbClr val="000000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3" name="Freeform 261"/>
          <p:cNvSpPr>
            <a:spLocks/>
          </p:cNvSpPr>
          <p:nvPr/>
        </p:nvSpPr>
        <p:spPr bwMode="auto">
          <a:xfrm flipH="1" flipV="1">
            <a:off x="0" y="0"/>
            <a:ext cx="2071687" cy="22860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rgbClr val="006633">
                  <a:alpha val="4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Diagram group"/>
          <p:cNvGrpSpPr/>
          <p:nvPr/>
        </p:nvGrpSpPr>
        <p:grpSpPr>
          <a:xfrm>
            <a:off x="3413705" y="5176440"/>
            <a:ext cx="1513606" cy="274320"/>
            <a:chOff x="0" y="1522696"/>
            <a:chExt cx="1894991" cy="304539"/>
          </a:xfrm>
          <a:scene3d>
            <a:camera prst="isometricOffAxis2Left" zoom="95000"/>
            <a:lightRig rig="flat" dir="t"/>
          </a:scene3d>
        </p:grpSpPr>
        <p:grpSp>
          <p:nvGrpSpPr>
            <p:cNvPr id="47" name="Group 46"/>
            <p:cNvGrpSpPr/>
            <p:nvPr/>
          </p:nvGrpSpPr>
          <p:grpSpPr>
            <a:xfrm>
              <a:off x="0" y="1522696"/>
              <a:ext cx="1894991" cy="304539"/>
              <a:chOff x="0" y="1522696"/>
              <a:chExt cx="1894991" cy="304539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0" y="1522696"/>
                <a:ext cx="1894991" cy="304539"/>
              </a:xfrm>
              <a:prstGeom prst="trapezoid">
                <a:avLst>
                  <a:gd name="adj" fmla="val 5185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Trapezoid 4"/>
              <p:cNvSpPr/>
              <p:nvPr/>
            </p:nvSpPr>
            <p:spPr>
              <a:xfrm>
                <a:off x="331623" y="1522696"/>
                <a:ext cx="1231744" cy="3045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ysClr val="windowText" lastClr="000000"/>
                    </a:solidFill>
                  </a:rPr>
                  <a:t>P2, F2</a:t>
                </a:r>
                <a:endParaRPr 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Diagram group"/>
          <p:cNvGrpSpPr/>
          <p:nvPr/>
        </p:nvGrpSpPr>
        <p:grpSpPr>
          <a:xfrm>
            <a:off x="3060546" y="6213319"/>
            <a:ext cx="2137984" cy="274320"/>
            <a:chOff x="-75050" y="1823496"/>
            <a:chExt cx="1894991" cy="304539"/>
          </a:xfrm>
          <a:scene3d>
            <a:camera prst="isometricOffAxis2Left" zoom="95000"/>
            <a:lightRig rig="fla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-75050" y="1823496"/>
              <a:ext cx="1894991" cy="304539"/>
              <a:chOff x="-75050" y="1823496"/>
              <a:chExt cx="1894991" cy="304539"/>
            </a:xfrm>
          </p:grpSpPr>
          <p:sp>
            <p:nvSpPr>
              <p:cNvPr id="5" name="Trapezoid 4"/>
              <p:cNvSpPr/>
              <p:nvPr/>
            </p:nvSpPr>
            <p:spPr>
              <a:xfrm>
                <a:off x="-75050" y="1823496"/>
                <a:ext cx="1894991" cy="304539"/>
              </a:xfrm>
              <a:prstGeom prst="trapezoid">
                <a:avLst>
                  <a:gd name="adj" fmla="val 51854"/>
                </a:avLst>
              </a:prstGeom>
              <a:solidFill>
                <a:schemeClr val="bg1">
                  <a:lumMod val="65000"/>
                </a:schemeClr>
              </a:solidFill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Trapezoid 4"/>
              <p:cNvSpPr/>
              <p:nvPr/>
            </p:nvSpPr>
            <p:spPr>
              <a:xfrm>
                <a:off x="331623" y="1823496"/>
                <a:ext cx="1231744" cy="3045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ysClr val="windowText" lastClr="000000"/>
                    </a:solidFill>
                  </a:rPr>
                  <a:t>P4, F4</a:t>
                </a:r>
                <a:endParaRPr 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3219251" y="5694263"/>
            <a:ext cx="1823435" cy="274320"/>
            <a:chOff x="0" y="1522696"/>
            <a:chExt cx="1894991" cy="304539"/>
          </a:xfrm>
          <a:scene3d>
            <a:camera prst="isometricOffAxis2Left" zoom="95000"/>
            <a:lightRig rig="flat" dir="t"/>
          </a:scene3d>
        </p:grpSpPr>
        <p:grpSp>
          <p:nvGrpSpPr>
            <p:cNvPr id="19" name="Group 18"/>
            <p:cNvGrpSpPr/>
            <p:nvPr/>
          </p:nvGrpSpPr>
          <p:grpSpPr>
            <a:xfrm>
              <a:off x="0" y="1522696"/>
              <a:ext cx="1894991" cy="304539"/>
              <a:chOff x="0" y="1522696"/>
              <a:chExt cx="1894991" cy="304539"/>
            </a:xfrm>
          </p:grpSpPr>
          <p:sp>
            <p:nvSpPr>
              <p:cNvPr id="20" name="Trapezoid 19"/>
              <p:cNvSpPr/>
              <p:nvPr/>
            </p:nvSpPr>
            <p:spPr>
              <a:xfrm>
                <a:off x="0" y="1522696"/>
                <a:ext cx="1894991" cy="304539"/>
              </a:xfrm>
              <a:prstGeom prst="trapezoid">
                <a:avLst>
                  <a:gd name="adj" fmla="val 5185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Trapezoid 4"/>
              <p:cNvSpPr/>
              <p:nvPr/>
            </p:nvSpPr>
            <p:spPr>
              <a:xfrm>
                <a:off x="331623" y="1522696"/>
                <a:ext cx="1231744" cy="3045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ysClr val="windowText" lastClr="000000"/>
                    </a:solidFill>
                  </a:rPr>
                  <a:t>P3, F3</a:t>
                </a:r>
                <a:endParaRPr 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6" name="Diagram group"/>
          <p:cNvGrpSpPr/>
          <p:nvPr/>
        </p:nvGrpSpPr>
        <p:grpSpPr>
          <a:xfrm>
            <a:off x="3687760" y="4653984"/>
            <a:ext cx="1042416" cy="274330"/>
            <a:chOff x="315831" y="913618"/>
            <a:chExt cx="1263327" cy="304550"/>
          </a:xfrm>
          <a:scene3d>
            <a:camera prst="isometricOffAxis2Left" zoom="95000"/>
            <a:lightRig rig="flat" dir="t"/>
          </a:scene3d>
        </p:grpSpPr>
        <p:grpSp>
          <p:nvGrpSpPr>
            <p:cNvPr id="27" name="Group 26"/>
            <p:cNvGrpSpPr/>
            <p:nvPr/>
          </p:nvGrpSpPr>
          <p:grpSpPr>
            <a:xfrm>
              <a:off x="315831" y="913618"/>
              <a:ext cx="1263327" cy="304550"/>
              <a:chOff x="315831" y="913618"/>
              <a:chExt cx="1263327" cy="304550"/>
            </a:xfrm>
          </p:grpSpPr>
          <p:sp>
            <p:nvSpPr>
              <p:cNvPr id="28" name="Trapezoid 27"/>
              <p:cNvSpPr/>
              <p:nvPr/>
            </p:nvSpPr>
            <p:spPr>
              <a:xfrm>
                <a:off x="315831" y="913618"/>
                <a:ext cx="1263327" cy="304550"/>
              </a:xfrm>
              <a:prstGeom prst="trapezoid">
                <a:avLst>
                  <a:gd name="adj" fmla="val 51854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Trapezoid 4"/>
              <p:cNvSpPr/>
              <p:nvPr/>
            </p:nvSpPr>
            <p:spPr>
              <a:xfrm>
                <a:off x="536914" y="913618"/>
                <a:ext cx="821162" cy="3045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P1, F1</a:t>
                </a:r>
                <a:endParaRPr 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184931" y="6179451"/>
            <a:ext cx="1483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Tape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1225" y="5637692"/>
            <a:ext cx="1483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Campaign Storage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61225" y="5112548"/>
            <a:ext cx="1483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0335" y="4615586"/>
            <a:ext cx="1483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57" y="2442016"/>
            <a:ext cx="4418908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757" y="2784251"/>
            <a:ext cx="457200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5737" y="2977355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4507" y="2977355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2903" y="2972582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1664" y="2442016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3505876" y="2806086"/>
            <a:ext cx="65615" cy="17127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52635" y="2806086"/>
            <a:ext cx="55056" cy="17604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3932804" y="2806086"/>
            <a:ext cx="51842" cy="17127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38906" y="2791636"/>
            <a:ext cx="112758" cy="18094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4458" y="2974744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3868" y="2969971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12638" y="2969971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81034" y="2965197"/>
            <a:ext cx="380278" cy="32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5324007" y="2798701"/>
            <a:ext cx="65615" cy="17127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70766" y="2798701"/>
            <a:ext cx="55056" cy="17604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6" idx="0"/>
          </p:cNvCxnSpPr>
          <p:nvPr/>
        </p:nvCxnSpPr>
        <p:spPr>
          <a:xfrm>
            <a:off x="5750935" y="2798701"/>
            <a:ext cx="51842" cy="17127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57037" y="2784251"/>
            <a:ext cx="112758" cy="18094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21677" y="5459227"/>
            <a:ext cx="0" cy="20116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21677" y="5968583"/>
            <a:ext cx="0" cy="20116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38611" y="4911380"/>
            <a:ext cx="0" cy="20116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78002" y="2442016"/>
            <a:ext cx="1825337" cy="328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08063" y="2442016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2766" y="2789873"/>
            <a:ext cx="716722" cy="322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  <a:endParaRPr lang="en-US" sz="12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6134</TotalTime>
  <Words>32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ORNL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Klasky, Scott A.</cp:lastModifiedBy>
  <cp:revision>81</cp:revision>
  <dcterms:created xsi:type="dcterms:W3CDTF">2015-04-09T15:20:47Z</dcterms:created>
  <dcterms:modified xsi:type="dcterms:W3CDTF">2015-07-03T16:03:53Z</dcterms:modified>
</cp:coreProperties>
</file>