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126163" cy="5029200"/>
  <p:notesSz cx="6858000" cy="9144000"/>
  <p:defaultTextStyle>
    <a:defPPr>
      <a:defRPr lang="en-US"/>
    </a:defPPr>
    <a:lvl1pPr marL="0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1pPr>
    <a:lvl2pPr marL="371841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2pPr>
    <a:lvl3pPr marL="743682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3pPr>
    <a:lvl4pPr marL="1115522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4pPr>
    <a:lvl5pPr marL="1487363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5pPr>
    <a:lvl6pPr marL="1859204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6pPr>
    <a:lvl7pPr marL="2231045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7pPr>
    <a:lvl8pPr marL="2602885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8pPr>
    <a:lvl9pPr marL="2974726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 userDrawn="1">
          <p15:clr>
            <a:srgbClr val="A4A3A4"/>
          </p15:clr>
        </p15:guide>
        <p15:guide id="2" pos="19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DD3"/>
    <a:srgbClr val="745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5" autoAdjust="0"/>
    <p:restoredTop sz="97580" autoAdjust="0"/>
  </p:normalViewPr>
  <p:slideViewPr>
    <p:cSldViewPr snapToGrid="0" snapToObjects="1">
      <p:cViewPr varScale="1">
        <p:scale>
          <a:sx n="184" d="100"/>
          <a:sy n="184" d="100"/>
        </p:scale>
        <p:origin x="-2456" y="-104"/>
      </p:cViewPr>
      <p:guideLst>
        <p:guide orient="horz" pos="1584"/>
        <p:guide pos="19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2" y="1562315"/>
            <a:ext cx="5207239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25" y="2849880"/>
            <a:ext cx="4288314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08" y="89644"/>
            <a:ext cx="5513547" cy="64559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08" y="882280"/>
            <a:ext cx="5513547" cy="36102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>
            <a:lvl1pPr>
              <a:defRPr sz="140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6308" y="89644"/>
            <a:ext cx="5513547" cy="64559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7/6/15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>
            <a:lvl1pPr>
              <a:defRPr sz="1401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8" y="1173483"/>
            <a:ext cx="5513547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308" y="201401"/>
            <a:ext cx="5513547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rgbClr val="800080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1039777" y="253488"/>
            <a:ext cx="4418907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Particles</a:t>
            </a:r>
            <a:endParaRPr lang="en-US" sz="11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045557" y="1341040"/>
            <a:ext cx="274320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318468" y="1341040"/>
            <a:ext cx="716722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P2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038142" y="1341040"/>
            <a:ext cx="951110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985077" y="1341040"/>
            <a:ext cx="1748879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P4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41625" y="602598"/>
            <a:ext cx="1151113" cy="328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Field 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347941" y="602598"/>
            <a:ext cx="1825337" cy="3283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Mesh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198024" y="602598"/>
            <a:ext cx="1151113" cy="328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Field 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045557" y="1697052"/>
            <a:ext cx="292608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F1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215392" y="1697052"/>
            <a:ext cx="292608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G1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508148" y="1697052"/>
            <a:ext cx="655490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G2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354915" y="1697052"/>
            <a:ext cx="548640" cy="3291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903554" y="1697052"/>
            <a:ext cx="1246460" cy="3291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332829" y="1697052"/>
            <a:ext cx="655490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F2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1039776" y="2168676"/>
            <a:ext cx="3535860" cy="1315992"/>
            <a:chOff x="1159393" y="3436774"/>
            <a:chExt cx="3535861" cy="1315993"/>
          </a:xfrm>
        </p:grpSpPr>
        <p:sp>
          <p:nvSpPr>
            <p:cNvPr id="141" name="Rectangle 140"/>
            <p:cNvSpPr/>
            <p:nvPr/>
          </p:nvSpPr>
          <p:spPr>
            <a:xfrm>
              <a:off x="1159394" y="3744557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432305" y="3743713"/>
              <a:ext cx="716722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154088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56251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748859" y="3746037"/>
              <a:ext cx="54864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59394" y="4094399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781976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448794" y="4088569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115158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165702" y="4423583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125985" y="4423583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59393" y="3436774"/>
              <a:ext cx="15274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c. Initial</a:t>
              </a:r>
              <a:r>
                <a:rPr lang="en-US" sz="1100" i="1" dirty="0" smtClean="0"/>
                <a:t> storage </a:t>
              </a:r>
              <a:r>
                <a:rPr lang="en-US" sz="1100" i="1" dirty="0"/>
                <a:t>l</a:t>
              </a:r>
              <a:r>
                <a:rPr lang="en-US" sz="1100" i="1" dirty="0" smtClean="0"/>
                <a:t>ayout</a:t>
              </a:r>
              <a:endParaRPr lang="en-US" sz="1100" i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39776" y="3618121"/>
            <a:ext cx="3474102" cy="1345011"/>
            <a:chOff x="634973" y="4576699"/>
            <a:chExt cx="3474103" cy="1345012"/>
          </a:xfrm>
        </p:grpSpPr>
        <p:sp>
          <p:nvSpPr>
            <p:cNvPr id="154" name="Rectangle 153"/>
            <p:cNvSpPr/>
            <p:nvPr/>
          </p:nvSpPr>
          <p:spPr>
            <a:xfrm>
              <a:off x="664533" y="4909489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45431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47594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40202" y="4910969"/>
              <a:ext cx="54864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26365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93183" y="5253501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59547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4533" y="5588515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24816" y="5588515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4973" y="4576699"/>
              <a:ext cx="26807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d. Storage layout </a:t>
              </a:r>
              <a:r>
                <a:rPr lang="en-US" sz="1100" i="1" dirty="0"/>
                <a:t>after </a:t>
              </a:r>
              <a:r>
                <a:rPr lang="en-US" sz="1100" i="1" dirty="0" smtClean="0"/>
                <a:t>system optimization</a:t>
              </a:r>
              <a:endParaRPr lang="en-US" sz="1100" i="1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92354" y="5592527"/>
              <a:ext cx="716722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1810" y="2475615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01034" y="2832352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65517" y="3207669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04577" y="3950067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23801" y="4306804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8284" y="468212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2139702"/>
            <a:ext cx="5459453" cy="207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-6136" y="3590513"/>
            <a:ext cx="5465589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39776" y="1009299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b. Refactored and </a:t>
            </a:r>
            <a:r>
              <a:rPr lang="en-US" sz="1100" i="1" dirty="0"/>
              <a:t>r</a:t>
            </a:r>
            <a:r>
              <a:rPr lang="en-US" sz="1100" i="1" dirty="0" smtClean="0"/>
              <a:t>educed data</a:t>
            </a:r>
            <a:endParaRPr lang="en-US" sz="1100" i="1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-6136" y="1019653"/>
            <a:ext cx="5459453" cy="207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172" y="1477313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172" y="381772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46085" y="0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a. Original memory arrangement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894904609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ORNL.thmx</Template>
  <TotalTime>8856</TotalTime>
  <Words>74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ORNL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 Choi</dc:creator>
  <cp:lastModifiedBy>Logan, Jeremy S.</cp:lastModifiedBy>
  <cp:revision>102</cp:revision>
  <dcterms:created xsi:type="dcterms:W3CDTF">2015-04-09T15:20:47Z</dcterms:created>
  <dcterms:modified xsi:type="dcterms:W3CDTF">2015-07-06T20:25:47Z</dcterms:modified>
</cp:coreProperties>
</file>