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126163" cy="5029200"/>
  <p:notesSz cx="6858000" cy="9144000"/>
  <p:defaultTextStyle>
    <a:defPPr>
      <a:defRPr lang="en-US"/>
    </a:defPPr>
    <a:lvl1pPr marL="0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1pPr>
    <a:lvl2pPr marL="371841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2pPr>
    <a:lvl3pPr marL="743682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3pPr>
    <a:lvl4pPr marL="1115522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4pPr>
    <a:lvl5pPr marL="1487363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5pPr>
    <a:lvl6pPr marL="1859204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6pPr>
    <a:lvl7pPr marL="2231045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7pPr>
    <a:lvl8pPr marL="2602885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8pPr>
    <a:lvl9pPr marL="2974726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 userDrawn="1">
          <p15:clr>
            <a:srgbClr val="A4A3A4"/>
          </p15:clr>
        </p15:guide>
        <p15:guide id="2" pos="19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DD3"/>
    <a:srgbClr val="745A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5" autoAdjust="0"/>
    <p:restoredTop sz="97580" autoAdjust="0"/>
  </p:normalViewPr>
  <p:slideViewPr>
    <p:cSldViewPr snapToGrid="0" snapToObjects="1">
      <p:cViewPr varScale="1">
        <p:scale>
          <a:sx n="184" d="100"/>
          <a:sy n="184" d="100"/>
        </p:scale>
        <p:origin x="-2456" y="-104"/>
      </p:cViewPr>
      <p:guideLst>
        <p:guide orient="horz" pos="1584"/>
        <p:guide pos="19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462" y="1562315"/>
            <a:ext cx="5207239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925" y="2849880"/>
            <a:ext cx="4288314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08" y="89644"/>
            <a:ext cx="5513547" cy="64559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08" y="882280"/>
            <a:ext cx="5513547" cy="361024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>
            <a:lvl1pPr>
              <a:defRPr sz="140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6308" y="89644"/>
            <a:ext cx="5513547" cy="64559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7/6/15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>
            <a:lvl1pPr>
              <a:defRPr sz="1401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08" y="1173483"/>
            <a:ext cx="5513547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308" y="201401"/>
            <a:ext cx="5513547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4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rgbClr val="800080"/>
          </a:solidFill>
          <a:latin typeface="+mj-lt"/>
          <a:ea typeface="+mj-ea"/>
          <a:cs typeface="+mj-cs"/>
        </a:defRPr>
      </a:lvl1pPr>
    </p:titleStyle>
    <p:bodyStyle>
      <a:lvl1pPr marL="342904" indent="-342904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9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231121" y="115443"/>
            <a:ext cx="5676889" cy="1620225"/>
            <a:chOff x="622102" y="1220597"/>
            <a:chExt cx="5676890" cy="1620225"/>
          </a:xfrm>
        </p:grpSpPr>
        <p:grpSp>
          <p:nvGrpSpPr>
            <p:cNvPr id="120" name="Group 119"/>
            <p:cNvGrpSpPr/>
            <p:nvPr/>
          </p:nvGrpSpPr>
          <p:grpSpPr>
            <a:xfrm>
              <a:off x="622102" y="1220597"/>
              <a:ext cx="4418908" cy="657521"/>
              <a:chOff x="622102" y="1220597"/>
              <a:chExt cx="4418908" cy="657521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622102" y="1220597"/>
                <a:ext cx="4418908" cy="3283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Particle</a:t>
                </a: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22102" y="1548934"/>
                <a:ext cx="274320" cy="3291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P1</a:t>
                </a: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895013" y="1548934"/>
                <a:ext cx="716722" cy="3291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P2</a:t>
                </a: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614687" y="1548934"/>
                <a:ext cx="951110" cy="3291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P3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561622" y="1548934"/>
                <a:ext cx="1748879" cy="3291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P4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622102" y="2072829"/>
              <a:ext cx="5676890" cy="767993"/>
              <a:chOff x="647346" y="2072829"/>
              <a:chExt cx="5676890" cy="767993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649194" y="2114965"/>
                <a:ext cx="1151113" cy="32833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Field 1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955510" y="2114965"/>
                <a:ext cx="1825337" cy="32833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Mesh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805593" y="2114965"/>
                <a:ext cx="1151113" cy="32833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Field 2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47346" y="2443302"/>
                <a:ext cx="292608" cy="32918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F1</a:t>
                </a: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817181" y="2443302"/>
                <a:ext cx="292608" cy="32918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G1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109937" y="2443302"/>
                <a:ext cx="655490" cy="32918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G2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956704" y="2443302"/>
                <a:ext cx="548640" cy="32918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M1</a:t>
                </a: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505344" y="2443302"/>
                <a:ext cx="1246460" cy="32918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M2</a:t>
                </a: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934618" y="2443302"/>
                <a:ext cx="655490" cy="32918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F2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819695" y="2072829"/>
                <a:ext cx="756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SSIO layer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810680" y="2409935"/>
                <a:ext cx="151355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App Level prioritization</a:t>
                </a:r>
              </a:p>
              <a:p>
                <a:r>
                  <a:rPr lang="en-US" sz="1100" dirty="0"/>
                  <a:t>and reduction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802800" y="1892259"/>
            <a:ext cx="4062720" cy="1364643"/>
            <a:chOff x="632533" y="3388123"/>
            <a:chExt cx="4062721" cy="1364644"/>
          </a:xfrm>
        </p:grpSpPr>
        <p:sp>
          <p:nvSpPr>
            <p:cNvPr id="141" name="Rectangle 140"/>
            <p:cNvSpPr/>
            <p:nvPr/>
          </p:nvSpPr>
          <p:spPr>
            <a:xfrm>
              <a:off x="1159394" y="3744557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432305" y="3743713"/>
              <a:ext cx="716722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154088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56251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748859" y="3746037"/>
              <a:ext cx="54864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159394" y="4094399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781976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448794" y="4088569"/>
              <a:ext cx="124646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115158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165702" y="4423583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125985" y="4423583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32533" y="3388123"/>
              <a:ext cx="10198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Original layout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36590" y="3459375"/>
            <a:ext cx="5012747" cy="1389605"/>
            <a:chOff x="41902" y="4535287"/>
            <a:chExt cx="5012748" cy="1389606"/>
          </a:xfrm>
        </p:grpSpPr>
        <p:sp>
          <p:nvSpPr>
            <p:cNvPr id="154" name="Rectangle 153"/>
            <p:cNvSpPr/>
            <p:nvPr/>
          </p:nvSpPr>
          <p:spPr>
            <a:xfrm>
              <a:off x="664533" y="4909489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45431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47594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40202" y="4910969"/>
              <a:ext cx="54864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382406" y="5595709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326365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993183" y="5253501"/>
              <a:ext cx="124646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59547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64533" y="5588515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24816" y="5588515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1902" y="4535287"/>
              <a:ext cx="3647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Layout after System Migrates to optimize across many codes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337928" y="5592527"/>
              <a:ext cx="716722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1694" y="2247849"/>
            <a:ext cx="732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Parallel FS</a:t>
            </a:r>
            <a:endParaRPr 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90918" y="2604586"/>
            <a:ext cx="71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Campaign</a:t>
            </a:r>
            <a:endParaRPr 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55401" y="2979903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Long Term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4461" y="3832733"/>
            <a:ext cx="732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Parallel FS</a:t>
            </a:r>
            <a:endParaRPr 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13685" y="4189470"/>
            <a:ext cx="71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Campaign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78168" y="4564787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Long Term</a:t>
            </a:r>
            <a:endParaRPr lang="en-US" sz="1000" b="1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794602"/>
            <a:ext cx="6126163" cy="207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-6136" y="3438668"/>
            <a:ext cx="6126163" cy="207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904609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ORNL.thmx</Template>
  <TotalTime>8829</TotalTime>
  <Words>66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ORNL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 Choi</dc:creator>
  <cp:lastModifiedBy>Logan, Jeremy S.</cp:lastModifiedBy>
  <cp:revision>97</cp:revision>
  <dcterms:created xsi:type="dcterms:W3CDTF">2015-04-09T15:20:47Z</dcterms:created>
  <dcterms:modified xsi:type="dcterms:W3CDTF">2015-07-06T19:18:57Z</dcterms:modified>
</cp:coreProperties>
</file>