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5EEA-B09D-204F-B304-1F9381CB762C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742D-1721-6E42-A92E-E109CA0CB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Demo 1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XGC1-&gt;SIRIUS API-&gt;Sirocco-&gt;Analytics/</a:t>
            </a:r>
            <a:r>
              <a:rPr lang="en-US" dirty="0" err="1" smtClean="0"/>
              <a:t>Viz</a:t>
            </a:r>
            <a:endParaRPr lang="en-US" dirty="0" smtClean="0"/>
          </a:p>
          <a:p>
            <a:r>
              <a:rPr lang="en-US" dirty="0" smtClean="0"/>
              <a:t>Show performance limitations vs. flexibility and adaptable performance</a:t>
            </a:r>
          </a:p>
          <a:p>
            <a:r>
              <a:rPr lang="en-US" dirty="0" smtClean="0"/>
              <a:t>Incorporates all team members</a:t>
            </a:r>
          </a:p>
          <a:p>
            <a:pPr lvl="1"/>
            <a:r>
              <a:rPr lang="en-US" dirty="0" smtClean="0"/>
              <a:t>XGC1 </a:t>
            </a:r>
            <a:r>
              <a:rPr lang="en-US" dirty="0" err="1" smtClean="0"/>
              <a:t>config</a:t>
            </a:r>
            <a:r>
              <a:rPr lang="en-US" dirty="0" smtClean="0"/>
              <a:t> – </a:t>
            </a:r>
            <a:r>
              <a:rPr lang="en-US" dirty="0" err="1" smtClean="0"/>
              <a:t>Hasan</a:t>
            </a:r>
            <a:r>
              <a:rPr lang="en-US" dirty="0" smtClean="0"/>
              <a:t>/Scott</a:t>
            </a:r>
          </a:p>
          <a:p>
            <a:pPr lvl="1"/>
            <a:r>
              <a:rPr lang="en-US" dirty="0" smtClean="0"/>
              <a:t>SIRIUS API – Gary</a:t>
            </a:r>
          </a:p>
          <a:p>
            <a:pPr lvl="1"/>
            <a:r>
              <a:rPr lang="en-US" dirty="0" smtClean="0"/>
              <a:t>Data compression – Mark</a:t>
            </a:r>
          </a:p>
          <a:p>
            <a:pPr lvl="1"/>
            <a:r>
              <a:rPr lang="en-US" dirty="0" smtClean="0"/>
              <a:t>Metadata API – Jay</a:t>
            </a:r>
          </a:p>
          <a:p>
            <a:pPr lvl="1"/>
            <a:r>
              <a:rPr lang="en-US" dirty="0" smtClean="0"/>
              <a:t>Sirocco storage – Matthew/Lee</a:t>
            </a:r>
          </a:p>
          <a:p>
            <a:pPr lvl="1"/>
            <a:r>
              <a:rPr lang="en-US" dirty="0" smtClean="0"/>
              <a:t>Performance guarantees – Carlos</a:t>
            </a:r>
          </a:p>
          <a:p>
            <a:pPr lvl="1"/>
            <a:r>
              <a:rPr lang="en-US" dirty="0" smtClean="0"/>
              <a:t>Performance quantification – </a:t>
            </a:r>
            <a:r>
              <a:rPr lang="en-US" dirty="0" err="1" smtClean="0"/>
              <a:t>Feiyi</a:t>
            </a:r>
            <a:endParaRPr lang="en-US" dirty="0" smtClean="0"/>
          </a:p>
          <a:p>
            <a:pPr lvl="1"/>
            <a:r>
              <a:rPr lang="en-US" dirty="0" smtClean="0"/>
              <a:t>Analytics/</a:t>
            </a:r>
            <a:r>
              <a:rPr lang="en-US" dirty="0" err="1" smtClean="0"/>
              <a:t>Viz</a:t>
            </a:r>
            <a:r>
              <a:rPr lang="en-US" dirty="0" smtClean="0"/>
              <a:t> – David </a:t>
            </a:r>
            <a:r>
              <a:rPr lang="en-US" dirty="0" err="1" smtClean="0"/>
              <a:t>Pugmire</a:t>
            </a:r>
            <a:r>
              <a:rPr lang="en-US" dirty="0" smtClean="0"/>
              <a:t>?, Jeremy?</a:t>
            </a:r>
          </a:p>
        </p:txBody>
      </p:sp>
    </p:spTree>
    <p:extLst>
      <p:ext uri="{BB962C8B-B14F-4D97-AF65-F5344CB8AC3E}">
        <p14:creationId xmlns:p14="http://schemas.microsoft.com/office/powerpoint/2010/main" val="31717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SIRIUS Demo 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81109"/>
            <a:ext cx="988030" cy="583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XGC1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89713" y="4888185"/>
            <a:ext cx="1372239" cy="791925"/>
            <a:chOff x="2917871" y="5184518"/>
            <a:chExt cx="1372239" cy="791925"/>
          </a:xfrm>
        </p:grpSpPr>
        <p:sp>
          <p:nvSpPr>
            <p:cNvPr id="5" name="Can 4"/>
            <p:cNvSpPr/>
            <p:nvPr/>
          </p:nvSpPr>
          <p:spPr>
            <a:xfrm>
              <a:off x="4056537" y="5186301"/>
              <a:ext cx="233573" cy="3065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2917871" y="5184518"/>
              <a:ext cx="233573" cy="3065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3282828" y="5186301"/>
              <a:ext cx="233573" cy="3065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3661953" y="5184518"/>
              <a:ext cx="233573" cy="3065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6038" y="5607111"/>
              <a:ext cx="862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Sirocco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951215" y="2365079"/>
            <a:ext cx="1399109" cy="1727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3106512">
            <a:off x="1200625" y="2957515"/>
            <a:ext cx="114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SIRIUS API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50324" y="3477464"/>
            <a:ext cx="1197059" cy="1219930"/>
            <a:chOff x="5430562" y="3785831"/>
            <a:chExt cx="1197059" cy="1219930"/>
          </a:xfrm>
        </p:grpSpPr>
        <p:sp>
          <p:nvSpPr>
            <p:cNvPr id="16" name="Double Bracket 15"/>
            <p:cNvSpPr/>
            <p:nvPr/>
          </p:nvSpPr>
          <p:spPr>
            <a:xfrm>
              <a:off x="5430562" y="3785831"/>
              <a:ext cx="1197059" cy="1219930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77003" y="3985597"/>
              <a:ext cx="1104177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Client/Metadata Service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26023" y="1872717"/>
            <a:ext cx="1476212" cy="703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Analysis/Visualization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19" idx="2"/>
          </p:cNvCxnSpPr>
          <p:nvPr/>
        </p:nvCxnSpPr>
        <p:spPr>
          <a:xfrm flipV="1">
            <a:off x="3547383" y="2576323"/>
            <a:ext cx="1616746" cy="1511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066602">
            <a:off x="3636897" y="3000311"/>
            <a:ext cx="114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SIRIUS API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19587" y="2365079"/>
            <a:ext cx="1445230" cy="948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Lustre</a:t>
            </a:r>
            <a:r>
              <a:rPr lang="en-US" dirty="0" smtClean="0"/>
              <a:t> Activity Visualization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19587" y="3477464"/>
            <a:ext cx="1445230" cy="948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Sirocco Activity Visualization</a:t>
            </a:r>
          </a:p>
        </p:txBody>
      </p:sp>
      <p:sp>
        <p:nvSpPr>
          <p:cNvPr id="28" name="Can 27"/>
          <p:cNvSpPr/>
          <p:nvPr/>
        </p:nvSpPr>
        <p:spPr>
          <a:xfrm>
            <a:off x="3721179" y="5711171"/>
            <a:ext cx="452547" cy="61217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1791366" y="5711171"/>
            <a:ext cx="452547" cy="61217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428396" y="5711171"/>
            <a:ext cx="452547" cy="61217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3091947" y="5711171"/>
            <a:ext cx="452547" cy="61217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351190" y="6338132"/>
            <a:ext cx="333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Storage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9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97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SIRIUS Demo 1 Outline</vt:lpstr>
      <vt:lpstr>SIRIUS Demo Illustration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Demo 1 Outline</dc:title>
  <dc:creator>Jay Lofstead</dc:creator>
  <cp:lastModifiedBy>Jay Lofstead</cp:lastModifiedBy>
  <cp:revision>4</cp:revision>
  <dcterms:created xsi:type="dcterms:W3CDTF">2015-10-20T19:25:17Z</dcterms:created>
  <dcterms:modified xsi:type="dcterms:W3CDTF">2015-10-20T20:45:24Z</dcterms:modified>
</cp:coreProperties>
</file>