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3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8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6369-7F68-B448-A782-9019413006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4684-BEF6-8B4E-99A5-308DFBC6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777" y="1601480"/>
            <a:ext cx="4973332" cy="4649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Applications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65224" y="3655318"/>
            <a:ext cx="2316077" cy="3855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Description of Data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27265" y="2547021"/>
            <a:ext cx="568384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2287" y="2690061"/>
            <a:ext cx="4554506" cy="78883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2286" y="3577903"/>
            <a:ext cx="4554507" cy="142823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Storage </a:t>
            </a:r>
            <a:r>
              <a:rPr lang="en-US" sz="1400" b="1" dirty="0" smtClean="0">
                <a:solidFill>
                  <a:srgbClr val="000000"/>
                </a:solidFill>
              </a:rPr>
              <a:t>and </a:t>
            </a:r>
            <a:r>
              <a:rPr lang="en-US" sz="1400" b="1" dirty="0" smtClean="0">
                <a:solidFill>
                  <a:srgbClr val="000000"/>
                </a:solidFill>
              </a:rPr>
              <a:t>I/O</a:t>
            </a:r>
          </a:p>
          <a:p>
            <a:r>
              <a:rPr lang="en-US" sz="1400" b="1" dirty="0" smtClean="0">
                <a:solidFill>
                  <a:srgbClr val="000000"/>
                </a:solidFill>
              </a:rPr>
              <a:t>System Services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7264" y="2685087"/>
            <a:ext cx="357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Cross Layer Services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7777" y="2064194"/>
            <a:ext cx="4973332" cy="3855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I/O API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8570" y="3127354"/>
            <a:ext cx="1168359" cy="27791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Refactoring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9884" y="2793399"/>
            <a:ext cx="727036" cy="61975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Other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Plugins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5755" y="3127354"/>
            <a:ext cx="1048944" cy="27791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Reduction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17264" y="5220312"/>
            <a:ext cx="5063839" cy="790010"/>
            <a:chOff x="1717265" y="5414624"/>
            <a:chExt cx="3640022" cy="799817"/>
          </a:xfrm>
        </p:grpSpPr>
        <p:sp>
          <p:nvSpPr>
            <p:cNvPr id="18" name="Rectangle 17"/>
            <p:cNvSpPr/>
            <p:nvPr/>
          </p:nvSpPr>
          <p:spPr>
            <a:xfrm>
              <a:off x="1717265" y="5445214"/>
              <a:ext cx="3640022" cy="76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8217" y="5414624"/>
              <a:ext cx="1916399" cy="31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Storage Resources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8340" y="5763714"/>
              <a:ext cx="760399" cy="346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NVRAM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85440" y="5768694"/>
              <a:ext cx="680355" cy="346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PFS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22512" y="5772174"/>
              <a:ext cx="939893" cy="346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Campaign Storage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9107" y="5777154"/>
              <a:ext cx="987866" cy="346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Long term storage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027265" y="5119419"/>
            <a:ext cx="575383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96904" y="3494497"/>
            <a:ext cx="226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SIRIUS Architecture</a:t>
            </a:r>
            <a:endParaRPr lang="en-US" b="1" dirty="0"/>
          </a:p>
        </p:txBody>
      </p:sp>
      <p:sp>
        <p:nvSpPr>
          <p:cNvPr id="30" name="Left-Right Arrow 29"/>
          <p:cNvSpPr/>
          <p:nvPr/>
        </p:nvSpPr>
        <p:spPr>
          <a:xfrm rot="16200000">
            <a:off x="4170717" y="5034473"/>
            <a:ext cx="226767" cy="17010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 rot="16200000">
            <a:off x="4170715" y="2485597"/>
            <a:ext cx="226767" cy="17010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4586258" y="4164630"/>
            <a:ext cx="1195699" cy="24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/>
              <a:t>M</a:t>
            </a:r>
            <a:r>
              <a:rPr lang="en-US" sz="1400" dirty="0" smtClean="0"/>
              <a:t>igration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4933373" y="4152738"/>
            <a:ext cx="1195700" cy="273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Purging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 rot="16200000">
            <a:off x="5329549" y="4092846"/>
            <a:ext cx="1195699" cy="393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Naming and Discovery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 rot="16200000">
            <a:off x="3092632" y="4185437"/>
            <a:ext cx="1195699" cy="207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QoS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 rot="16200000">
            <a:off x="3451023" y="4092846"/>
            <a:ext cx="1195699" cy="393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sz="1400" dirty="0" smtClean="0"/>
              <a:t>Resource Management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191167" y="2930353"/>
            <a:ext cx="1195699" cy="48139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Data Placement &amp; Movement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5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Gary</dc:creator>
  <cp:lastModifiedBy>Abbasi, Hasan</cp:lastModifiedBy>
  <cp:revision>64</cp:revision>
  <dcterms:created xsi:type="dcterms:W3CDTF">2015-08-12T19:30:44Z</dcterms:created>
  <dcterms:modified xsi:type="dcterms:W3CDTF">2015-08-13T18:56:39Z</dcterms:modified>
</cp:coreProperties>
</file>