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6126163" cy="5029200"/>
  <p:notesSz cx="6858000" cy="9144000"/>
  <p:defaultTextStyle>
    <a:defPPr>
      <a:defRPr lang="en-US"/>
    </a:defPPr>
    <a:lvl1pPr marL="0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1pPr>
    <a:lvl2pPr marL="371841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2pPr>
    <a:lvl3pPr marL="74368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3pPr>
    <a:lvl4pPr marL="1115522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4pPr>
    <a:lvl5pPr marL="1487363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5pPr>
    <a:lvl6pPr marL="1859204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6pPr>
    <a:lvl7pPr marL="223104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7pPr>
    <a:lvl8pPr marL="2602885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8pPr>
    <a:lvl9pPr marL="2974726" algn="l" defTabSz="371841" rtl="0" eaLnBrk="1" latinLnBrk="0" hangingPunct="1">
      <a:defRPr sz="14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9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DD3"/>
    <a:srgbClr val="745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5" autoAdjust="0"/>
    <p:restoredTop sz="97580" autoAdjust="0"/>
  </p:normalViewPr>
  <p:slideViewPr>
    <p:cSldViewPr snapToGrid="0" snapToObjects="1">
      <p:cViewPr varScale="1">
        <p:scale>
          <a:sx n="156" d="100"/>
          <a:sy n="156" d="100"/>
        </p:scale>
        <p:origin x="-1704" y="-96"/>
      </p:cViewPr>
      <p:guideLst>
        <p:guide orient="horz" pos="1584"/>
        <p:guide pos="19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462" y="1562315"/>
            <a:ext cx="5207239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925" y="2849880"/>
            <a:ext cx="4288314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08" y="882280"/>
            <a:ext cx="5513547" cy="36102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6308" y="89644"/>
            <a:ext cx="5513547" cy="64559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6308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BF73EB66-4118-2C4A-8381-EC775B1B24A3}" type="datetimeFigureOut">
              <a:rPr lang="en-US" smtClean="0"/>
              <a:t>7/12/2015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3106" y="4661327"/>
            <a:ext cx="1939952" cy="267758"/>
          </a:xfrm>
          <a:prstGeom prst="rect">
            <a:avLst/>
          </a:prstGeom>
        </p:spPr>
        <p:txBody>
          <a:bodyPr/>
          <a:lstStyle>
            <a:lvl1pPr>
              <a:defRPr sz="1401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90417" y="4661327"/>
            <a:ext cx="1429438" cy="267758"/>
          </a:xfrm>
          <a:prstGeom prst="rect">
            <a:avLst/>
          </a:prstGeom>
        </p:spPr>
        <p:txBody>
          <a:bodyPr/>
          <a:lstStyle/>
          <a:p>
            <a:fld id="{CECEB67F-DD96-F342-BFE0-8D4D6E697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8" y="1173483"/>
            <a:ext cx="5513547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308" y="201401"/>
            <a:ext cx="551354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rgbClr val="800080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8"/>
            <a:ext cx="4418907" cy="328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341040"/>
            <a:ext cx="27432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341040"/>
            <a:ext cx="716722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038142" y="1341040"/>
            <a:ext cx="95111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985077" y="1341040"/>
            <a:ext cx="1748879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5" y="602598"/>
            <a:ext cx="1151113" cy="3283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347941" y="602598"/>
            <a:ext cx="1825337" cy="3283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98024" y="602598"/>
            <a:ext cx="1151113" cy="32833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215392" y="1697052"/>
            <a:ext cx="292608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508148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354915" y="1697052"/>
            <a:ext cx="54864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03554" y="1697052"/>
            <a:ext cx="1246460" cy="3291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697052"/>
            <a:ext cx="655490" cy="329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2168676"/>
            <a:ext cx="2713095" cy="1315992"/>
            <a:chOff x="1159393" y="3436774"/>
            <a:chExt cx="2713096" cy="1315993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6037"/>
              <a:ext cx="716722" cy="326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154088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56251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48859" y="3746037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436774"/>
              <a:ext cx="15274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c. Initial storage </a:t>
              </a:r>
              <a:r>
                <a:rPr lang="en-US" sz="1100" i="1" dirty="0"/>
                <a:t>l</a:t>
              </a:r>
              <a:r>
                <a:rPr lang="en-US" sz="1100" i="1" dirty="0" smtClean="0"/>
                <a:t>ayout</a:t>
              </a:r>
              <a:endParaRPr lang="en-US" sz="11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6" y="3618121"/>
            <a:ext cx="3466230" cy="1340999"/>
            <a:chOff x="634973" y="4576699"/>
            <a:chExt cx="3466231" cy="1341000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54864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26807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d. Storage layout </a:t>
              </a:r>
              <a:r>
                <a:rPr lang="en-US" sz="1100" i="1" dirty="0"/>
                <a:t>after </a:t>
              </a:r>
              <a:r>
                <a:rPr lang="en-US" sz="1100" i="1" dirty="0" smtClean="0"/>
                <a:t>system optimization</a:t>
              </a:r>
              <a:endParaRPr lang="en-US" sz="11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84482" y="5584655"/>
              <a:ext cx="716722" cy="3330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1810" y="2475615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01034" y="2832352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65517" y="3207669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95006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4306804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468212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2139702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-6136" y="3590513"/>
            <a:ext cx="5465589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1009299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-6136" y="1019653"/>
            <a:ext cx="5459453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47731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81772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89490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1039777" y="253489"/>
            <a:ext cx="3474101" cy="2597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Particles</a:t>
            </a:r>
            <a:endParaRPr lang="en-US" sz="110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045557" y="1227067"/>
            <a:ext cx="274320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318468" y="1227067"/>
            <a:ext cx="545839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864308" y="1227067"/>
            <a:ext cx="830390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691809" y="1227067"/>
            <a:ext cx="1822069" cy="260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P4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1041626" y="537471"/>
            <a:ext cx="955570" cy="25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152557" y="537471"/>
            <a:ext cx="1361321" cy="2597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Mesh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086089" y="537471"/>
            <a:ext cx="979857" cy="25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Field 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45557" y="1509810"/>
            <a:ext cx="292608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F1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093277" y="1509810"/>
            <a:ext cx="292608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86033" y="1509810"/>
            <a:ext cx="655490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G2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152557" y="1509810"/>
            <a:ext cx="397956" cy="260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M1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550513" y="1509810"/>
            <a:ext cx="963365" cy="26040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M2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332829" y="1509810"/>
            <a:ext cx="655490" cy="2604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Arial"/>
                <a:cs typeface="Arial"/>
              </a:rPr>
              <a:t>F2</a:t>
            </a:r>
          </a:p>
        </p:txBody>
      </p:sp>
      <p:grpSp>
        <p:nvGrpSpPr>
          <p:cNvPr id="139" name="Group 138"/>
          <p:cNvGrpSpPr/>
          <p:nvPr/>
        </p:nvGrpSpPr>
        <p:grpSpPr>
          <a:xfrm>
            <a:off x="1039776" y="1851177"/>
            <a:ext cx="3191273" cy="1073607"/>
            <a:chOff x="1159393" y="3395610"/>
            <a:chExt cx="3191274" cy="1357157"/>
          </a:xfrm>
        </p:grpSpPr>
        <p:sp>
          <p:nvSpPr>
            <p:cNvPr id="141" name="Rectangle 140"/>
            <p:cNvSpPr/>
            <p:nvPr/>
          </p:nvSpPr>
          <p:spPr>
            <a:xfrm>
              <a:off x="1159394" y="3744557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432305" y="3743713"/>
              <a:ext cx="551619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05107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307270" y="3744557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9878" y="3746037"/>
              <a:ext cx="426105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829479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96296" y="4088569"/>
              <a:ext cx="96116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62661" y="4094399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165702" y="4423583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125985" y="4423583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59393" y="3395610"/>
              <a:ext cx="3191274" cy="3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c. Initial storage layout after data movement settled</a:t>
              </a:r>
              <a:endParaRPr lang="en-US" sz="1100" i="1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39776" y="3105239"/>
            <a:ext cx="3323843" cy="1063999"/>
            <a:chOff x="634973" y="4576699"/>
            <a:chExt cx="3323844" cy="1345012"/>
          </a:xfrm>
        </p:grpSpPr>
        <p:sp>
          <p:nvSpPr>
            <p:cNvPr id="154" name="Rectangle 153"/>
            <p:cNvSpPr/>
            <p:nvPr/>
          </p:nvSpPr>
          <p:spPr>
            <a:xfrm>
              <a:off x="664533" y="4909489"/>
              <a:ext cx="27432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45431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47594" y="4909489"/>
              <a:ext cx="292608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G1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540202" y="4910969"/>
              <a:ext cx="431674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M1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326365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G2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3183" y="5253501"/>
              <a:ext cx="1246460" cy="32918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M2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59547" y="5259331"/>
              <a:ext cx="655490" cy="3291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4533" y="5588515"/>
              <a:ext cx="951110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P3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4816" y="5588515"/>
              <a:ext cx="1746504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4973" y="4576699"/>
              <a:ext cx="3262151" cy="3307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d. Storage layout at a later point in the data life-cycle</a:t>
              </a:r>
              <a:endParaRPr lang="en-US" sz="1100" i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392354" y="5592527"/>
              <a:ext cx="566463" cy="3291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solidFill>
                    <a:sysClr val="windowText" lastClr="000000"/>
                  </a:solidFill>
                  <a:latin typeface="Arial"/>
                  <a:cs typeface="Arial"/>
                </a:rPr>
                <a:t>P2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577" y="2084847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3801" y="2368315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8284" y="265408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04577" y="3355774"/>
            <a:ext cx="732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Parallel FS</a:t>
            </a:r>
            <a:endParaRPr 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3801" y="3631101"/>
            <a:ext cx="713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Campaign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88284" y="388430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Long Term</a:t>
            </a:r>
            <a:endParaRPr lang="en-US" sz="1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284" y="1891757"/>
            <a:ext cx="43255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8284" y="3077631"/>
            <a:ext cx="43255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39776" y="944171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b. Refactored and </a:t>
            </a:r>
            <a:r>
              <a:rPr lang="en-US" sz="1100" i="1" dirty="0"/>
              <a:t>r</a:t>
            </a:r>
            <a:r>
              <a:rPr lang="en-US" sz="1100" i="1" dirty="0" smtClean="0"/>
              <a:t>educed data</a:t>
            </a:r>
            <a:endParaRPr lang="en-US" sz="1100" i="1" dirty="0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188284" y="954525"/>
            <a:ext cx="4325594" cy="207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5172" y="1314493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72" y="332926"/>
            <a:ext cx="84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/>
              <a:t>Application</a:t>
            </a:r>
          </a:p>
          <a:p>
            <a:pPr algn="r"/>
            <a:r>
              <a:rPr lang="en-US" sz="1000" b="1" dirty="0" smtClean="0"/>
              <a:t>Memory</a:t>
            </a:r>
            <a:endParaRPr lang="en-US" sz="1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046085" y="0"/>
            <a:ext cx="2376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a. Original memory arrangement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748103420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ORNL.thmx</Template>
  <TotalTime>8962</TotalTime>
  <Words>157</Words>
  <Application>Microsoft Office PowerPoint</Application>
  <PresentationFormat>Custom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ORNL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Choi</dc:creator>
  <cp:lastModifiedBy>Norbert Podhorszki</cp:lastModifiedBy>
  <cp:revision>107</cp:revision>
  <dcterms:created xsi:type="dcterms:W3CDTF">2015-04-09T15:20:47Z</dcterms:created>
  <dcterms:modified xsi:type="dcterms:W3CDTF">2015-07-13T00:27:09Z</dcterms:modified>
</cp:coreProperties>
</file>