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52285" y="6013450"/>
            <a:ext cx="2087431" cy="685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SIRIUS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32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21D732-482B-4034-9A01-AE0127AE26DC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SCIENCE-DRIVEN DATA MANAGEMENT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MULTI-TIERED STORAGE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S. Klasky, H. Abbasi, Q. Liu, F. Wang	ORNL</a:t>
            </a:r>
          </a:p>
          <a:p>
            <a:r>
              <a:rPr lang="en-US" dirty="0" smtClean="0"/>
              <a:t>J. Lofstead, M. Curry, L. Ward		Sandia</a:t>
            </a:r>
          </a:p>
          <a:p>
            <a:r>
              <a:rPr lang="en-US" dirty="0" smtClean="0"/>
              <a:t>M. Parashar				Rutgers</a:t>
            </a:r>
          </a:p>
          <a:p>
            <a:r>
              <a:rPr lang="en-US" dirty="0" smtClean="0"/>
              <a:t>C. Maltzahn				UCSC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data abstractions to guide placement across the storage system</a:t>
            </a:r>
          </a:p>
          <a:p>
            <a:r>
              <a:rPr lang="en-US" dirty="0" smtClean="0"/>
              <a:t>Enable science-driven mapping, re-organization, reduction and prioritization of data chunks derive from application objects</a:t>
            </a:r>
          </a:p>
          <a:p>
            <a:r>
              <a:rPr lang="en-US" dirty="0" smtClean="0">
                <a:effectLst/>
              </a:rPr>
              <a:t>Manage data placement and migration between the application, middleware and storage system using an autonomic cross-layer approach </a:t>
            </a:r>
          </a:p>
          <a:p>
            <a:r>
              <a:rPr lang="en-US" dirty="0" smtClean="0">
                <a:effectLst/>
              </a:rPr>
              <a:t>Create APIs to guide the placement of chunks of data across the SSIO and </a:t>
            </a:r>
            <a:r>
              <a:rPr lang="en-US" dirty="0" err="1" smtClean="0">
                <a:effectLst/>
              </a:rPr>
              <a:t>autonomically</a:t>
            </a:r>
            <a:r>
              <a:rPr lang="en-US" dirty="0" smtClean="0">
                <a:effectLst/>
              </a:rPr>
              <a:t> move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6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SCIENCE-DRIVEN DATA MANAGEMENT FOR MULTI-TIERED STORAGE</vt:lpstr>
      <vt:lpstr>Research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Klasky, Scott A.</dc:creator>
  <cp:lastModifiedBy>Klasky, Scott A.</cp:lastModifiedBy>
  <cp:revision>4</cp:revision>
  <dcterms:created xsi:type="dcterms:W3CDTF">2015-09-28T14:49:49Z</dcterms:created>
  <dcterms:modified xsi:type="dcterms:W3CDTF">2015-09-28T16:47:51Z</dcterms:modified>
</cp:coreProperties>
</file>