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7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D24D-F77E-E543-BE96-A26D29154445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951F-5EE9-0146-B333-95A04DB1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key research question to address in SIRIUS: </a:t>
            </a:r>
            <a:r>
              <a:rPr lang="en-US" b="1" dirty="0" smtClean="0"/>
              <a:t>How do we describe data generated from applications? </a:t>
            </a:r>
          </a:p>
          <a:p>
            <a:pPr lvl="1"/>
            <a:r>
              <a:rPr lang="en-US" i="1" dirty="0" smtClean="0"/>
              <a:t>To capture application knowledge and communicate them to middleware/storage</a:t>
            </a:r>
          </a:p>
          <a:p>
            <a:pPr lvl="2"/>
            <a:r>
              <a:rPr lang="en-US" b="1" i="1" dirty="0" smtClean="0"/>
              <a:t>Data utility</a:t>
            </a:r>
          </a:p>
          <a:p>
            <a:pPr lvl="2"/>
            <a:r>
              <a:rPr lang="en-US" b="1" i="1" dirty="0" smtClean="0"/>
              <a:t>Relationships between datasets</a:t>
            </a:r>
          </a:p>
          <a:p>
            <a:pPr lvl="2"/>
            <a:r>
              <a:rPr lang="en-US" i="1" dirty="0" smtClean="0"/>
              <a:t>Semantics</a:t>
            </a:r>
          </a:p>
          <a:p>
            <a:pPr lvl="1"/>
            <a:r>
              <a:rPr lang="en-US" i="1" dirty="0" smtClean="0"/>
              <a:t>To specify user requirements</a:t>
            </a:r>
          </a:p>
          <a:p>
            <a:pPr lvl="2"/>
            <a:r>
              <a:rPr lang="en-US" i="1" dirty="0" err="1" smtClean="0"/>
              <a:t>QoS</a:t>
            </a:r>
            <a:endParaRPr lang="en-US" i="1" dirty="0" smtClean="0"/>
          </a:p>
          <a:p>
            <a:pPr lvl="2"/>
            <a:r>
              <a:rPr lang="en-US" i="1" dirty="0" smtClean="0"/>
              <a:t>Policy</a:t>
            </a:r>
          </a:p>
          <a:p>
            <a:pPr lvl="1"/>
            <a:r>
              <a:rPr lang="en-US" i="1" dirty="0" smtClean="0"/>
              <a:t>To bridge the semantics gap between various layers in the </a:t>
            </a:r>
            <a:r>
              <a:rPr lang="en-US" b="1" i="1" dirty="0" smtClean="0"/>
              <a:t>I/O path</a:t>
            </a:r>
            <a:r>
              <a:rPr lang="en-US" i="1" dirty="0" smtClean="0"/>
              <a:t> to storage so that performance optimizations can be done from various components.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34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drivers</a:t>
            </a:r>
          </a:p>
          <a:p>
            <a:pPr lvl="1"/>
            <a:r>
              <a:rPr lang="en-US" i="1" dirty="0" smtClean="0"/>
              <a:t>XGC1 large data volume</a:t>
            </a:r>
          </a:p>
          <a:p>
            <a:pPr lvl="2"/>
            <a:r>
              <a:rPr lang="en-US" i="1" dirty="0" smtClean="0"/>
              <a:t>Not all data can be stored</a:t>
            </a:r>
          </a:p>
          <a:p>
            <a:pPr lvl="3"/>
            <a:r>
              <a:rPr lang="en-US" i="1" dirty="0" smtClean="0"/>
              <a:t>Too many particles for an ITER-size run</a:t>
            </a:r>
          </a:p>
          <a:p>
            <a:pPr lvl="3"/>
            <a:r>
              <a:rPr lang="en-US" i="1" dirty="0" smtClean="0"/>
              <a:t>How to reduce and prioritize data that more important to simulations</a:t>
            </a:r>
          </a:p>
          <a:p>
            <a:pPr lvl="4"/>
            <a:r>
              <a:rPr lang="en-US" i="1" dirty="0" smtClean="0"/>
              <a:t>Random selection vs. utilizing particle distribution f0</a:t>
            </a:r>
          </a:p>
          <a:p>
            <a:pPr lvl="1"/>
            <a:r>
              <a:rPr lang="en-US" i="1" dirty="0" smtClean="0"/>
              <a:t>XGC1 blob detection</a:t>
            </a:r>
          </a:p>
          <a:p>
            <a:pPr lvl="2"/>
            <a:r>
              <a:rPr lang="en-US" i="1" dirty="0" smtClean="0"/>
              <a:t>Regions with higher energy (i.e., blobs) are of higher interest to users</a:t>
            </a:r>
          </a:p>
          <a:p>
            <a:pPr lvl="1"/>
            <a:r>
              <a:rPr lang="en-US" i="1" dirty="0" smtClean="0"/>
              <a:t>GTC-P wave tracking</a:t>
            </a:r>
          </a:p>
          <a:p>
            <a:pPr lvl="2"/>
            <a:r>
              <a:rPr lang="en-US" i="1" dirty="0" smtClean="0"/>
              <a:t>Waves can developed in a </a:t>
            </a:r>
            <a:r>
              <a:rPr lang="en-US" i="1" dirty="0" err="1" smtClean="0"/>
              <a:t>Tokamak</a:t>
            </a:r>
            <a:r>
              <a:rPr lang="en-US" i="1" dirty="0" smtClean="0"/>
              <a:t> and needs to be tracked and studied.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7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4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(Conceptual) SIRIUS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2968"/>
            <a:ext cx="8553781" cy="5553688"/>
          </a:xfrm>
        </p:spPr>
        <p:txBody>
          <a:bodyPr>
            <a:noAutofit/>
          </a:bodyPr>
          <a:lstStyle/>
          <a:p>
            <a:r>
              <a:rPr lang="en-US" sz="2000" i="1" dirty="0" err="1" smtClean="0"/>
              <a:t>sirius_init</a:t>
            </a:r>
            <a:r>
              <a:rPr lang="en-US" sz="2000" dirty="0" smtClean="0"/>
              <a:t>(“</a:t>
            </a:r>
            <a:r>
              <a:rPr lang="en-US" sz="2000" dirty="0" err="1" smtClean="0"/>
              <a:t>config.xml</a:t>
            </a:r>
            <a:r>
              <a:rPr lang="en-US" sz="2000" dirty="0" smtClean="0"/>
              <a:t>”)</a:t>
            </a:r>
          </a:p>
          <a:p>
            <a:pPr lvl="1"/>
            <a:r>
              <a:rPr lang="en-US" sz="1600" dirty="0" smtClean="0"/>
              <a:t>I/O configuration: e.g., </a:t>
            </a:r>
            <a:r>
              <a:rPr lang="en-US" sz="1400" dirty="0" smtClean="0"/>
              <a:t>description of data relationships, policy, # of buckets</a:t>
            </a:r>
          </a:p>
          <a:p>
            <a:pPr marL="0" indent="0">
              <a:buNone/>
            </a:pPr>
            <a:r>
              <a:rPr lang="en-US" sz="2000" b="1" dirty="0" smtClean="0"/>
              <a:t>&lt;relationship </a:t>
            </a:r>
            <a:r>
              <a:rPr lang="en-US" sz="2000" dirty="0" smtClean="0"/>
              <a:t>name=“r1”</a:t>
            </a:r>
            <a:r>
              <a:rPr lang="en-US" sz="2000" b="1" dirty="0" smtClean="0"/>
              <a:t> type=“access together”/&gt;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name</a:t>
            </a:r>
            <a:r>
              <a:rPr lang="en-US" sz="2000" dirty="0" smtClean="0"/>
              <a:t>=“primary </a:t>
            </a:r>
            <a:r>
              <a:rPr lang="en-US" sz="2000" dirty="0" err="1" smtClean="0"/>
              <a:t>var</a:t>
            </a:r>
            <a:r>
              <a:rPr lang="en-US" sz="2000" dirty="0" smtClean="0"/>
              <a:t>”</a:t>
            </a:r>
            <a:r>
              <a:rPr lang="en-US" sz="2000" b="1" dirty="0" smtClean="0"/>
              <a:t> </a:t>
            </a:r>
            <a:r>
              <a:rPr lang="en-US" sz="2000" dirty="0" err="1"/>
              <a:t>gwrite</a:t>
            </a:r>
            <a:r>
              <a:rPr lang="en-US" sz="2000" dirty="0" smtClean="0"/>
              <a:t>=“p”</a:t>
            </a:r>
            <a:r>
              <a:rPr lang="en-US" sz="2000" b="1" dirty="0" smtClean="0"/>
              <a:t> </a:t>
            </a:r>
            <a:r>
              <a:rPr lang="en-US" sz="2000" dirty="0"/>
              <a:t>type="double"</a:t>
            </a:r>
            <a:r>
              <a:rPr lang="en-US" sz="2000" b="1" dirty="0"/>
              <a:t> </a:t>
            </a:r>
            <a:r>
              <a:rPr lang="en-US" sz="2000" dirty="0"/>
              <a:t>dimensions="1,</a:t>
            </a:r>
            <a:r>
              <a:rPr lang="en-US" sz="2000" dirty="0" smtClean="0"/>
              <a:t>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=“1”, </a:t>
            </a:r>
            <a:r>
              <a:rPr lang="en-US" sz="2000" b="1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=“r1”</a:t>
            </a:r>
            <a:r>
              <a:rPr lang="en-US" sz="2000" b="1" dirty="0" smtClean="0"/>
              <a:t>/&gt;</a:t>
            </a:r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 smtClean="0"/>
              <a:t>name=“mesh”</a:t>
            </a:r>
            <a:r>
              <a:rPr lang="en-US" sz="2000" b="1" dirty="0" smtClean="0"/>
              <a:t> </a:t>
            </a:r>
            <a:r>
              <a:rPr lang="en-US" sz="2000" dirty="0" err="1" smtClean="0"/>
              <a:t>gwrite</a:t>
            </a:r>
            <a:r>
              <a:rPr lang="en-US" sz="2000" dirty="0" smtClean="0"/>
              <a:t>=“m”</a:t>
            </a:r>
            <a:r>
              <a:rPr lang="en-US" sz="2000" b="1" dirty="0" smtClean="0"/>
              <a:t> </a:t>
            </a:r>
            <a:r>
              <a:rPr lang="en-US" sz="2000" dirty="0" smtClean="0"/>
              <a:t>type="double"</a:t>
            </a:r>
            <a:r>
              <a:rPr lang="en-US" sz="2000" b="1" dirty="0" smtClean="0"/>
              <a:t> </a:t>
            </a:r>
            <a:r>
              <a:rPr lang="en-US" sz="2000" dirty="0" smtClean="0"/>
              <a:t>dimensions="1,NX”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=“1”,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 smtClean="0">
                <a:solidFill>
                  <a:srgbClr val="FF0000"/>
                </a:solidFill>
              </a:rPr>
              <a:t>elationship</a:t>
            </a:r>
            <a:r>
              <a:rPr lang="en-US" sz="2000" dirty="0" smtClean="0"/>
              <a:t>=“r1”</a:t>
            </a:r>
            <a:r>
              <a:rPr lang="en-US" sz="2000" b="1" dirty="0" smtClean="0"/>
              <a:t>/&gt;</a:t>
            </a:r>
          </a:p>
          <a:p>
            <a:pPr marL="0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 smtClean="0"/>
              <a:t>name=“derived </a:t>
            </a:r>
            <a:r>
              <a:rPr lang="en-US" sz="2000" dirty="0" err="1" smtClean="0"/>
              <a:t>var</a:t>
            </a:r>
            <a:r>
              <a:rPr lang="en-US" sz="2000" dirty="0" smtClean="0"/>
              <a:t>”</a:t>
            </a:r>
            <a:r>
              <a:rPr lang="en-US" sz="2000" b="1" dirty="0" smtClean="0"/>
              <a:t> </a:t>
            </a:r>
            <a:r>
              <a:rPr lang="en-US" sz="2000" dirty="0" err="1" smtClean="0"/>
              <a:t>gwrite</a:t>
            </a:r>
            <a:r>
              <a:rPr lang="en-US" sz="2000" dirty="0" smtClean="0"/>
              <a:t>=“d"</a:t>
            </a:r>
            <a:r>
              <a:rPr lang="en-US" sz="2000" b="1" dirty="0" smtClean="0"/>
              <a:t> </a:t>
            </a:r>
            <a:r>
              <a:rPr lang="en-US" sz="2000" dirty="0" smtClean="0"/>
              <a:t>type="double"</a:t>
            </a:r>
            <a:r>
              <a:rPr lang="en-US" sz="2000" b="1" dirty="0" smtClean="0"/>
              <a:t> </a:t>
            </a:r>
            <a:r>
              <a:rPr lang="en-US" sz="2000" dirty="0" smtClean="0"/>
              <a:t>dimensions="1,NX”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Priority</a:t>
            </a:r>
            <a:r>
              <a:rPr lang="en-US" sz="2000" dirty="0" smtClean="0"/>
              <a:t>=“2”</a:t>
            </a:r>
            <a:r>
              <a:rPr lang="en-US" sz="2000" b="1" dirty="0" smtClean="0"/>
              <a:t>/&gt;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i="1" dirty="0" err="1" smtClean="0"/>
              <a:t>sirius_open</a:t>
            </a:r>
            <a:r>
              <a:rPr lang="en-US" sz="2000" dirty="0" smtClean="0"/>
              <a:t>()</a:t>
            </a:r>
          </a:p>
          <a:p>
            <a:r>
              <a:rPr lang="en-US" sz="2000" i="1" dirty="0" err="1" smtClean="0"/>
              <a:t>sirius_write</a:t>
            </a:r>
            <a:r>
              <a:rPr lang="en-US" sz="2000" i="1" dirty="0" smtClean="0"/>
              <a:t>(“</a:t>
            </a:r>
            <a:r>
              <a:rPr lang="en-US" sz="2000" dirty="0" smtClean="0"/>
              <a:t>primary </a:t>
            </a:r>
            <a:r>
              <a:rPr lang="en-US" sz="2000" dirty="0" err="1" smtClean="0"/>
              <a:t>var</a:t>
            </a:r>
            <a:r>
              <a:rPr lang="en-US" sz="2000" i="1" dirty="0" smtClean="0"/>
              <a:t>”, p,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refactoring_p</a:t>
            </a:r>
            <a:r>
              <a:rPr lang="en-US" sz="2000" i="1" dirty="0" smtClean="0"/>
              <a:t>)</a:t>
            </a:r>
          </a:p>
          <a:p>
            <a:pPr lvl="1"/>
            <a:r>
              <a:rPr lang="en-US" sz="1600" b="1" i="1" dirty="0" err="1" smtClean="0">
                <a:solidFill>
                  <a:srgbClr val="FF0000"/>
                </a:solidFill>
              </a:rPr>
              <a:t>f</a:t>
            </a:r>
            <a:r>
              <a:rPr lang="en-US" sz="1600" b="1" i="1" baseline="-25000" dirty="0" err="1" smtClean="0">
                <a:solidFill>
                  <a:srgbClr val="FF0000"/>
                </a:solidFill>
              </a:rPr>
              <a:t>refactoring_p</a:t>
            </a:r>
            <a:r>
              <a:rPr lang="en-US" sz="16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is a callback routine supplied by a user that refactors data and assign utility value to each chunks.</a:t>
            </a:r>
            <a:endParaRPr lang="en-US" sz="1600" i="1" dirty="0" smtClean="0"/>
          </a:p>
          <a:p>
            <a:r>
              <a:rPr lang="en-US" sz="2000" i="1" dirty="0" err="1" smtClean="0"/>
              <a:t>sirius_write</a:t>
            </a:r>
            <a:r>
              <a:rPr lang="en-US" sz="2000" i="1" dirty="0" smtClean="0"/>
              <a:t>(“</a:t>
            </a:r>
            <a:r>
              <a:rPr lang="en-US" sz="2000" dirty="0" smtClean="0"/>
              <a:t>derived </a:t>
            </a:r>
            <a:r>
              <a:rPr lang="en-US" sz="2000" dirty="0" err="1" smtClean="0"/>
              <a:t>var</a:t>
            </a:r>
            <a:r>
              <a:rPr lang="en-US" sz="2000" i="1" dirty="0" smtClean="0"/>
              <a:t>”, d,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refactoring_d</a:t>
            </a:r>
            <a:r>
              <a:rPr lang="en-US" sz="2000" i="1" dirty="0" smtClean="0"/>
              <a:t>)</a:t>
            </a:r>
            <a:endParaRPr lang="en-US" sz="1600" i="1" dirty="0" smtClean="0"/>
          </a:p>
          <a:p>
            <a:r>
              <a:rPr lang="en-US" sz="2000" i="1" dirty="0" err="1"/>
              <a:t>s</a:t>
            </a:r>
            <a:r>
              <a:rPr lang="en-US" sz="2000" i="1" dirty="0" err="1" smtClean="0"/>
              <a:t>irius_close</a:t>
            </a:r>
            <a:r>
              <a:rPr lang="en-US" sz="2000" dirty="0" smtClean="0"/>
              <a:t>()</a:t>
            </a:r>
          </a:p>
          <a:p>
            <a:r>
              <a:rPr lang="en-US" sz="2000" dirty="0" err="1"/>
              <a:t>s</a:t>
            </a:r>
            <a:r>
              <a:rPr lang="en-US" sz="2000" dirty="0" err="1" smtClean="0"/>
              <a:t>irius_finalize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957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16"/>
            <a:ext cx="8229600" cy="55347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computer science challenges </a:t>
            </a:r>
          </a:p>
          <a:p>
            <a:pPr lvl="1"/>
            <a:r>
              <a:rPr lang="en-US" dirty="0" smtClean="0"/>
              <a:t>To understand the cost associated with refactoring data, e.g., the CPU cycles, extra memory consumed, and communication.</a:t>
            </a:r>
          </a:p>
          <a:p>
            <a:pPr lvl="2"/>
            <a:r>
              <a:rPr lang="en-US" dirty="0" smtClean="0"/>
              <a:t>For an auditor-like approach</a:t>
            </a:r>
          </a:p>
          <a:p>
            <a:pPr lvl="3"/>
            <a:r>
              <a:rPr lang="en-US" dirty="0" smtClean="0"/>
              <a:t>Where should the auditor run, taking advantage of locality as much as possible? </a:t>
            </a:r>
          </a:p>
          <a:p>
            <a:pPr lvl="3"/>
            <a:r>
              <a:rPr lang="en-US" dirty="0" smtClean="0"/>
              <a:t>How much resources to allocate?</a:t>
            </a:r>
          </a:p>
          <a:p>
            <a:pPr lvl="3"/>
            <a:r>
              <a:rPr lang="en-US" dirty="0" smtClean="0"/>
              <a:t>How will the auditor and the application communicate?</a:t>
            </a:r>
          </a:p>
          <a:p>
            <a:pPr lvl="3"/>
            <a:r>
              <a:rPr lang="en-US" dirty="0" smtClean="0"/>
              <a:t>Most importantly, how do we take both error bound and cost into consideration.</a:t>
            </a:r>
          </a:p>
          <a:p>
            <a:pPr lvl="1"/>
            <a:r>
              <a:rPr lang="en-US" dirty="0" smtClean="0"/>
              <a:t>Does the refactoring affect the fidelity of the applications? If so, how much?</a:t>
            </a:r>
          </a:p>
          <a:p>
            <a:pPr lvl="1"/>
            <a:r>
              <a:rPr lang="en-US" dirty="0" smtClean="0"/>
              <a:t>After data is refactored, how do we map it to the storage hierarchy?</a:t>
            </a:r>
          </a:p>
        </p:txBody>
      </p:sp>
    </p:spTree>
    <p:extLst>
      <p:ext uri="{BB962C8B-B14F-4D97-AF65-F5344CB8AC3E}">
        <p14:creationId xmlns:p14="http://schemas.microsoft.com/office/powerpoint/2010/main" val="18379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4388" cy="4525963"/>
          </a:xfrm>
        </p:spPr>
        <p:txBody>
          <a:bodyPr/>
          <a:lstStyle/>
          <a:p>
            <a:r>
              <a:rPr lang="en-US" dirty="0" smtClean="0"/>
              <a:t>Has been talked about a lot in HPC.</a:t>
            </a:r>
          </a:p>
          <a:p>
            <a:pPr lvl="1"/>
            <a:r>
              <a:rPr lang="en-US" dirty="0" smtClean="0"/>
              <a:t>Still storage systems don’t provide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Alternative approaches</a:t>
            </a:r>
          </a:p>
          <a:p>
            <a:pPr lvl="3"/>
            <a:r>
              <a:rPr lang="en-US" dirty="0" smtClean="0"/>
              <a:t>I/O Re-routing technique by Q. Liu, et. </a:t>
            </a:r>
            <a:r>
              <a:rPr lang="en-US" dirty="0"/>
              <a:t>a</a:t>
            </a:r>
            <a:r>
              <a:rPr lang="en-US" dirty="0" smtClean="0"/>
              <a:t>l., USENIX HotStorage'13</a:t>
            </a:r>
          </a:p>
          <a:p>
            <a:pPr lvl="3"/>
            <a:r>
              <a:rPr lang="en-US" dirty="0" err="1" smtClean="0"/>
              <a:t>CALCioM</a:t>
            </a:r>
            <a:r>
              <a:rPr lang="en-US" dirty="0" smtClean="0"/>
              <a:t> by M. </a:t>
            </a:r>
            <a:r>
              <a:rPr lang="en-US" dirty="0" err="1" smtClean="0"/>
              <a:t>Dorier</a:t>
            </a:r>
            <a:r>
              <a:rPr lang="en-US" dirty="0" smtClean="0"/>
              <a:t>, IEEE IPDPS’14</a:t>
            </a:r>
          </a:p>
          <a:p>
            <a:pPr lvl="2"/>
            <a:r>
              <a:rPr lang="en-US" dirty="0" smtClean="0"/>
              <a:t> Have been looking at OS-level virtualization using Linux container</a:t>
            </a:r>
          </a:p>
          <a:p>
            <a:pPr lvl="3"/>
            <a:r>
              <a:rPr lang="en-US" dirty="0" smtClean="0"/>
              <a:t>Very light-weight and </a:t>
            </a:r>
            <a:r>
              <a:rPr lang="en-US" dirty="0" smtClean="0"/>
              <a:t>effective in providing </a:t>
            </a:r>
            <a:r>
              <a:rPr lang="en-US" dirty="0" err="1" smtClean="0"/>
              <a:t>QoS</a:t>
            </a:r>
            <a:r>
              <a:rPr lang="en-US" smtClean="0"/>
              <a:t>.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538</Words>
  <Application>Microsoft Macintosh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SIRIUS Data Descriptions</vt:lpstr>
      <vt:lpstr>SIRIUS Data Descriptions</vt:lpstr>
      <vt:lpstr>(Conceptual) SIRIUS APIs</vt:lpstr>
      <vt:lpstr>Data Refactoring</vt:lpstr>
      <vt:lpstr>Quality of Service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Qing Gary</dc:creator>
  <cp:lastModifiedBy>Liu, Qing Gary</cp:lastModifiedBy>
  <cp:revision>60</cp:revision>
  <dcterms:created xsi:type="dcterms:W3CDTF">2015-10-11T13:35:18Z</dcterms:created>
  <dcterms:modified xsi:type="dcterms:W3CDTF">2015-10-12T19:25:56Z</dcterms:modified>
</cp:coreProperties>
</file>