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126163" cy="5029200"/>
  <p:notesSz cx="6858000" cy="9144000"/>
  <p:defaultTextStyle>
    <a:defPPr>
      <a:defRPr lang="en-US"/>
    </a:defPPr>
    <a:lvl1pPr marL="0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1pPr>
    <a:lvl2pPr marL="371841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2pPr>
    <a:lvl3pPr marL="743682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3pPr>
    <a:lvl4pPr marL="1115522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4pPr>
    <a:lvl5pPr marL="1487363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5pPr>
    <a:lvl6pPr marL="1859204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6pPr>
    <a:lvl7pPr marL="2231045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7pPr>
    <a:lvl8pPr marL="2602885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8pPr>
    <a:lvl9pPr marL="2974726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19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DD3"/>
    <a:srgbClr val="745A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5" autoAdjust="0"/>
    <p:restoredTop sz="97580" autoAdjust="0"/>
  </p:normalViewPr>
  <p:slideViewPr>
    <p:cSldViewPr snapToGrid="0" snapToObjects="1">
      <p:cViewPr varScale="1">
        <p:scale>
          <a:sx n="194" d="100"/>
          <a:sy n="194" d="100"/>
        </p:scale>
        <p:origin x="1950" y="162"/>
      </p:cViewPr>
      <p:guideLst>
        <p:guide orient="horz" pos="1584"/>
        <p:guide pos="19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462" y="1562315"/>
            <a:ext cx="5207239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925" y="2849880"/>
            <a:ext cx="4288314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6308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3106" y="4661327"/>
            <a:ext cx="1939952" cy="26775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0417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08" y="89644"/>
            <a:ext cx="5513547" cy="64559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08" y="882280"/>
            <a:ext cx="5513547" cy="361024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6308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3106" y="4661327"/>
            <a:ext cx="1939952" cy="267758"/>
          </a:xfrm>
          <a:prstGeom prst="rect">
            <a:avLst/>
          </a:prstGeom>
        </p:spPr>
        <p:txBody>
          <a:bodyPr/>
          <a:lstStyle>
            <a:lvl1pPr>
              <a:defRPr sz="140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0417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6308" y="89644"/>
            <a:ext cx="5513547" cy="64559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06308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3106" y="4661327"/>
            <a:ext cx="1939952" cy="267758"/>
          </a:xfrm>
          <a:prstGeom prst="rect">
            <a:avLst/>
          </a:prstGeom>
        </p:spPr>
        <p:txBody>
          <a:bodyPr/>
          <a:lstStyle>
            <a:lvl1pPr>
              <a:defRPr sz="1401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0417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308" y="1173483"/>
            <a:ext cx="5513547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308" y="201401"/>
            <a:ext cx="5513547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4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rgbClr val="800080"/>
          </a:solidFill>
          <a:latin typeface="+mj-lt"/>
          <a:ea typeface="+mj-ea"/>
          <a:cs typeface="+mj-cs"/>
        </a:defRPr>
      </a:lvl1pPr>
    </p:titleStyle>
    <p:bodyStyle>
      <a:lvl1pPr marL="342904" indent="-342904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9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3355" y="-8793"/>
            <a:ext cx="5676889" cy="1620225"/>
            <a:chOff x="622102" y="1220597"/>
            <a:chExt cx="5676890" cy="1620225"/>
          </a:xfrm>
        </p:grpSpPr>
        <p:grpSp>
          <p:nvGrpSpPr>
            <p:cNvPr id="120" name="Group 119"/>
            <p:cNvGrpSpPr/>
            <p:nvPr/>
          </p:nvGrpSpPr>
          <p:grpSpPr>
            <a:xfrm>
              <a:off x="622102" y="1220597"/>
              <a:ext cx="4418908" cy="657521"/>
              <a:chOff x="622102" y="1220597"/>
              <a:chExt cx="4418908" cy="657521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622102" y="1220597"/>
                <a:ext cx="4418908" cy="3283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Particle</a:t>
                </a: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22102" y="1548934"/>
                <a:ext cx="274320" cy="3291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P1</a:t>
                </a: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895013" y="1548934"/>
                <a:ext cx="716722" cy="3291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P2</a:t>
                </a: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614687" y="1548934"/>
                <a:ext cx="951110" cy="3291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P3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561622" y="1548934"/>
                <a:ext cx="1748879" cy="3291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P4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622102" y="2072829"/>
              <a:ext cx="5676890" cy="767993"/>
              <a:chOff x="647346" y="2072829"/>
              <a:chExt cx="5676890" cy="767993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649194" y="2114965"/>
                <a:ext cx="1151113" cy="32833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Field 1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955510" y="2114965"/>
                <a:ext cx="1825337" cy="32833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Mesh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805593" y="2114965"/>
                <a:ext cx="1151113" cy="32833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Field 2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47346" y="2443302"/>
                <a:ext cx="292608" cy="32918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F1</a:t>
                </a: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817181" y="2443302"/>
                <a:ext cx="292608" cy="32918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G1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109937" y="2443302"/>
                <a:ext cx="655490" cy="32918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G2</a:t>
                </a: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956704" y="2443302"/>
                <a:ext cx="548640" cy="32918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M1</a:t>
                </a: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505344" y="2443302"/>
                <a:ext cx="1246460" cy="32918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M2</a:t>
                </a: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934618" y="2443302"/>
                <a:ext cx="655490" cy="32918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F2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819695" y="2072829"/>
                <a:ext cx="756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SSIO layer</a:t>
                </a:r>
                <a:endParaRPr lang="en-US" sz="11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810680" y="2409935"/>
                <a:ext cx="151355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App Level prioritization</a:t>
                </a:r>
              </a:p>
              <a:p>
                <a:r>
                  <a:rPr lang="en-US" sz="1100" dirty="0"/>
                  <a:t>and reduction</a:t>
                </a:r>
                <a:endParaRPr lang="en-US" sz="1100" dirty="0"/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5202" y="1709588"/>
            <a:ext cx="5065121" cy="1465099"/>
            <a:chOff x="623950" y="2938978"/>
            <a:chExt cx="5065122" cy="1465100"/>
          </a:xfrm>
        </p:grpSpPr>
        <p:grpSp>
          <p:nvGrpSpPr>
            <p:cNvPr id="139" name="Group 138"/>
            <p:cNvGrpSpPr/>
            <p:nvPr/>
          </p:nvGrpSpPr>
          <p:grpSpPr>
            <a:xfrm>
              <a:off x="623950" y="2938978"/>
              <a:ext cx="3552805" cy="1382412"/>
              <a:chOff x="1142449" y="3370355"/>
              <a:chExt cx="3552805" cy="1382412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1159394" y="3744557"/>
                <a:ext cx="274320" cy="3291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P1</a:t>
                </a: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432305" y="3743713"/>
                <a:ext cx="716722" cy="3291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P2</a:t>
                </a: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2154088" y="3744557"/>
                <a:ext cx="292608" cy="32918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F1</a:t>
                </a: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2456251" y="3744557"/>
                <a:ext cx="292608" cy="32918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G1</a:t>
                </a: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748859" y="3746037"/>
                <a:ext cx="548640" cy="32918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M1</a:t>
                </a: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159394" y="4094399"/>
                <a:ext cx="951110" cy="3291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P3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781976" y="4094399"/>
                <a:ext cx="655490" cy="32918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G2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448794" y="4088569"/>
                <a:ext cx="1246460" cy="32918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M2</a:t>
                </a: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115158" y="4094399"/>
                <a:ext cx="655490" cy="32918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F2</a:t>
                </a: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165702" y="4423583"/>
                <a:ext cx="951110" cy="3291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P3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125985" y="4423583"/>
                <a:ext cx="1746504" cy="3291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  <a:latin typeface="Arial"/>
                    <a:cs typeface="Arial"/>
                  </a:rPr>
                  <a:t>P4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142449" y="3370355"/>
                <a:ext cx="10198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Original layout</a:t>
                </a:r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4231750" y="3203748"/>
              <a:ext cx="1457322" cy="1200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PFS</a:t>
              </a:r>
            </a:p>
            <a:p>
              <a:r>
                <a:rPr lang="en-US" sz="2400" dirty="0"/>
                <a:t>Campaign</a:t>
              </a:r>
            </a:p>
            <a:p>
              <a:r>
                <a:rPr lang="en-US" sz="2400" dirty="0"/>
                <a:t>Long term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2534" y="3305899"/>
            <a:ext cx="5860075" cy="1428832"/>
            <a:chOff x="641281" y="4535287"/>
            <a:chExt cx="5860076" cy="1428833"/>
          </a:xfrm>
        </p:grpSpPr>
        <p:sp>
          <p:nvSpPr>
            <p:cNvPr id="154" name="Rectangle 153"/>
            <p:cNvSpPr/>
            <p:nvPr/>
          </p:nvSpPr>
          <p:spPr>
            <a:xfrm>
              <a:off x="664533" y="4909489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45431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47594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40202" y="4910969"/>
              <a:ext cx="54864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382406" y="5595709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326365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993183" y="5253501"/>
              <a:ext cx="124646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59547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64533" y="5588515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24816" y="5588515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1281" y="4535287"/>
              <a:ext cx="3647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Layout after System Migrates to optimize across many codes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337928" y="5592527"/>
              <a:ext cx="716722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320805" y="4763790"/>
              <a:ext cx="3180552" cy="1200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PFS</a:t>
              </a:r>
            </a:p>
            <a:p>
              <a:r>
                <a:rPr lang="en-US" sz="2400" dirty="0"/>
                <a:t>Campaign</a:t>
              </a:r>
            </a:p>
            <a:p>
              <a:r>
                <a:rPr lang="en-US" sz="2400" dirty="0"/>
                <a:t>                         Long </a:t>
              </a:r>
              <a:r>
                <a:rPr lang="en-US" sz="2400" dirty="0"/>
                <a:t>term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904609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ORNL.thmx</Template>
  <TotalTime>8816</TotalTime>
  <Words>65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ORNL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 Choi</dc:creator>
  <cp:lastModifiedBy>Klasky, Scott A.</cp:lastModifiedBy>
  <cp:revision>94</cp:revision>
  <dcterms:created xsi:type="dcterms:W3CDTF">2015-04-09T15:20:47Z</dcterms:created>
  <dcterms:modified xsi:type="dcterms:W3CDTF">2015-07-05T12:47:15Z</dcterms:modified>
</cp:coreProperties>
</file>