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50000" autoAdjust="0"/>
  </p:normalViewPr>
  <p:slideViewPr>
    <p:cSldViewPr snapToGrid="0" showGuides="1">
      <p:cViewPr>
        <p:scale>
          <a:sx n="80" d="100"/>
          <a:sy n="80" d="100"/>
        </p:scale>
        <p:origin x="576" y="96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275" y="-807261"/>
            <a:ext cx="10220258" cy="766519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587" y="6513051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ORNL (Eric </a:t>
            </a:r>
            <a:r>
              <a:rPr lang="en-US" dirty="0" err="1" smtClean="0"/>
              <a:t>Suchyta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ZFP transformation being tested for upcoming ADIOS release</a:t>
            </a:r>
          </a:p>
          <a:p>
            <a:endParaRPr lang="en-US" dirty="0" smtClean="0"/>
          </a:p>
          <a:p>
            <a:r>
              <a:rPr lang="en-US" dirty="0" smtClean="0"/>
              <a:t>Working on compression benchmarking software (test many datasets, various methods):</a:t>
            </a:r>
            <a:endParaRPr lang="en-US" dirty="0"/>
          </a:p>
          <a:p>
            <a:pPr lvl="1"/>
            <a:r>
              <a:rPr lang="en-US" dirty="0" smtClean="0"/>
              <a:t>Preliminary (crude) tests with ZFP on simple S3D data (</a:t>
            </a:r>
            <a:r>
              <a:rPr lang="en-US" dirty="0"/>
              <a:t>~10 </a:t>
            </a:r>
            <a:r>
              <a:rPr lang="en-US" dirty="0" smtClean="0"/>
              <a:t>GB) -- about 50:1 compression ratio for 10</a:t>
            </a:r>
            <a:r>
              <a:rPr lang="en-US" baseline="30000" dirty="0" smtClean="0"/>
              <a:t>-4</a:t>
            </a:r>
            <a:r>
              <a:rPr lang="en-US" dirty="0" smtClean="0"/>
              <a:t> relative precision, factor of 5 faster than writing full dataset</a:t>
            </a:r>
          </a:p>
        </p:txBody>
      </p:sp>
    </p:spTree>
    <p:extLst>
      <p:ext uri="{BB962C8B-B14F-4D97-AF65-F5344CB8AC3E}">
        <p14:creationId xmlns:p14="http://schemas.microsoft.com/office/powerpoint/2010/main" val="910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" id="{C0EB04B0-D86C-9243-8720-2D2052F85E0F}" vid="{A3F60B28-C595-C340-94C0-76EB0CED3D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template 16x9</Template>
  <TotalTime>39</TotalTime>
  <Words>59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Arial</vt:lpstr>
      <vt:lpstr>Presentations (Wide Screen)</vt:lpstr>
      <vt:lpstr>ORNL (Eric Suchyta)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eric.d.suchyta@gmail.com</dc:creator>
  <cp:lastModifiedBy>eric.d.suchyta@gmail.com</cp:lastModifiedBy>
  <cp:revision>4</cp:revision>
  <cp:lastPrinted>2015-09-14T20:56:03Z</cp:lastPrinted>
  <dcterms:created xsi:type="dcterms:W3CDTF">2016-07-22T10:17:31Z</dcterms:created>
  <dcterms:modified xsi:type="dcterms:W3CDTF">2016-07-22T10:56:57Z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