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6126163" cy="5029200"/>
  <p:notesSz cx="6858000" cy="9144000"/>
  <p:defaultTextStyle>
    <a:defPPr>
      <a:defRPr lang="en-US"/>
    </a:defPPr>
    <a:lvl1pPr marL="0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1pPr>
    <a:lvl2pPr marL="371841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2pPr>
    <a:lvl3pPr marL="74368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3pPr>
    <a:lvl4pPr marL="111552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4pPr>
    <a:lvl5pPr marL="1487363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5pPr>
    <a:lvl6pPr marL="1859204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6pPr>
    <a:lvl7pPr marL="223104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7pPr>
    <a:lvl8pPr marL="260288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8pPr>
    <a:lvl9pPr marL="2974726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 userDrawn="1">
          <p15:clr>
            <a:srgbClr val="A4A3A4"/>
          </p15:clr>
        </p15:guide>
        <p15:guide id="2" pos="1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DD3"/>
    <a:srgbClr val="745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 autoAdjust="0"/>
    <p:restoredTop sz="97580" autoAdjust="0"/>
  </p:normalViewPr>
  <p:slideViewPr>
    <p:cSldViewPr snapToGrid="0" snapToObjects="1">
      <p:cViewPr varScale="1">
        <p:scale>
          <a:sx n="156" d="100"/>
          <a:sy n="156" d="100"/>
        </p:scale>
        <p:origin x="-1704" y="-96"/>
      </p:cViewPr>
      <p:guideLst>
        <p:guide orient="horz" pos="1584"/>
        <p:guide pos="19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1562315"/>
            <a:ext cx="5207239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5" y="2849880"/>
            <a:ext cx="4288314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08" y="882280"/>
            <a:ext cx="5513547" cy="36102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7/7/15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8" y="1173483"/>
            <a:ext cx="5513547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8" y="201401"/>
            <a:ext cx="5513547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rgbClr val="800080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039777" y="253488"/>
            <a:ext cx="4418907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Particles</a:t>
            </a:r>
            <a:endParaRPr lang="en-US" sz="11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45557" y="1341040"/>
            <a:ext cx="27432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318468" y="1341040"/>
            <a:ext cx="716722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038142" y="1341040"/>
            <a:ext cx="95111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985077" y="1341040"/>
            <a:ext cx="1748879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41625" y="602598"/>
            <a:ext cx="1151113" cy="328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347941" y="602598"/>
            <a:ext cx="1825337" cy="3283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98024" y="602598"/>
            <a:ext cx="1151113" cy="328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45557" y="1697052"/>
            <a:ext cx="292608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215392" y="1697052"/>
            <a:ext cx="292608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508148" y="1697052"/>
            <a:ext cx="655490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354915" y="1697052"/>
            <a:ext cx="548640" cy="329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903554" y="1697052"/>
            <a:ext cx="1246460" cy="329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332829" y="1697052"/>
            <a:ext cx="655490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F2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1039776" y="2168676"/>
            <a:ext cx="2713095" cy="1315992"/>
            <a:chOff x="1159393" y="3436774"/>
            <a:chExt cx="2713096" cy="1315993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3713"/>
              <a:ext cx="716722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154088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56251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48859" y="3746037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9479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96296" y="4088569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62661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9393" y="3436774"/>
              <a:ext cx="15274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c. Initial storage </a:t>
              </a:r>
              <a:r>
                <a:rPr lang="en-US" sz="1100" i="1" dirty="0"/>
                <a:t>l</a:t>
              </a:r>
              <a:r>
                <a:rPr lang="en-US" sz="1100" i="1" dirty="0" smtClean="0"/>
                <a:t>ayout</a:t>
              </a:r>
              <a:endParaRPr lang="en-US" sz="1100" i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39776" y="3618121"/>
            <a:ext cx="3474102" cy="1345011"/>
            <a:chOff x="634973" y="4576699"/>
            <a:chExt cx="3474103" cy="1345012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4973" y="4576699"/>
              <a:ext cx="26807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d. Storage layout </a:t>
              </a:r>
              <a:r>
                <a:rPr lang="en-US" sz="1100" i="1" dirty="0"/>
                <a:t>after </a:t>
              </a:r>
              <a:r>
                <a:rPr lang="en-US" sz="1100" i="1" dirty="0" smtClean="0"/>
                <a:t>system optimization</a:t>
              </a:r>
              <a:endParaRPr lang="en-US" sz="1100" i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92354" y="5592527"/>
              <a:ext cx="716722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1810" y="2475615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1034" y="2832352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5517" y="320766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4577" y="3950067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3801" y="4306804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8284" y="468212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2139702"/>
            <a:ext cx="5459453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-6136" y="3590513"/>
            <a:ext cx="5465589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9776" y="1009299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b. Refactored and </a:t>
            </a:r>
            <a:r>
              <a:rPr lang="en-US" sz="1100" i="1" dirty="0"/>
              <a:t>r</a:t>
            </a:r>
            <a:r>
              <a:rPr lang="en-US" sz="1100" i="1" dirty="0" smtClean="0"/>
              <a:t>educed data</a:t>
            </a:r>
            <a:endParaRPr lang="en-US" sz="1100" i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-6136" y="1019653"/>
            <a:ext cx="5459453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172" y="1477313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72" y="381772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46085" y="0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a. Original memory arrangement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8949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039777" y="253489"/>
            <a:ext cx="3474101" cy="2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Particles</a:t>
            </a:r>
            <a:endParaRPr lang="en-US" sz="11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45557" y="1227067"/>
            <a:ext cx="274320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318468" y="1227067"/>
            <a:ext cx="545839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864308" y="1227067"/>
            <a:ext cx="830390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691809" y="1227067"/>
            <a:ext cx="1822069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41626" y="537471"/>
            <a:ext cx="955570" cy="25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152557" y="537471"/>
            <a:ext cx="1361321" cy="259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086089" y="537471"/>
            <a:ext cx="979857" cy="25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45557" y="1509810"/>
            <a:ext cx="292608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93277" y="1509810"/>
            <a:ext cx="292608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86033" y="1509810"/>
            <a:ext cx="655490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152557" y="1509810"/>
            <a:ext cx="397956" cy="2604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550513" y="1509810"/>
            <a:ext cx="963365" cy="2604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332829" y="1509810"/>
            <a:ext cx="655490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F2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1039776" y="1851177"/>
            <a:ext cx="3191273" cy="1073607"/>
            <a:chOff x="1159393" y="3395610"/>
            <a:chExt cx="3191274" cy="1357157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3713"/>
              <a:ext cx="551619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05107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307270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99878" y="3746037"/>
              <a:ext cx="426105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9479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96296" y="4088569"/>
              <a:ext cx="96116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62661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9393" y="3395610"/>
              <a:ext cx="3191274" cy="33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c. Initial storage </a:t>
              </a:r>
              <a:r>
                <a:rPr lang="en-US" sz="1100" i="1" dirty="0" smtClean="0"/>
                <a:t>layout after data movement settled</a:t>
              </a:r>
              <a:endParaRPr lang="en-US" sz="1100" i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39776" y="3105239"/>
            <a:ext cx="3323843" cy="1063999"/>
            <a:chOff x="634973" y="4576699"/>
            <a:chExt cx="3323844" cy="1345012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43167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4973" y="4576699"/>
              <a:ext cx="3262151" cy="33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d. Storage layout </a:t>
              </a:r>
              <a:r>
                <a:rPr lang="en-US" sz="1100" i="1" dirty="0" smtClean="0"/>
                <a:t>at a later point in the data life-cycle</a:t>
              </a:r>
              <a:endParaRPr lang="en-US" sz="1100" i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92354" y="5592527"/>
              <a:ext cx="566463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577" y="2084847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3801" y="2368315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88284" y="265408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4577" y="3355774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3801" y="3631101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8284" y="3884303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8284" y="1891757"/>
            <a:ext cx="43255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8284" y="3077631"/>
            <a:ext cx="43255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9776" y="944171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b. Refactored and </a:t>
            </a:r>
            <a:r>
              <a:rPr lang="en-US" sz="1100" i="1" dirty="0"/>
              <a:t>r</a:t>
            </a:r>
            <a:r>
              <a:rPr lang="en-US" sz="1100" i="1" dirty="0" smtClean="0"/>
              <a:t>educed data</a:t>
            </a:r>
            <a:endParaRPr lang="en-US" sz="1100" i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88284" y="954525"/>
            <a:ext cx="4325594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172" y="1314493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72" y="332926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46085" y="0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a. Original memory arrangement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7481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ORNL.thmx</Template>
  <TotalTime>8962</TotalTime>
  <Words>157</Words>
  <Application>Microsoft Macintosh PowerPoint</Application>
  <PresentationFormat>Custom</PresentationFormat>
  <Paragraphs>96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ORNL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Choi</dc:creator>
  <cp:lastModifiedBy>Norbert Podhorszki</cp:lastModifiedBy>
  <cp:revision>106</cp:revision>
  <dcterms:created xsi:type="dcterms:W3CDTF">2015-04-09T15:20:47Z</dcterms:created>
  <dcterms:modified xsi:type="dcterms:W3CDTF">2015-07-07T14:41:19Z</dcterms:modified>
</cp:coreProperties>
</file>