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206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2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2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3AB8-E9E5-42FD-B224-B0F34BE0057B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4AE3-7725-4F99-8A36-4F5B1BB0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980740" y="143371"/>
            <a:ext cx="8229301" cy="56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Stupid obvious stuff</a:t>
            </a: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1606473" y="1932407"/>
            <a:ext cx="1742007" cy="2522546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2104189" y="1244291"/>
            <a:ext cx="1659054" cy="31417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Precision=3</a:t>
            </a:r>
          </a:p>
        </p:txBody>
      </p:sp>
      <p:pic>
        <p:nvPicPr>
          <p:cNvPr id="113" name="Picture 112"/>
          <p:cNvPicPr/>
          <p:nvPr/>
        </p:nvPicPr>
        <p:blipFill>
          <a:blip r:embed="rId3"/>
          <a:stretch/>
        </p:blipFill>
        <p:spPr>
          <a:xfrm>
            <a:off x="5881477" y="1824960"/>
            <a:ext cx="2029402" cy="2961804"/>
          </a:xfrm>
          <a:prstGeom prst="rect">
            <a:avLst/>
          </a:prstGeom>
          <a:ln>
            <a:noFill/>
          </a:ln>
        </p:spPr>
      </p:pic>
      <p:sp>
        <p:nvSpPr>
          <p:cNvPr id="114" name="TextShape 3"/>
          <p:cNvSpPr txBox="1"/>
          <p:nvPr/>
        </p:nvSpPr>
        <p:spPr>
          <a:xfrm>
            <a:off x="8159737" y="1410197"/>
            <a:ext cx="1659054" cy="31417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Precision=6</a:t>
            </a:r>
          </a:p>
        </p:txBody>
      </p:sp>
      <p:pic>
        <p:nvPicPr>
          <p:cNvPr id="115" name="Picture 114"/>
          <p:cNvPicPr/>
          <p:nvPr/>
        </p:nvPicPr>
        <p:blipFill>
          <a:blip r:embed="rId4"/>
          <a:stretch/>
        </p:blipFill>
        <p:spPr>
          <a:xfrm>
            <a:off x="8242690" y="1824960"/>
            <a:ext cx="2073818" cy="3013078"/>
          </a:xfrm>
          <a:prstGeom prst="rect">
            <a:avLst/>
          </a:prstGeom>
          <a:ln>
            <a:noFill/>
          </a:ln>
        </p:spPr>
      </p:pic>
      <p:sp>
        <p:nvSpPr>
          <p:cNvPr id="116" name="TextShape 4"/>
          <p:cNvSpPr txBox="1"/>
          <p:nvPr/>
        </p:nvSpPr>
        <p:spPr>
          <a:xfrm>
            <a:off x="2518953" y="4728305"/>
            <a:ext cx="580669" cy="31417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</a:p>
        </p:txBody>
      </p:sp>
      <p:pic>
        <p:nvPicPr>
          <p:cNvPr id="117" name="Picture 116"/>
          <p:cNvPicPr/>
          <p:nvPr/>
        </p:nvPicPr>
        <p:blipFill>
          <a:blip r:embed="rId5"/>
          <a:stretch/>
        </p:blipFill>
        <p:spPr>
          <a:xfrm>
            <a:off x="3431433" y="1824960"/>
            <a:ext cx="1824960" cy="2659385"/>
          </a:xfrm>
          <a:prstGeom prst="rect">
            <a:avLst/>
          </a:prstGeom>
          <a:ln>
            <a:noFill/>
          </a:ln>
        </p:spPr>
      </p:pic>
      <p:sp>
        <p:nvSpPr>
          <p:cNvPr id="118" name="TextShape 5"/>
          <p:cNvSpPr txBox="1"/>
          <p:nvPr/>
        </p:nvSpPr>
        <p:spPr>
          <a:xfrm>
            <a:off x="3763244" y="4645352"/>
            <a:ext cx="1410196" cy="363816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 error</a:t>
            </a:r>
          </a:p>
        </p:txBody>
      </p:sp>
      <p:sp>
        <p:nvSpPr>
          <p:cNvPr id="119" name="TextShape 6"/>
          <p:cNvSpPr txBox="1"/>
          <p:nvPr/>
        </p:nvSpPr>
        <p:spPr>
          <a:xfrm>
            <a:off x="6915446" y="4894210"/>
            <a:ext cx="580669" cy="31417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</a:p>
        </p:txBody>
      </p:sp>
      <p:sp>
        <p:nvSpPr>
          <p:cNvPr id="120" name="TextShape 7"/>
          <p:cNvSpPr txBox="1"/>
          <p:nvPr/>
        </p:nvSpPr>
        <p:spPr>
          <a:xfrm>
            <a:off x="8989264" y="4945158"/>
            <a:ext cx="1410196" cy="363816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 error</a:t>
            </a:r>
          </a:p>
        </p:txBody>
      </p:sp>
    </p:spTree>
    <p:extLst>
      <p:ext uri="{BB962C8B-B14F-4D97-AF65-F5344CB8AC3E}">
        <p14:creationId xmlns:p14="http://schemas.microsoft.com/office/powerpoint/2010/main" val="3863936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003927" y="130961"/>
            <a:ext cx="8229301" cy="497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996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Z=0, | Vexb |  R=1.9,2.1,2.2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588203" y="1327244"/>
            <a:ext cx="1492822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601906" y="930116"/>
            <a:ext cx="1741680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3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7579068" y="912480"/>
            <a:ext cx="1741680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6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179"/>
          <p:cNvPicPr/>
          <p:nvPr/>
        </p:nvPicPr>
        <p:blipFill>
          <a:blip r:embed="rId2"/>
          <a:stretch/>
        </p:blipFill>
        <p:spPr>
          <a:xfrm>
            <a:off x="1855331" y="4396494"/>
            <a:ext cx="4317460" cy="2061407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5505251" y="3833460"/>
            <a:ext cx="1492822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Difference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3"/>
          <a:stretch/>
        </p:blipFill>
        <p:spPr>
          <a:xfrm>
            <a:off x="6072529" y="4230589"/>
            <a:ext cx="4492510" cy="2190082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4"/>
          <a:stretch/>
        </p:blipFill>
        <p:spPr>
          <a:xfrm>
            <a:off x="6232556" y="1659055"/>
            <a:ext cx="4404658" cy="1990538"/>
          </a:xfrm>
          <a:prstGeom prst="rect">
            <a:avLst/>
          </a:prstGeom>
          <a:ln>
            <a:noFill/>
          </a:ln>
        </p:spPr>
      </p:pic>
      <p:pic>
        <p:nvPicPr>
          <p:cNvPr id="184" name="Picture 183"/>
          <p:cNvPicPr/>
          <p:nvPr/>
        </p:nvPicPr>
        <p:blipFill>
          <a:blip r:embed="rId5"/>
          <a:stretch/>
        </p:blipFill>
        <p:spPr>
          <a:xfrm>
            <a:off x="1523520" y="1641419"/>
            <a:ext cx="4551295" cy="21312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907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7352745" y="4597671"/>
            <a:ext cx="2216862" cy="2535936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3"/>
          <a:stretch/>
        </p:blipFill>
        <p:spPr>
          <a:xfrm>
            <a:off x="6793304" y="1410196"/>
            <a:ext cx="2942208" cy="336579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4"/>
          <a:stretch/>
        </p:blipFill>
        <p:spPr>
          <a:xfrm>
            <a:off x="4841629" y="1493149"/>
            <a:ext cx="2903018" cy="3321048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1980740" y="95690"/>
            <a:ext cx="8229301" cy="566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Detection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5"/>
          <a:stretch/>
        </p:blipFill>
        <p:spPr>
          <a:xfrm>
            <a:off x="1112023" y="1576102"/>
            <a:ext cx="3480421" cy="3981403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2021237" y="912480"/>
            <a:ext cx="1741680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full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0%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48 features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261287" y="1244291"/>
            <a:ext cx="1741680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6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0%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48 features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012102" y="4064683"/>
            <a:ext cx="1741680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3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0%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48 features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6168872" y="995433"/>
            <a:ext cx="1741680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3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80%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 features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Picture 193"/>
          <p:cNvPicPr/>
          <p:nvPr/>
        </p:nvPicPr>
        <p:blipFill>
          <a:blip r:embed="rId6"/>
          <a:stretch/>
        </p:blipFill>
        <p:spPr>
          <a:xfrm>
            <a:off x="4260960" y="1990865"/>
            <a:ext cx="1807324" cy="2067613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5"/>
          <a:stretch/>
        </p:blipFill>
        <p:spPr>
          <a:xfrm>
            <a:off x="4029411" y="4662988"/>
            <a:ext cx="1724371" cy="1972903"/>
          </a:xfrm>
          <a:prstGeom prst="rect">
            <a:avLst/>
          </a:prstGeom>
          <a:ln>
            <a:noFill/>
          </a:ln>
        </p:spPr>
      </p:pic>
      <p:sp>
        <p:nvSpPr>
          <p:cNvPr id="196" name="CustomShape 6"/>
          <p:cNvSpPr/>
          <p:nvPr/>
        </p:nvSpPr>
        <p:spPr>
          <a:xfrm>
            <a:off x="8159737" y="867412"/>
            <a:ext cx="1741680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3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58%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 features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6666589" y="4776313"/>
            <a:ext cx="1741680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3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Decimation: 10%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56 features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2301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1606473" y="1493149"/>
            <a:ext cx="2460168" cy="3981730"/>
          </a:xfrm>
          <a:prstGeom prst="rect">
            <a:avLst/>
          </a:prstGeom>
          <a:ln>
            <a:noFill/>
          </a:ln>
        </p:spPr>
      </p:pic>
      <p:pic>
        <p:nvPicPr>
          <p:cNvPr id="199" name="Picture 198"/>
          <p:cNvPicPr/>
          <p:nvPr/>
        </p:nvPicPr>
        <p:blipFill>
          <a:blip r:embed="rId3"/>
          <a:stretch/>
        </p:blipFill>
        <p:spPr>
          <a:xfrm>
            <a:off x="3884733" y="1641419"/>
            <a:ext cx="2268789" cy="356664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1980740" y="16330"/>
            <a:ext cx="8229301" cy="6469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Poincare Analysis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Adams-Bashforth Integrator: step=0.01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855331" y="1161338"/>
            <a:ext cx="2073491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mesh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772379" y="6387359"/>
            <a:ext cx="1824633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FULL: BLUE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3: RED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155473" y="1078386"/>
            <a:ext cx="2073491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vs. Decimated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3846196" y="6304406"/>
            <a:ext cx="2239397" cy="806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95% decimation: RED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6334777" y="6492846"/>
            <a:ext cx="2239397" cy="806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80% decimation: RED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Picture 205"/>
          <p:cNvPicPr/>
          <p:nvPr/>
        </p:nvPicPr>
        <p:blipFill>
          <a:blip r:embed="rId4"/>
          <a:stretch/>
        </p:blipFill>
        <p:spPr>
          <a:xfrm>
            <a:off x="6417730" y="1484005"/>
            <a:ext cx="1677016" cy="2248541"/>
          </a:xfrm>
          <a:prstGeom prst="rect">
            <a:avLst/>
          </a:prstGeom>
          <a:ln>
            <a:noFill/>
          </a:ln>
        </p:spPr>
      </p:pic>
      <p:pic>
        <p:nvPicPr>
          <p:cNvPr id="207" name="Picture 206"/>
          <p:cNvPicPr/>
          <p:nvPr/>
        </p:nvPicPr>
        <p:blipFill>
          <a:blip r:embed="rId5"/>
          <a:stretch/>
        </p:blipFill>
        <p:spPr>
          <a:xfrm>
            <a:off x="6311263" y="3769776"/>
            <a:ext cx="2014053" cy="2617256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>
            <a:off x="6666589" y="1244291"/>
            <a:ext cx="1117575" cy="331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6792977" y="3649920"/>
            <a:ext cx="1117575" cy="331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Precision=6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8547721" y="2856970"/>
            <a:ext cx="1851413" cy="806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 decimation issues..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7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210"/>
          <p:cNvPicPr/>
          <p:nvPr/>
        </p:nvPicPr>
        <p:blipFill>
          <a:blip r:embed="rId2"/>
          <a:stretch/>
        </p:blipFill>
        <p:spPr>
          <a:xfrm>
            <a:off x="1606473" y="1493149"/>
            <a:ext cx="2460168" cy="3981730"/>
          </a:xfrm>
          <a:prstGeom prst="rect">
            <a:avLst/>
          </a:prstGeom>
          <a:ln>
            <a:noFill/>
          </a:ln>
        </p:spPr>
      </p:pic>
      <p:pic>
        <p:nvPicPr>
          <p:cNvPr id="212" name="Picture 211"/>
          <p:cNvPicPr/>
          <p:nvPr/>
        </p:nvPicPr>
        <p:blipFill>
          <a:blip r:embed="rId3"/>
          <a:stretch/>
        </p:blipFill>
        <p:spPr>
          <a:xfrm>
            <a:off x="3884733" y="1641419"/>
            <a:ext cx="2268789" cy="356664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1980740" y="16330"/>
            <a:ext cx="8229301" cy="6469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Poincare Analysis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Adams-Bashforth Integrator: step=0.01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855331" y="1161338"/>
            <a:ext cx="2073491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mesh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772379" y="6387359"/>
            <a:ext cx="1824633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FULL: BLUE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3: RED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4155473" y="1078386"/>
            <a:ext cx="2073491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vs. Decimated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3846196" y="6304406"/>
            <a:ext cx="2239397" cy="806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95% decimation: RED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6334777" y="6492846"/>
            <a:ext cx="2239397" cy="806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80% decimation: RED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218"/>
          <p:cNvPicPr/>
          <p:nvPr/>
        </p:nvPicPr>
        <p:blipFill>
          <a:blip r:embed="rId4"/>
          <a:stretch/>
        </p:blipFill>
        <p:spPr>
          <a:xfrm>
            <a:off x="6417730" y="1484005"/>
            <a:ext cx="1677016" cy="2248541"/>
          </a:xfrm>
          <a:prstGeom prst="rect">
            <a:avLst/>
          </a:prstGeom>
          <a:ln>
            <a:noFill/>
          </a:ln>
        </p:spPr>
      </p:pic>
      <p:pic>
        <p:nvPicPr>
          <p:cNvPr id="220" name="Picture 219"/>
          <p:cNvPicPr/>
          <p:nvPr/>
        </p:nvPicPr>
        <p:blipFill>
          <a:blip r:embed="rId5"/>
          <a:stretch/>
        </p:blipFill>
        <p:spPr>
          <a:xfrm>
            <a:off x="6311263" y="3769776"/>
            <a:ext cx="2014053" cy="2617256"/>
          </a:xfrm>
          <a:prstGeom prst="rect">
            <a:avLst/>
          </a:prstGeom>
          <a:ln>
            <a:noFill/>
          </a:ln>
        </p:spPr>
      </p:pic>
      <p:sp>
        <p:nvSpPr>
          <p:cNvPr id="221" name="CustomShape 7"/>
          <p:cNvSpPr/>
          <p:nvPr/>
        </p:nvSpPr>
        <p:spPr>
          <a:xfrm>
            <a:off x="6666589" y="1244291"/>
            <a:ext cx="1117575" cy="331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precision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6792977" y="3649920"/>
            <a:ext cx="1117575" cy="331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Precision=6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8547721" y="2856970"/>
            <a:ext cx="1851413" cy="806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 decimation issues..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520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980740" y="-19921"/>
            <a:ext cx="8229301" cy="719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Poincare Analysis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Adams-Bashforth Integrator: step=0.01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ONLY, FULL mesh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772379" y="6387359"/>
            <a:ext cx="1824633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FULL: BLUE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1: RED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8159737" y="6176385"/>
            <a:ext cx="1824633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FULL: BLUE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6: RED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Picture 226"/>
          <p:cNvPicPr/>
          <p:nvPr/>
        </p:nvPicPr>
        <p:blipFill>
          <a:blip r:embed="rId2"/>
          <a:stretch/>
        </p:blipFill>
        <p:spPr>
          <a:xfrm>
            <a:off x="7993832" y="1244291"/>
            <a:ext cx="2156444" cy="3254098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4924581" y="6259338"/>
            <a:ext cx="1824633" cy="6254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FULL: BLUE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3: RED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228"/>
          <p:cNvPicPr/>
          <p:nvPr/>
        </p:nvPicPr>
        <p:blipFill>
          <a:blip r:embed="rId3"/>
          <a:stretch/>
        </p:blipFill>
        <p:spPr>
          <a:xfrm>
            <a:off x="4924582" y="1244291"/>
            <a:ext cx="2073491" cy="3357299"/>
          </a:xfrm>
          <a:prstGeom prst="rect">
            <a:avLst/>
          </a:prstGeom>
          <a:ln>
            <a:noFill/>
          </a:ln>
        </p:spPr>
      </p:pic>
      <p:pic>
        <p:nvPicPr>
          <p:cNvPr id="230" name="Picture 229"/>
          <p:cNvPicPr/>
          <p:nvPr/>
        </p:nvPicPr>
        <p:blipFill>
          <a:blip r:embed="rId4"/>
          <a:stretch/>
        </p:blipFill>
        <p:spPr>
          <a:xfrm>
            <a:off x="1855331" y="1171789"/>
            <a:ext cx="2306020" cy="3556189"/>
          </a:xfrm>
          <a:prstGeom prst="rect">
            <a:avLst/>
          </a:prstGeom>
          <a:ln>
            <a:noFill/>
          </a:ln>
        </p:spPr>
      </p:pic>
      <p:pic>
        <p:nvPicPr>
          <p:cNvPr id="231" name="Picture 230"/>
          <p:cNvPicPr/>
          <p:nvPr/>
        </p:nvPicPr>
        <p:blipFill>
          <a:blip r:embed="rId5"/>
          <a:stretch/>
        </p:blipFill>
        <p:spPr>
          <a:xfrm>
            <a:off x="1689426" y="4811258"/>
            <a:ext cx="2629993" cy="865125"/>
          </a:xfrm>
          <a:prstGeom prst="rect">
            <a:avLst/>
          </a:prstGeom>
          <a:ln>
            <a:noFill/>
          </a:ln>
        </p:spPr>
      </p:pic>
      <p:pic>
        <p:nvPicPr>
          <p:cNvPr id="232" name="Picture 231"/>
          <p:cNvPicPr/>
          <p:nvPr/>
        </p:nvPicPr>
        <p:blipFill>
          <a:blip r:embed="rId6"/>
          <a:stretch/>
        </p:blipFill>
        <p:spPr>
          <a:xfrm>
            <a:off x="4426865" y="4767168"/>
            <a:ext cx="2875585" cy="873290"/>
          </a:xfrm>
          <a:prstGeom prst="rect">
            <a:avLst/>
          </a:prstGeom>
          <a:ln>
            <a:noFill/>
          </a:ln>
        </p:spPr>
      </p:pic>
      <p:pic>
        <p:nvPicPr>
          <p:cNvPr id="233" name="Picture 232"/>
          <p:cNvPicPr/>
          <p:nvPr/>
        </p:nvPicPr>
        <p:blipFill>
          <a:blip r:embed="rId7"/>
          <a:stretch/>
        </p:blipFill>
        <p:spPr>
          <a:xfrm>
            <a:off x="7579068" y="4723406"/>
            <a:ext cx="2985971" cy="9170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0450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980740" y="183733"/>
            <a:ext cx="8229301" cy="635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Errors with decimation</a:t>
            </a:r>
          </a:p>
          <a:p>
            <a:pPr algn="ctr"/>
            <a:r>
              <a:rPr lang="en-US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this is uniform DUMB decimation. I was experimenting with “smart” decimation, but no results yet.</a:t>
            </a:r>
            <a:endParaRPr lang="en-US" sz="1814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Screen Shot 2016-05-12 at 10.26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0" y="1240235"/>
            <a:ext cx="2357585" cy="3440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8320" y="4680755"/>
            <a:ext cx="168213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95% decimation</a:t>
            </a:r>
            <a:endParaRPr lang="en-US" sz="1633" dirty="0"/>
          </a:p>
        </p:txBody>
      </p:sp>
    </p:spTree>
    <p:extLst>
      <p:ext uri="{BB962C8B-B14F-4D97-AF65-F5344CB8AC3E}">
        <p14:creationId xmlns:p14="http://schemas.microsoft.com/office/powerpoint/2010/main" val="1975549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09818" y="1161338"/>
            <a:ext cx="414730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Z=0, Relative error | Vexb |  precision=3</a:t>
            </a:r>
          </a:p>
        </p:txBody>
      </p:sp>
      <p:sp>
        <p:nvSpPr>
          <p:cNvPr id="125" name="CustomShape 3"/>
          <p:cNvSpPr/>
          <p:nvPr/>
        </p:nvSpPr>
        <p:spPr>
          <a:xfrm>
            <a:off x="4260960" y="3401061"/>
            <a:ext cx="414730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Z=0, Relative error | Vexb |  precision=6</a:t>
            </a: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3597338" y="3791984"/>
            <a:ext cx="6701207" cy="1515030"/>
          </a:xfrm>
          <a:prstGeom prst="rect">
            <a:avLst/>
          </a:prstGeom>
          <a:ln>
            <a:noFill/>
          </a:ln>
        </p:spPr>
      </p:pic>
      <p:pic>
        <p:nvPicPr>
          <p:cNvPr id="127" name="Picture 126"/>
          <p:cNvPicPr/>
          <p:nvPr/>
        </p:nvPicPr>
        <p:blipFill>
          <a:blip r:embed="rId3"/>
          <a:stretch/>
        </p:blipFill>
        <p:spPr>
          <a:xfrm>
            <a:off x="3597338" y="1749519"/>
            <a:ext cx="6718843" cy="1537891"/>
          </a:xfrm>
          <a:prstGeom prst="rect">
            <a:avLst/>
          </a:prstGeom>
          <a:ln>
            <a:noFill/>
          </a:ln>
        </p:spPr>
      </p:pic>
      <p:pic>
        <p:nvPicPr>
          <p:cNvPr id="128" name="Picture 127"/>
          <p:cNvPicPr/>
          <p:nvPr/>
        </p:nvPicPr>
        <p:blipFill>
          <a:blip r:embed="rId4"/>
          <a:stretch/>
        </p:blipFill>
        <p:spPr>
          <a:xfrm>
            <a:off x="1745272" y="2405629"/>
            <a:ext cx="1629988" cy="24053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660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003927" y="82953"/>
            <a:ext cx="8229301" cy="5803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996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Variable= | (gradient(dpot) x B)/|B| |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996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689426" y="681258"/>
            <a:ext cx="414730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3</a:t>
            </a:r>
          </a:p>
        </p:txBody>
      </p:sp>
      <p:sp>
        <p:nvSpPr>
          <p:cNvPr id="131" name="CustomShape 3"/>
          <p:cNvSpPr/>
          <p:nvPr/>
        </p:nvSpPr>
        <p:spPr>
          <a:xfrm>
            <a:off x="1689426" y="4894210"/>
            <a:ext cx="414730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6</a:t>
            </a:r>
          </a:p>
        </p:txBody>
      </p:sp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2601906" y="980410"/>
            <a:ext cx="6967701" cy="1846188"/>
          </a:xfrm>
          <a:prstGeom prst="rect">
            <a:avLst/>
          </a:prstGeom>
          <a:ln>
            <a:noFill/>
          </a:ln>
        </p:spPr>
      </p:pic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2984011" y="5080037"/>
            <a:ext cx="6635890" cy="1693346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1606473" y="2840641"/>
            <a:ext cx="414730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4</a:t>
            </a:r>
          </a:p>
        </p:txBody>
      </p:sp>
      <p:pic>
        <p:nvPicPr>
          <p:cNvPr id="135" name="Picture 134"/>
          <p:cNvPicPr/>
          <p:nvPr/>
        </p:nvPicPr>
        <p:blipFill>
          <a:blip r:embed="rId4"/>
          <a:stretch/>
        </p:blipFill>
        <p:spPr>
          <a:xfrm>
            <a:off x="2656445" y="3159715"/>
            <a:ext cx="7060778" cy="17818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759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980740" y="87852"/>
            <a:ext cx="8229301" cy="409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45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Variable= | (gradient(e) x B)/|B| |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5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772378" y="995433"/>
            <a:ext cx="414730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3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1523520" y="4911846"/>
            <a:ext cx="414730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6</a:t>
            </a:r>
          </a:p>
        </p:txBody>
      </p:sp>
      <p:sp>
        <p:nvSpPr>
          <p:cNvPr id="139" name="CustomShape 4"/>
          <p:cNvSpPr/>
          <p:nvPr/>
        </p:nvSpPr>
        <p:spPr>
          <a:xfrm>
            <a:off x="1606473" y="2903345"/>
            <a:ext cx="414730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4</a:t>
            </a: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3113012" y="1041808"/>
            <a:ext cx="6788406" cy="1778258"/>
          </a:xfrm>
          <a:prstGeom prst="rect">
            <a:avLst/>
          </a:prstGeom>
          <a:ln>
            <a:noFill/>
          </a:ln>
        </p:spPr>
      </p:pic>
      <p:pic>
        <p:nvPicPr>
          <p:cNvPr id="141" name="Picture 140"/>
          <p:cNvPicPr/>
          <p:nvPr/>
        </p:nvPicPr>
        <p:blipFill>
          <a:blip r:embed="rId3"/>
          <a:stretch/>
        </p:blipFill>
        <p:spPr>
          <a:xfrm>
            <a:off x="3099622" y="3152203"/>
            <a:ext cx="6967701" cy="1771073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4"/>
          <a:stretch/>
        </p:blipFill>
        <p:spPr>
          <a:xfrm>
            <a:off x="3132280" y="4923603"/>
            <a:ext cx="6801796" cy="17746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437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980740" y="87852"/>
            <a:ext cx="8229301" cy="409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45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Variable= | (gradient(e) x B)/|B| |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5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errors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772378" y="995433"/>
            <a:ext cx="414730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8</a:t>
            </a:r>
          </a:p>
        </p:txBody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1938284" y="1493149"/>
            <a:ext cx="8586912" cy="21564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201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Table 1"/>
          <p:cNvGraphicFramePr/>
          <p:nvPr/>
        </p:nvGraphicFramePr>
        <p:xfrm>
          <a:off x="1746252" y="1263560"/>
          <a:ext cx="8736161" cy="4709036"/>
        </p:xfrm>
        <a:graphic>
          <a:graphicData uri="http://schemas.openxmlformats.org/drawingml/2006/table">
            <a:tbl>
              <a:tblPr/>
              <a:tblGrid>
                <a:gridCol w="76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E=3</a:t>
                      </a: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E=6</a:t>
                      </a: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E=full</a:t>
                      </a: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5624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B=3</a:t>
                      </a: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5624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B=6</a:t>
                      </a: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0849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B=full</a:t>
                      </a: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CustomShape 2"/>
          <p:cNvSpPr/>
          <p:nvPr/>
        </p:nvSpPr>
        <p:spPr>
          <a:xfrm>
            <a:off x="1980740" y="414438"/>
            <a:ext cx="8229301" cy="409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45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Variable= | (gradient(e) x B)/|B| |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5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Mixed precision for e, B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52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 defined by e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rcRect l="3915" t="6995" r="69628" b="19541"/>
          <a:stretch/>
        </p:blipFill>
        <p:spPr>
          <a:xfrm>
            <a:off x="5256392" y="1742008"/>
            <a:ext cx="1824960" cy="141934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3"/>
          <a:srcRect l="3406" t="5514" r="65695" b="18897"/>
          <a:stretch/>
        </p:blipFill>
        <p:spPr>
          <a:xfrm>
            <a:off x="2519279" y="1742334"/>
            <a:ext cx="2156444" cy="1437629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4"/>
          <a:stretch/>
        </p:blipFill>
        <p:spPr>
          <a:xfrm>
            <a:off x="7827926" y="1742007"/>
            <a:ext cx="1817122" cy="1387662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5"/>
          <a:stretch/>
        </p:blipFill>
        <p:spPr>
          <a:xfrm>
            <a:off x="7849807" y="3235156"/>
            <a:ext cx="1968984" cy="1329529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6"/>
          <a:stretch/>
        </p:blipFill>
        <p:spPr>
          <a:xfrm>
            <a:off x="5256392" y="3235156"/>
            <a:ext cx="1934039" cy="1161338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7"/>
          <a:stretch/>
        </p:blipFill>
        <p:spPr>
          <a:xfrm>
            <a:off x="2685185" y="3179963"/>
            <a:ext cx="1907586" cy="144612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8"/>
          <a:stretch/>
        </p:blipFill>
        <p:spPr>
          <a:xfrm>
            <a:off x="2601905" y="4612694"/>
            <a:ext cx="2073818" cy="1466695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9"/>
          <a:stretch/>
        </p:blipFill>
        <p:spPr>
          <a:xfrm>
            <a:off x="5007534" y="4492510"/>
            <a:ext cx="2322676" cy="15630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411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003927" y="130961"/>
            <a:ext cx="8229301" cy="497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996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Z=0, | Vexb | 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606473" y="1428159"/>
            <a:ext cx="663622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R=1.2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601906" y="930116"/>
            <a:ext cx="1741680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3</a:t>
            </a:r>
            <a:endParaRPr lang="en-US" sz="1633" b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1855331" y="1756377"/>
            <a:ext cx="4147635" cy="1595697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1689426" y="4165598"/>
            <a:ext cx="746574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 = pi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1936651" y="4645352"/>
            <a:ext cx="4315174" cy="1639786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4"/>
          <a:stretch/>
        </p:blipFill>
        <p:spPr>
          <a:xfrm>
            <a:off x="6512766" y="3758673"/>
            <a:ext cx="3886694" cy="1550301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5"/>
          <a:stretch/>
        </p:blipFill>
        <p:spPr>
          <a:xfrm>
            <a:off x="6583636" y="5308974"/>
            <a:ext cx="3981730" cy="1453305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6"/>
          <a:stretch/>
        </p:blipFill>
        <p:spPr>
          <a:xfrm>
            <a:off x="6915446" y="663622"/>
            <a:ext cx="3484014" cy="1339327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7"/>
          <a:stretch/>
        </p:blipFill>
        <p:spPr>
          <a:xfrm>
            <a:off x="6678672" y="2039200"/>
            <a:ext cx="3720788" cy="14448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50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003927" y="130961"/>
            <a:ext cx="8229301" cy="497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996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Z=0, | Vexb | 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606473" y="1428159"/>
            <a:ext cx="663622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R=1.2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2601906" y="930116"/>
            <a:ext cx="1741680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= 6</a:t>
            </a:r>
            <a:endParaRPr lang="en-US" sz="1633" b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689426" y="4165598"/>
            <a:ext cx="746574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27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 = pi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1928160" y="1824960"/>
            <a:ext cx="3825949" cy="1435343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3"/>
          <a:stretch/>
        </p:blipFill>
        <p:spPr>
          <a:xfrm>
            <a:off x="1772379" y="4728305"/>
            <a:ext cx="4508839" cy="1742007"/>
          </a:xfrm>
          <a:prstGeom prst="rect">
            <a:avLst/>
          </a:prstGeom>
          <a:ln>
            <a:noFill/>
          </a:ln>
        </p:spPr>
      </p:pic>
      <p:pic>
        <p:nvPicPr>
          <p:cNvPr id="172" name="Picture 171"/>
          <p:cNvPicPr/>
          <p:nvPr/>
        </p:nvPicPr>
        <p:blipFill>
          <a:blip r:embed="rId4"/>
          <a:stretch/>
        </p:blipFill>
        <p:spPr>
          <a:xfrm>
            <a:off x="6583635" y="5143069"/>
            <a:ext cx="3815825" cy="1505232"/>
          </a:xfrm>
          <a:prstGeom prst="rect">
            <a:avLst/>
          </a:prstGeom>
          <a:ln>
            <a:noFill/>
          </a:ln>
        </p:spPr>
      </p:pic>
      <p:pic>
        <p:nvPicPr>
          <p:cNvPr id="173" name="Picture 172"/>
          <p:cNvPicPr/>
          <p:nvPr/>
        </p:nvPicPr>
        <p:blipFill>
          <a:blip r:embed="rId5"/>
          <a:stretch/>
        </p:blipFill>
        <p:spPr>
          <a:xfrm>
            <a:off x="6346861" y="3401061"/>
            <a:ext cx="4218504" cy="1591778"/>
          </a:xfrm>
          <a:prstGeom prst="rect">
            <a:avLst/>
          </a:prstGeom>
          <a:ln>
            <a:noFill/>
          </a:ln>
        </p:spPr>
      </p:pic>
      <p:pic>
        <p:nvPicPr>
          <p:cNvPr id="174" name="Picture 173"/>
          <p:cNvPicPr/>
          <p:nvPr/>
        </p:nvPicPr>
        <p:blipFill>
          <a:blip r:embed="rId6"/>
          <a:stretch/>
        </p:blipFill>
        <p:spPr>
          <a:xfrm>
            <a:off x="6666588" y="482041"/>
            <a:ext cx="3886694" cy="1508825"/>
          </a:xfrm>
          <a:prstGeom prst="rect">
            <a:avLst/>
          </a:prstGeom>
          <a:ln>
            <a:noFill/>
          </a:ln>
        </p:spPr>
      </p:pic>
      <p:pic>
        <p:nvPicPr>
          <p:cNvPr id="175" name="Picture 174"/>
          <p:cNvPicPr/>
          <p:nvPr/>
        </p:nvPicPr>
        <p:blipFill>
          <a:blip r:embed="rId7"/>
          <a:stretch/>
        </p:blipFill>
        <p:spPr>
          <a:xfrm>
            <a:off x="6666588" y="1907913"/>
            <a:ext cx="3484014" cy="13661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89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Klasky, Scott A.</dc:creator>
  <cp:lastModifiedBy>Klasky, Scott A.</cp:lastModifiedBy>
  <cp:revision>1</cp:revision>
  <dcterms:created xsi:type="dcterms:W3CDTF">2016-05-13T16:49:54Z</dcterms:created>
  <dcterms:modified xsi:type="dcterms:W3CDTF">2016-05-13T16:50:01Z</dcterms:modified>
</cp:coreProperties>
</file>