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3">
          <p15:clr>
            <a:srgbClr val="A4A3A4"/>
          </p15:clr>
        </p15:guide>
        <p15:guide id="3" pos="5578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3" autoAdjust="0"/>
    <p:restoredTop sz="94079" autoAdjust="0"/>
  </p:normalViewPr>
  <p:slideViewPr>
    <p:cSldViewPr snapToGrid="0" showGuides="1">
      <p:cViewPr>
        <p:scale>
          <a:sx n="70" d="100"/>
          <a:sy n="70" d="100"/>
        </p:scale>
        <p:origin x="1480" y="216"/>
      </p:cViewPr>
      <p:guideLst>
        <p:guide orient="horz" pos="1008"/>
        <p:guide pos="2883"/>
        <p:guide pos="5578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BAA5A-EBA8-43FC-A55E-47642B82A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 t="46829" r="5491"/>
          <a:stretch/>
        </p:blipFill>
        <p:spPr>
          <a:xfrm rot="5400000" flipH="1">
            <a:off x="-48130" y="48129"/>
            <a:ext cx="4322618" cy="42263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5594423" y="0"/>
            <a:ext cx="3561025" cy="618639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80"/>
          <a:stretch/>
        </p:blipFill>
        <p:spPr>
          <a:xfrm>
            <a:off x="5786057" y="0"/>
            <a:ext cx="3377288" cy="6696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82499" y="23594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96" y="6374388"/>
            <a:ext cx="1329900" cy="32004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23150" y="6158962"/>
            <a:ext cx="9162288" cy="274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489932" cy="45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99" y="23698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 t="46829" r="5491"/>
          <a:stretch/>
        </p:blipFill>
        <p:spPr>
          <a:xfrm rot="5400000" flipH="1">
            <a:off x="-48130" y="48130"/>
            <a:ext cx="4322618" cy="422635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004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80"/>
          <a:stretch/>
        </p:blipFill>
        <p:spPr>
          <a:xfrm>
            <a:off x="5766712" y="-2184"/>
            <a:ext cx="3377288" cy="669608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170537"/>
            <a:ext cx="9144000" cy="274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96" y="637438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004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 t="46829" r="5491"/>
          <a:stretch/>
        </p:blipFill>
        <p:spPr>
          <a:xfrm rot="5400000" flipH="1">
            <a:off x="-48130" y="48130"/>
            <a:ext cx="4322618" cy="422635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96" y="637438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9" r:id="rId3"/>
    <p:sldLayoutId id="2147483940" r:id="rId4"/>
    <p:sldLayoutId id="2147483941" r:id="rId5"/>
    <p:sldLayoutId id="2147483942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qliu21/sirius/tree/master/ADIO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5" y="3742793"/>
            <a:ext cx="8860812" cy="1698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ZFP ADIOS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5268311"/>
          </a:xfrm>
        </p:spPr>
        <p:txBody>
          <a:bodyPr>
            <a:normAutofit/>
          </a:bodyPr>
          <a:lstStyle/>
          <a:p>
            <a:r>
              <a:rPr lang="en-US" dirty="0" smtClean="0"/>
              <a:t>Basic functionality tested as of Monday:</a:t>
            </a:r>
          </a:p>
          <a:p>
            <a:pPr lvl="1"/>
            <a:r>
              <a:rPr lang="en-US" dirty="0" smtClean="0"/>
              <a:t>Note: ZFP currently accepts regular grids in 1D, 2D, 3D</a:t>
            </a:r>
          </a:p>
          <a:p>
            <a:pPr lvl="1"/>
            <a:r>
              <a:rPr lang="en-US" dirty="0" smtClean="0"/>
              <a:t>Note: Adjustable </a:t>
            </a:r>
            <a:r>
              <a:rPr lang="en-US" dirty="0" err="1" smtClean="0"/>
              <a:t>key:value</a:t>
            </a:r>
            <a:r>
              <a:rPr lang="en-US" dirty="0" smtClean="0"/>
              <a:t> sets output </a:t>
            </a:r>
            <a:r>
              <a:rPr lang="en-US" dirty="0" err="1" smtClean="0"/>
              <a:t>lossiness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 XML (will provide better documentation):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in </a:t>
            </a:r>
            <a:r>
              <a:rPr lang="en-US" dirty="0" smtClean="0">
                <a:hlinkClick r:id="rId4"/>
              </a:rPr>
              <a:t>SIRIUS git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_4x3.pptx" id="{DC2A8CA3-FA16-44F8-AFA5-372F748F198E}" vid="{EE545D06-FCE0-4006-A2EE-90C6883ED0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31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Arial</vt:lpstr>
      <vt:lpstr>Default Theme</vt:lpstr>
      <vt:lpstr>ZFP ADIOS transformation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ZFP ADIOS transformation</dc:title>
  <dc:creator>eric.d.suchyta@gmail.com</dc:creator>
  <cp:lastModifiedBy>eric.d.suchyta@gmail.com</cp:lastModifiedBy>
  <cp:revision>7</cp:revision>
  <cp:lastPrinted>2015-09-03T19:49:59Z</cp:lastPrinted>
  <dcterms:created xsi:type="dcterms:W3CDTF">2016-07-11T18:01:13Z</dcterms:created>
  <dcterms:modified xsi:type="dcterms:W3CDTF">2016-07-11T18:40:29Z</dcterms:modified>
</cp:coreProperties>
</file>