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392" y="-9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560" y="144360"/>
            <a:ext cx="907128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1440" y="1574280"/>
            <a:ext cx="731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188720" y="102528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82880" y="4591800"/>
            <a:ext cx="8229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 = 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446040" y="2011680"/>
            <a:ext cx="4217400" cy="158220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3"/>
          <a:stretch/>
        </p:blipFill>
        <p:spPr>
          <a:xfrm>
            <a:off x="274320" y="5212080"/>
            <a:ext cx="4970160" cy="1920240"/>
          </a:xfrm>
          <a:prstGeom prst="rect">
            <a:avLst/>
          </a:prstGeom>
          <a:ln>
            <a:noFill/>
          </a:ln>
        </p:spPr>
      </p:pic>
      <p:pic>
        <p:nvPicPr>
          <p:cNvPr id="172" name="Picture 171"/>
          <p:cNvPicPr/>
          <p:nvPr/>
        </p:nvPicPr>
        <p:blipFill>
          <a:blip r:embed="rId4"/>
          <a:stretch/>
        </p:blipFill>
        <p:spPr>
          <a:xfrm>
            <a:off x="5577840" y="5669280"/>
            <a:ext cx="4206240" cy="165924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5"/>
          <a:stretch/>
        </p:blipFill>
        <p:spPr>
          <a:xfrm>
            <a:off x="5316840" y="3749040"/>
            <a:ext cx="4650120" cy="175464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6"/>
          <a:stretch/>
        </p:blipFill>
        <p:spPr>
          <a:xfrm>
            <a:off x="5669280" y="531360"/>
            <a:ext cx="4284360" cy="166320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7"/>
          <a:stretch/>
        </p:blipFill>
        <p:spPr>
          <a:xfrm>
            <a:off x="5669280" y="2103120"/>
            <a:ext cx="3840480" cy="15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29560" y="144360"/>
            <a:ext cx="907128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 R=1.9,2.1,2.2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480560" y="146304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88720" y="102528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675120" y="100584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365760" y="4846320"/>
            <a:ext cx="4759200" cy="227232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4389120" y="422568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5014440" y="4663440"/>
            <a:ext cx="4952160" cy="241416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4"/>
          <a:stretch/>
        </p:blipFill>
        <p:spPr>
          <a:xfrm>
            <a:off x="5190840" y="1828800"/>
            <a:ext cx="4855320" cy="219420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5"/>
          <a:stretch/>
        </p:blipFill>
        <p:spPr>
          <a:xfrm>
            <a:off x="0" y="1809360"/>
            <a:ext cx="5016960" cy="234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6425640" y="5068080"/>
            <a:ext cx="2443680" cy="27954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/>
        </p:blipFill>
        <p:spPr>
          <a:xfrm>
            <a:off x="5808960" y="1554480"/>
            <a:ext cx="3243240" cy="371016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/>
        </p:blipFill>
        <p:spPr>
          <a:xfrm>
            <a:off x="3657600" y="1645920"/>
            <a:ext cx="3200040" cy="36608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504000" y="105480"/>
            <a:ext cx="9071280" cy="6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5"/>
          <a:stretch/>
        </p:blipFill>
        <p:spPr>
          <a:xfrm>
            <a:off x="-453600" y="1737360"/>
            <a:ext cx="3836520" cy="43887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548640" y="100584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full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017880" y="137160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743200" y="448056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20640" y="109728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80%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6"/>
          <a:stretch/>
        </p:blipFill>
        <p:spPr>
          <a:xfrm>
            <a:off x="3017520" y="2194560"/>
            <a:ext cx="1992240" cy="227916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5"/>
          <a:stretch/>
        </p:blipFill>
        <p:spPr>
          <a:xfrm>
            <a:off x="2762280" y="5140080"/>
            <a:ext cx="1900800" cy="2174760"/>
          </a:xfrm>
          <a:prstGeom prst="rect">
            <a:avLst/>
          </a:prstGeom>
          <a:ln>
            <a:noFill/>
          </a:ln>
        </p:spPr>
      </p:pic>
      <p:sp>
        <p:nvSpPr>
          <p:cNvPr id="196" name="CustomShape 6"/>
          <p:cNvSpPr/>
          <p:nvPr/>
        </p:nvSpPr>
        <p:spPr>
          <a:xfrm>
            <a:off x="7315200" y="95616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58%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669280" y="5265000"/>
            <a:ext cx="191988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10%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56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91440" y="1645920"/>
            <a:ext cx="2711880" cy="438912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3"/>
          <a:stretch/>
        </p:blipFill>
        <p:spPr>
          <a:xfrm>
            <a:off x="2602800" y="1809360"/>
            <a:ext cx="2500920" cy="393156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504000" y="18000"/>
            <a:ext cx="9071280" cy="7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5760" y="1280160"/>
            <a:ext cx="228564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mesh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4320" y="7040880"/>
            <a:ext cx="201132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240" y="1188720"/>
            <a:ext cx="228564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vs. Decimated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560320" y="6949440"/>
            <a:ext cx="246852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95% decimation: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303520" y="7157160"/>
            <a:ext cx="246852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decimation: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205"/>
          <p:cNvPicPr/>
          <p:nvPr/>
        </p:nvPicPr>
        <p:blipFill>
          <a:blip r:embed="rId4"/>
          <a:stretch/>
        </p:blipFill>
        <p:spPr>
          <a:xfrm>
            <a:off x="5394960" y="1635840"/>
            <a:ext cx="1848600" cy="2478600"/>
          </a:xfrm>
          <a:prstGeom prst="rect">
            <a:avLst/>
          </a:prstGeom>
          <a:ln>
            <a:noFill/>
          </a:ln>
        </p:spPr>
      </p:pic>
      <p:pic>
        <p:nvPicPr>
          <p:cNvPr id="207" name="Picture 206"/>
          <p:cNvPicPr/>
          <p:nvPr/>
        </p:nvPicPr>
        <p:blipFill>
          <a:blip r:embed="rId5"/>
          <a:stretch/>
        </p:blipFill>
        <p:spPr>
          <a:xfrm>
            <a:off x="5277600" y="4155480"/>
            <a:ext cx="2220120" cy="2885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>
            <a:off x="5669280" y="1371600"/>
            <a:ext cx="1231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5808600" y="4023360"/>
            <a:ext cx="1231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7742880" y="3149280"/>
            <a:ext cx="20408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 decimation issues..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91440" y="1645920"/>
            <a:ext cx="2711880" cy="4389120"/>
          </a:xfrm>
          <a:prstGeom prst="rect">
            <a:avLst/>
          </a:prstGeom>
          <a:ln>
            <a:noFill/>
          </a:ln>
        </p:spPr>
      </p:pic>
      <p:pic>
        <p:nvPicPr>
          <p:cNvPr id="212" name="Picture 211"/>
          <p:cNvPicPr/>
          <p:nvPr/>
        </p:nvPicPr>
        <p:blipFill>
          <a:blip r:embed="rId3"/>
          <a:stretch/>
        </p:blipFill>
        <p:spPr>
          <a:xfrm>
            <a:off x="2602800" y="1809360"/>
            <a:ext cx="2500920" cy="393156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504000" y="18000"/>
            <a:ext cx="9071280" cy="7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5760" y="1280160"/>
            <a:ext cx="228564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mesh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74320" y="7040880"/>
            <a:ext cx="201132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901240" y="1188720"/>
            <a:ext cx="228564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vs. Decimated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560320" y="6949440"/>
            <a:ext cx="246852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95% decimation: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5303520" y="7157160"/>
            <a:ext cx="246852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decimation: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4"/>
          <a:stretch/>
        </p:blipFill>
        <p:spPr>
          <a:xfrm>
            <a:off x="5394960" y="1635840"/>
            <a:ext cx="1848600" cy="247860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5"/>
          <a:stretch/>
        </p:blipFill>
        <p:spPr>
          <a:xfrm>
            <a:off x="5277600" y="4155480"/>
            <a:ext cx="2220120" cy="2885040"/>
          </a:xfrm>
          <a:prstGeom prst="rect">
            <a:avLst/>
          </a:prstGeom>
          <a:ln>
            <a:noFill/>
          </a:ln>
        </p:spPr>
      </p:pic>
      <p:sp>
        <p:nvSpPr>
          <p:cNvPr id="221" name="CustomShape 7"/>
          <p:cNvSpPr/>
          <p:nvPr/>
        </p:nvSpPr>
        <p:spPr>
          <a:xfrm>
            <a:off x="5669280" y="1371600"/>
            <a:ext cx="1231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5808600" y="4023360"/>
            <a:ext cx="1231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7742880" y="3149280"/>
            <a:ext cx="20408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 decimation issues..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-21960"/>
            <a:ext cx="9071280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ONLY, FULL mesh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74320" y="7040880"/>
            <a:ext cx="201132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1: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315200" y="6808320"/>
            <a:ext cx="201132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6: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7132320" y="1371600"/>
            <a:ext cx="2377080" cy="358704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3749040" y="6899760"/>
            <a:ext cx="2011320" cy="6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3"/>
          <a:stretch/>
        </p:blipFill>
        <p:spPr>
          <a:xfrm>
            <a:off x="3749040" y="1371600"/>
            <a:ext cx="2285640" cy="3700800"/>
          </a:xfrm>
          <a:prstGeom prst="rect">
            <a:avLst/>
          </a:prstGeom>
          <a:ln>
            <a:noFill/>
          </a:ln>
        </p:spPr>
      </p:pic>
      <p:pic>
        <p:nvPicPr>
          <p:cNvPr id="230" name="Picture 229"/>
          <p:cNvPicPr/>
          <p:nvPr/>
        </p:nvPicPr>
        <p:blipFill>
          <a:blip r:embed="rId4"/>
          <a:stretch/>
        </p:blipFill>
        <p:spPr>
          <a:xfrm>
            <a:off x="365760" y="1291680"/>
            <a:ext cx="2541960" cy="392004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5"/>
          <a:stretch/>
        </p:blipFill>
        <p:spPr>
          <a:xfrm>
            <a:off x="182880" y="5303520"/>
            <a:ext cx="2899080" cy="953640"/>
          </a:xfrm>
          <a:prstGeom prst="rect">
            <a:avLst/>
          </a:prstGeom>
          <a:ln>
            <a:noFill/>
          </a:ln>
        </p:spPr>
      </p:pic>
      <p:pic>
        <p:nvPicPr>
          <p:cNvPr id="232" name="Picture 231"/>
          <p:cNvPicPr/>
          <p:nvPr/>
        </p:nvPicPr>
        <p:blipFill>
          <a:blip r:embed="rId6"/>
          <a:stretch/>
        </p:blipFill>
        <p:spPr>
          <a:xfrm>
            <a:off x="3200400" y="5254920"/>
            <a:ext cx="3169800" cy="96264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7"/>
          <a:stretch/>
        </p:blipFill>
        <p:spPr>
          <a:xfrm>
            <a:off x="6675120" y="5206680"/>
            <a:ext cx="3291480" cy="10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58040"/>
            <a:ext cx="907128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Stupid obvious stuff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91440" y="2130120"/>
            <a:ext cx="1920240" cy="27806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640080" y="137160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Precision=3</a:t>
            </a:r>
          </a:p>
        </p:txBody>
      </p:sp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4803840" y="2011680"/>
            <a:ext cx="2237040" cy="326484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7315200" y="155448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</a:p>
        </p:txBody>
      </p:sp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7406640" y="2011680"/>
            <a:ext cx="2286000" cy="3321360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1097280" y="52120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</a:p>
        </p:txBody>
      </p:sp>
      <p:pic>
        <p:nvPicPr>
          <p:cNvPr id="117" name="Picture 116"/>
          <p:cNvPicPr/>
          <p:nvPr/>
        </p:nvPicPr>
        <p:blipFill>
          <a:blip r:embed="rId5"/>
          <a:stretch/>
        </p:blipFill>
        <p:spPr>
          <a:xfrm>
            <a:off x="2103120" y="2011680"/>
            <a:ext cx="2011680" cy="2931480"/>
          </a:xfrm>
          <a:prstGeom prst="rect">
            <a:avLst/>
          </a:prstGeom>
          <a:ln>
            <a:noFill/>
          </a:ln>
        </p:spPr>
      </p:pic>
      <p:sp>
        <p:nvSpPr>
          <p:cNvPr id="118" name="TextShape 5"/>
          <p:cNvSpPr txBox="1"/>
          <p:nvPr/>
        </p:nvSpPr>
        <p:spPr>
          <a:xfrm>
            <a:off x="2468880" y="5120640"/>
            <a:ext cx="155448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 error</a:t>
            </a:r>
          </a:p>
        </p:txBody>
      </p:sp>
      <p:sp>
        <p:nvSpPr>
          <p:cNvPr id="119" name="TextShape 6"/>
          <p:cNvSpPr txBox="1"/>
          <p:nvPr/>
        </p:nvSpPr>
        <p:spPr>
          <a:xfrm>
            <a:off x="5943600" y="53949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</a:p>
        </p:txBody>
      </p:sp>
      <p:sp>
        <p:nvSpPr>
          <p:cNvPr id="120" name="TextShape 7"/>
          <p:cNvSpPr txBox="1"/>
          <p:nvPr/>
        </p:nvSpPr>
        <p:spPr>
          <a:xfrm>
            <a:off x="8229600" y="5451120"/>
            <a:ext cx="155448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02531"/>
            <a:ext cx="9071280" cy="7005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Errors with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</a:t>
            </a:r>
          </a:p>
          <a:p>
            <a:pPr algn="ctr"/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this is uniform DUMB decimation. I was experimenting with “smart” decimation, but no results yet.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Screen Shot 2016-05-12 at 10.2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6" y="1367129"/>
            <a:ext cx="2598801" cy="37925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1235" y="5159665"/>
            <a:ext cx="185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 decimation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291840" y="128016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Relative error | Vexb |  precision=3</a:t>
            </a:r>
          </a:p>
        </p:txBody>
      </p:sp>
      <p:sp>
        <p:nvSpPr>
          <p:cNvPr id="125" name="CustomShape 3"/>
          <p:cNvSpPr/>
          <p:nvPr/>
        </p:nvSpPr>
        <p:spPr>
          <a:xfrm>
            <a:off x="3017520" y="374904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Relative error | Vexb |  precision=6</a:t>
            </a: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286000" y="4179960"/>
            <a:ext cx="7386840" cy="167004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3"/>
          <a:stretch/>
        </p:blipFill>
        <p:spPr>
          <a:xfrm>
            <a:off x="2286000" y="1928520"/>
            <a:ext cx="7406280" cy="1695240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4"/>
          <a:stretch/>
        </p:blipFill>
        <p:spPr>
          <a:xfrm>
            <a:off x="244440" y="2651760"/>
            <a:ext cx="179676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29560" y="91440"/>
            <a:ext cx="9071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(gradient(dpot) x B)/|B| 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82880" y="75096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</a:p>
        </p:txBody>
      </p:sp>
      <p:sp>
        <p:nvSpPr>
          <p:cNvPr id="131" name="CustomShape 3"/>
          <p:cNvSpPr/>
          <p:nvPr/>
        </p:nvSpPr>
        <p:spPr>
          <a:xfrm>
            <a:off x="182880" y="539496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1188720" y="1080720"/>
            <a:ext cx="7680600" cy="2035080"/>
          </a:xfrm>
          <a:prstGeom prst="rect">
            <a:avLst/>
          </a:prstGeom>
          <a:ln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1609920" y="5599800"/>
            <a:ext cx="7314840" cy="186660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91440" y="313128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4</a:t>
            </a:r>
          </a:p>
        </p:txBody>
      </p:sp>
      <p:pic>
        <p:nvPicPr>
          <p:cNvPr id="135" name="Picture 134"/>
          <p:cNvPicPr/>
          <p:nvPr/>
        </p:nvPicPr>
        <p:blipFill>
          <a:blip r:embed="rId4"/>
          <a:stretch/>
        </p:blipFill>
        <p:spPr>
          <a:xfrm>
            <a:off x="1248840" y="3483000"/>
            <a:ext cx="7783200" cy="196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96840"/>
            <a:ext cx="9071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320" y="109728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0" y="541440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</a:p>
        </p:txBody>
      </p:sp>
      <p:sp>
        <p:nvSpPr>
          <p:cNvPr id="139" name="CustomShape 4"/>
          <p:cNvSpPr/>
          <p:nvPr/>
        </p:nvSpPr>
        <p:spPr>
          <a:xfrm>
            <a:off x="91440" y="320040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4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1752120" y="1148400"/>
            <a:ext cx="7482960" cy="1960200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1737360" y="3474720"/>
            <a:ext cx="7680600" cy="195228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4"/>
          <a:stretch/>
        </p:blipFill>
        <p:spPr>
          <a:xfrm>
            <a:off x="1773360" y="5427360"/>
            <a:ext cx="7497720" cy="195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96840"/>
            <a:ext cx="9071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74320" y="109728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8</a:t>
            </a: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457200" y="1645920"/>
            <a:ext cx="9465480" cy="23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e 1"/>
          <p:cNvGraphicFramePr/>
          <p:nvPr/>
        </p:nvGraphicFramePr>
        <p:xfrm>
          <a:off x="245520" y="1392840"/>
          <a:ext cx="9630000" cy="5190840"/>
        </p:xfrm>
        <a:graphic>
          <a:graphicData uri="http://schemas.openxmlformats.org/drawingml/2006/table">
            <a:tbl>
              <a:tblPr/>
              <a:tblGrid>
                <a:gridCol w="847080"/>
                <a:gridCol w="2491560"/>
                <a:gridCol w="3020400"/>
                <a:gridCol w="3270960"/>
              </a:tblGrid>
              <a:tr h="53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E=full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494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5494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5552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B=full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2"/>
          <p:cNvSpPr/>
          <p:nvPr/>
        </p:nvSpPr>
        <p:spPr>
          <a:xfrm>
            <a:off x="504000" y="456840"/>
            <a:ext cx="9071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Mixed precision for e, 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defined by 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rcRect l="3915" t="6995" r="69628" b="19541"/>
          <a:stretch/>
        </p:blipFill>
        <p:spPr>
          <a:xfrm>
            <a:off x="4114800" y="1920240"/>
            <a:ext cx="2011680" cy="156456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rcRect l="3406" t="5514" r="65695" b="18897"/>
          <a:stretch/>
        </p:blipFill>
        <p:spPr>
          <a:xfrm>
            <a:off x="1097640" y="1920600"/>
            <a:ext cx="2377080" cy="158472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4"/>
          <a:stretch/>
        </p:blipFill>
        <p:spPr>
          <a:xfrm>
            <a:off x="6949440" y="1920240"/>
            <a:ext cx="2003040" cy="152964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5"/>
          <a:stretch/>
        </p:blipFill>
        <p:spPr>
          <a:xfrm>
            <a:off x="6973560" y="3566160"/>
            <a:ext cx="2170440" cy="14655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6"/>
          <a:stretch/>
        </p:blipFill>
        <p:spPr>
          <a:xfrm>
            <a:off x="4114800" y="3566160"/>
            <a:ext cx="2131920" cy="128016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7"/>
          <a:stretch/>
        </p:blipFill>
        <p:spPr>
          <a:xfrm>
            <a:off x="1280520" y="3505320"/>
            <a:ext cx="2102760" cy="15940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8"/>
          <a:stretch/>
        </p:blipFill>
        <p:spPr>
          <a:xfrm>
            <a:off x="1188720" y="5084640"/>
            <a:ext cx="2286000" cy="161676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9"/>
          <a:stretch/>
        </p:blipFill>
        <p:spPr>
          <a:xfrm>
            <a:off x="3840480" y="4952160"/>
            <a:ext cx="2560320" cy="17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29560" y="144360"/>
            <a:ext cx="907128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1440" y="1574280"/>
            <a:ext cx="731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188720" y="102528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5760" y="1936080"/>
            <a:ext cx="4572000" cy="175896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182880" y="4591800"/>
            <a:ext cx="8229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 = 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55400" y="5120640"/>
            <a:ext cx="4756680" cy="180756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4"/>
          <a:stretch/>
        </p:blipFill>
        <p:spPr>
          <a:xfrm>
            <a:off x="5499720" y="4143240"/>
            <a:ext cx="4284360" cy="170892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5"/>
          <a:stretch/>
        </p:blipFill>
        <p:spPr>
          <a:xfrm>
            <a:off x="5577840" y="5852160"/>
            <a:ext cx="4389120" cy="16020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6"/>
          <a:stretch/>
        </p:blipFill>
        <p:spPr>
          <a:xfrm>
            <a:off x="5943600" y="731520"/>
            <a:ext cx="3840480" cy="147636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7"/>
          <a:stretch/>
        </p:blipFill>
        <p:spPr>
          <a:xfrm>
            <a:off x="5682600" y="2247840"/>
            <a:ext cx="4101480" cy="159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431</Words>
  <Application>Microsoft Macintosh PowerPoint</Application>
  <PresentationFormat>Custom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Dave Pugmire</cp:lastModifiedBy>
  <cp:revision>18</cp:revision>
  <dcterms:created xsi:type="dcterms:W3CDTF">2016-05-09T14:16:17Z</dcterms:created>
  <dcterms:modified xsi:type="dcterms:W3CDTF">2016-05-13T02:55:24Z</dcterms:modified>
  <dc:language>en-US</dc:language>
</cp:coreProperties>
</file>