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6CD"/>
    <a:srgbClr val="9D8C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29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867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124200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E3A661A9-AB95-644B-88B2-9DDC7A23F4F4}" type="datetime1">
              <a:rPr lang="en-US" smtClean="0"/>
              <a:pPr/>
              <a:t>7/11/16</a:t>
            </a:fld>
            <a:endParaRPr lang="en-US" dirty="0"/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1639C-5EF8-8C48-833F-078F90087180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5C3D4-B14E-194D-A22F-ABBD9D7BE7F7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FF6A9-F7ED-464D-9ECE-18CDAAFFF013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65AE2-28C7-4947-8319-D60EEB07BE79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82EBC-51D7-AB40-8702-393A26BF0924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A187D-6C3F-6D41-880E-F6B6C4095670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7F8E1-8F00-1645-9B46-B2F7ACC8F53A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8B7F0-25BC-B045-8049-7CADA7B3A1D1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B799630-9E30-DE4D-BE8D-4E9CA304B925}" type="datetime1">
              <a:rPr lang="en-US" smtClean="0"/>
              <a:pPr/>
              <a:t>7/11/16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04244A8-8889-154D-9568-D8C635C53E9B}" type="datetime1">
              <a:rPr lang="en-US" smtClean="0"/>
              <a:pPr/>
              <a:t>7/11/16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9522E0D4-989F-3A4B-AA2E-486ADFE0E698}" type="datetime1">
              <a:rPr lang="en-US" smtClean="0"/>
              <a:pPr/>
              <a:t>7/11/16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703737" y="6264797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B35050C-AFC0-D74A-963F-148736DC45A4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FourRowsFront-scaled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26" y="1000130"/>
            <a:ext cx="1080196" cy="1384842"/>
          </a:xfrm>
          <a:prstGeom prst="rect">
            <a:avLst/>
          </a:prstGeom>
        </p:spPr>
      </p:pic>
      <p:pic>
        <p:nvPicPr>
          <p:cNvPr id="5" name="Picture 4" descr="CIELOcrop.jp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484304"/>
            <a:ext cx="2484220" cy="1461306"/>
          </a:xfrm>
          <a:prstGeom prst="rect">
            <a:avLst/>
          </a:prstGeom>
        </p:spPr>
      </p:pic>
      <p:pic>
        <p:nvPicPr>
          <p:cNvPr id="23" name="Picture 4" descr="redstorm-racks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" y="989094"/>
            <a:ext cx="1338518" cy="139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38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7D098A99-26EF-B34F-91F8-30EA53688AF7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9CA6C2B-6061-6F46-BF6B-C0454CDDAB35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15B5-4D50-754D-8585-236811896E05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66A0-55BE-484A-9667-5C4C7A46FB26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166934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30B37176-1C50-7042-8162-64D2C2671FE5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153150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8" r:id="rId2"/>
    <p:sldLayoutId id="2147483796" r:id="rId3"/>
    <p:sldLayoutId id="2147483799" r:id="rId4"/>
    <p:sldLayoutId id="2147483797" r:id="rId5"/>
    <p:sldLayoutId id="2147483800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2 (master’s) students at UCSC until money arrives in mid-July. Students started mid-June. SNL rules prevented on-site internship as desired.</a:t>
            </a:r>
          </a:p>
          <a:p>
            <a:pPr lvl="1"/>
            <a:r>
              <a:rPr lang="en-US" dirty="0" err="1" smtClean="0"/>
              <a:t>Trivikram</a:t>
            </a:r>
            <a:r>
              <a:rPr lang="en-US" dirty="0" smtClean="0"/>
              <a:t> </a:t>
            </a:r>
            <a:r>
              <a:rPr lang="en-US" dirty="0" err="1" smtClean="0"/>
              <a:t>Bollempalli</a:t>
            </a:r>
            <a:r>
              <a:rPr lang="en-US" dirty="0" smtClean="0"/>
              <a:t> and Husain </a:t>
            </a:r>
            <a:r>
              <a:rPr lang="en-US" dirty="0" err="1" smtClean="0"/>
              <a:t>Kassamnath</a:t>
            </a:r>
            <a:endParaRPr lang="en-US" dirty="0" smtClean="0"/>
          </a:p>
          <a:p>
            <a:r>
              <a:rPr lang="en-US" dirty="0" smtClean="0"/>
              <a:t>One UNM student (undergrad) working on exploring metadata requirements. Started mid-June.</a:t>
            </a:r>
          </a:p>
          <a:p>
            <a:pPr lvl="1"/>
            <a:r>
              <a:rPr lang="en-US" dirty="0" smtClean="0"/>
              <a:t>Denver </a:t>
            </a:r>
            <a:r>
              <a:rPr lang="en-US" dirty="0" err="1" smtClean="0"/>
              <a:t>Quane</a:t>
            </a:r>
            <a:endParaRPr lang="en-US" dirty="0" smtClean="0"/>
          </a:p>
          <a:p>
            <a:r>
              <a:rPr lang="en-US" dirty="0" smtClean="0"/>
              <a:t>Presented project at HPDC PC meeting workshop day and HPC-IODC workshop at ISC</a:t>
            </a:r>
            <a:endParaRPr lang="en-US" dirty="0"/>
          </a:p>
          <a:p>
            <a:r>
              <a:rPr lang="en-US" dirty="0" smtClean="0"/>
              <a:t>Developing example use case for a potential API for writing</a:t>
            </a:r>
          </a:p>
          <a:p>
            <a:pPr lvl="1"/>
            <a:r>
              <a:rPr lang="en-US" dirty="0" smtClean="0"/>
              <a:t>Writing almost complete.</a:t>
            </a:r>
          </a:p>
          <a:p>
            <a:pPr lvl="1"/>
            <a:r>
              <a:rPr lang="en-US" dirty="0" smtClean="0"/>
              <a:t>Basis for test m</a:t>
            </a:r>
            <a:r>
              <a:rPr lang="en-US" dirty="0" smtClean="0"/>
              <a:t>etadata service being re-used from D</a:t>
            </a:r>
            <a:r>
              <a:rPr lang="en-US" baseline="30000" dirty="0" smtClean="0"/>
              <a:t>2</a:t>
            </a:r>
            <a:r>
              <a:rPr lang="en-US" dirty="0" smtClean="0"/>
              <a:t>T project (doubly distributed transactions) limiting from scratch development effort.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Trivikram</a:t>
            </a:r>
            <a:endParaRPr lang="en-US" dirty="0" smtClean="0"/>
          </a:p>
          <a:p>
            <a:pPr lvl="1"/>
            <a:r>
              <a:rPr lang="en-US" dirty="0" smtClean="0"/>
              <a:t>Exploring the semantics for interacting with </a:t>
            </a:r>
            <a:r>
              <a:rPr lang="en-US" dirty="0" err="1" smtClean="0"/>
              <a:t>Ceph</a:t>
            </a:r>
            <a:r>
              <a:rPr lang="en-US" dirty="0" smtClean="0"/>
              <a:t> for parallel clients offering quality of service estimates and guarantees.</a:t>
            </a:r>
          </a:p>
          <a:p>
            <a:pPr lvl="1"/>
            <a:r>
              <a:rPr lang="en-US" dirty="0" smtClean="0"/>
              <a:t>Initial flow identified and being refined</a:t>
            </a:r>
          </a:p>
          <a:p>
            <a:pPr lvl="1"/>
            <a:endParaRPr lang="en-US" dirty="0"/>
          </a:p>
          <a:p>
            <a:r>
              <a:rPr lang="en-US" dirty="0" smtClean="0"/>
              <a:t>Husain</a:t>
            </a:r>
          </a:p>
          <a:p>
            <a:pPr lvl="1"/>
            <a:r>
              <a:rPr lang="en-US" dirty="0" smtClean="0"/>
              <a:t>Exploring how </a:t>
            </a:r>
            <a:r>
              <a:rPr lang="en-US" dirty="0" err="1" smtClean="0"/>
              <a:t>dmClock</a:t>
            </a:r>
            <a:r>
              <a:rPr lang="en-US" dirty="0" smtClean="0"/>
              <a:t> is implemented in </a:t>
            </a:r>
            <a:r>
              <a:rPr lang="en-US" dirty="0" err="1" smtClean="0"/>
              <a:t>Ceph</a:t>
            </a:r>
            <a:r>
              <a:rPr lang="en-US" dirty="0" smtClean="0"/>
              <a:t> for offering performance guarantees on an individual storage target basis.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3107"/>
      </p:ext>
    </p:extLst>
  </p:cSld>
  <p:clrMapOvr>
    <a:masterClrMapping/>
  </p:clrMapOvr>
</p:sld>
</file>

<file path=ppt/theme/theme1.xml><?xml version="1.0" encoding="utf-8"?>
<a:theme xmlns:a="http://schemas.openxmlformats.org/drawingml/2006/main" name="Sandia_CorpPresentation_Templat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Sandia_CorpPresentation_Template1.thmx</Template>
  <TotalTime>1391</TotalTime>
  <Words>156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Sandia_CorpPresentation_Template1</vt:lpstr>
      <vt:lpstr>SNL</vt:lpstr>
      <vt:lpstr>UCSC</vt:lpstr>
    </vt:vector>
  </TitlesOfParts>
  <Manager/>
  <Company>Sandia National Laboratories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gflofst@sandia.gov</dc:creator>
  <cp:keywords/>
  <dc:description/>
  <cp:lastModifiedBy>Jay Lofstead</cp:lastModifiedBy>
  <cp:revision>42</cp:revision>
  <dcterms:created xsi:type="dcterms:W3CDTF">2011-10-03T16:15:05Z</dcterms:created>
  <dcterms:modified xsi:type="dcterms:W3CDTF">2016-07-11T20:05:40Z</dcterms:modified>
  <cp:category/>
</cp:coreProperties>
</file>