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84" d="100"/>
          <a:sy n="184" d="100"/>
        </p:scale>
        <p:origin x="-2456" y="-104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8"/>
            <a:ext cx="4418907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341040"/>
            <a:ext cx="27432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341040"/>
            <a:ext cx="716722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38142" y="1341040"/>
            <a:ext cx="95111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985077" y="1341040"/>
            <a:ext cx="1748879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5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347941" y="602598"/>
            <a:ext cx="1825337" cy="328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98024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15392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508148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354915" y="1697052"/>
            <a:ext cx="54864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3554" y="1697052"/>
            <a:ext cx="124646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2168676"/>
            <a:ext cx="3535860" cy="1315992"/>
            <a:chOff x="1159393" y="3436774"/>
            <a:chExt cx="3535861" cy="1315993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54088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56251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48859" y="3746037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59394" y="4094399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81976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48794" y="4088569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15158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436774"/>
              <a:ext cx="1358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Initial</a:t>
              </a:r>
              <a:r>
                <a:rPr lang="en-US" sz="1100" dirty="0" smtClean="0"/>
                <a:t> storage </a:t>
              </a:r>
              <a:r>
                <a:rPr lang="en-US" sz="1100" dirty="0"/>
                <a:t>l</a:t>
              </a:r>
              <a:r>
                <a:rPr lang="en-US" sz="1100" dirty="0" smtClean="0"/>
                <a:t>ayout</a:t>
              </a:r>
              <a:endParaRPr lang="en-US" sz="11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7" y="3618121"/>
            <a:ext cx="3474102" cy="1345011"/>
            <a:chOff x="634973" y="4576699"/>
            <a:chExt cx="3474103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2067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Layout after </a:t>
              </a:r>
              <a:r>
                <a:rPr lang="en-US" sz="1100" dirty="0" smtClean="0"/>
                <a:t>system optimization</a:t>
              </a:r>
              <a:endParaRPr lang="en-US" sz="11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1810" y="2475615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034" y="2832352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5517" y="32076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95006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4306804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46821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2139702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590513"/>
            <a:ext cx="546558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1009299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Refactored and </a:t>
            </a:r>
            <a:r>
              <a:rPr lang="en-US" sz="1100" dirty="0"/>
              <a:t>r</a:t>
            </a:r>
            <a:r>
              <a:rPr lang="en-US" sz="1100" dirty="0" smtClean="0"/>
              <a:t>educed data</a:t>
            </a:r>
            <a:endParaRPr lang="en-US" sz="11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-6136" y="1019653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47731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81772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Original memory arrangement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8850</TotalTime>
  <Words>65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ORNL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Logan, Jeremy S.</cp:lastModifiedBy>
  <cp:revision>101</cp:revision>
  <dcterms:created xsi:type="dcterms:W3CDTF">2015-04-09T15:20:47Z</dcterms:created>
  <dcterms:modified xsi:type="dcterms:W3CDTF">2015-07-06T20:20:04Z</dcterms:modified>
</cp:coreProperties>
</file>