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9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984C6-8763-D540-8896-6416532963E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3BED-0C90-DA43-B96E-D12C4D63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“We will develop a querying mechanism that allows SIRUS to get estimated timing information of an I/O operation from the storage system”</a:t>
            </a:r>
          </a:p>
          <a:p>
            <a:r>
              <a:rPr lang="en-US" dirty="0" smtClean="0"/>
              <a:t>“… which can combine the information about data with system constraints to provide a time estimate before I/O operation is executed”</a:t>
            </a:r>
          </a:p>
          <a:p>
            <a:r>
              <a:rPr lang="en-US" dirty="0" smtClean="0"/>
              <a:t>Our ultimate goal, rather than just performance prediction, is to offer predictable </a:t>
            </a:r>
            <a:r>
              <a:rPr lang="en-US" dirty="0" err="1" smtClean="0"/>
              <a:t>QoS</a:t>
            </a:r>
            <a:r>
              <a:rPr lang="en-US" dirty="0" smtClean="0"/>
              <a:t> for the storage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Cross-Layer Metrics </a:t>
            </a:r>
            <a:br>
              <a:rPr lang="en-US" dirty="0" smtClean="0"/>
            </a:br>
            <a:r>
              <a:rPr lang="en-US" dirty="0" smtClean="0"/>
              <a:t>and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levels, zoom-in and out</a:t>
            </a:r>
          </a:p>
          <a:p>
            <a:pPr lvl="1"/>
            <a:r>
              <a:rPr lang="en-US" dirty="0" smtClean="0"/>
              <a:t>Both storage (controller) and interconnect</a:t>
            </a:r>
          </a:p>
          <a:p>
            <a:pPr lvl="1"/>
            <a:r>
              <a:rPr lang="en-US" dirty="0" smtClean="0"/>
              <a:t>File system</a:t>
            </a:r>
          </a:p>
          <a:p>
            <a:pPr lvl="2"/>
            <a:r>
              <a:rPr lang="en-US" dirty="0" smtClean="0"/>
              <a:t>Local block-level and local file system </a:t>
            </a:r>
          </a:p>
          <a:p>
            <a:pPr lvl="2"/>
            <a:r>
              <a:rPr lang="en-US" dirty="0" smtClean="0"/>
              <a:t>Parallel file system level</a:t>
            </a:r>
          </a:p>
          <a:p>
            <a:pPr lvl="1"/>
            <a:r>
              <a:rPr lang="en-US" dirty="0" smtClean="0"/>
              <a:t>Middleware (cross-application)</a:t>
            </a:r>
          </a:p>
          <a:p>
            <a:pPr lvl="1"/>
            <a:r>
              <a:rPr lang="en-US" dirty="0" smtClean="0"/>
              <a:t>Application (MPI)</a:t>
            </a:r>
          </a:p>
          <a:p>
            <a:r>
              <a:rPr lang="en-US" dirty="0" smtClean="0"/>
              <a:t>Options: </a:t>
            </a:r>
          </a:p>
          <a:p>
            <a:pPr lvl="1"/>
            <a:r>
              <a:rPr lang="en-US" dirty="0" smtClean="0"/>
              <a:t>Platform-specific (detailed)</a:t>
            </a:r>
          </a:p>
          <a:p>
            <a:pPr lvl="1"/>
            <a:r>
              <a:rPr lang="en-US" dirty="0" smtClean="0"/>
              <a:t>Platform-agnostic (general)</a:t>
            </a:r>
          </a:p>
          <a:p>
            <a:pPr lvl="1"/>
            <a:r>
              <a:rPr lang="en-US" dirty="0" smtClean="0"/>
              <a:t>ML feature extractions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4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 of interests</a:t>
            </a:r>
          </a:p>
          <a:p>
            <a:pPr lvl="1"/>
            <a:r>
              <a:rPr lang="en-US" dirty="0" smtClean="0"/>
              <a:t>GPFS</a:t>
            </a:r>
          </a:p>
          <a:p>
            <a:pPr lvl="1"/>
            <a:r>
              <a:rPr lang="en-US" dirty="0" err="1" smtClean="0"/>
              <a:t>Lustre</a:t>
            </a:r>
            <a:endParaRPr lang="en-US" dirty="0" smtClean="0"/>
          </a:p>
          <a:p>
            <a:pPr lvl="1"/>
            <a:r>
              <a:rPr lang="en-US" dirty="0" smtClean="0"/>
              <a:t>Ceph</a:t>
            </a:r>
          </a:p>
          <a:p>
            <a:r>
              <a:rPr lang="en-US" dirty="0" smtClean="0"/>
              <a:t>Interconnect</a:t>
            </a:r>
          </a:p>
          <a:p>
            <a:pPr lvl="1"/>
            <a:r>
              <a:rPr lang="en-US" dirty="0" smtClean="0"/>
              <a:t>Cray’s 3D torus</a:t>
            </a:r>
          </a:p>
          <a:p>
            <a:pPr lvl="1"/>
            <a:r>
              <a:rPr lang="en-US" dirty="0" smtClean="0"/>
              <a:t>Fat-tree</a:t>
            </a:r>
          </a:p>
          <a:p>
            <a:pPr lvl="1"/>
            <a:r>
              <a:rPr lang="en-US" dirty="0" smtClean="0"/>
              <a:t>Dragonfly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6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Performance and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Bi-directional </a:t>
            </a:r>
          </a:p>
          <a:p>
            <a:pPr lvl="1"/>
            <a:r>
              <a:rPr lang="en-US" dirty="0" smtClean="0"/>
              <a:t>Performance metrics relayed to the top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metrics advised to the bottom</a:t>
            </a:r>
          </a:p>
          <a:p>
            <a:pPr lvl="1"/>
            <a:r>
              <a:rPr lang="en-US" dirty="0" smtClean="0"/>
              <a:t>How does the reservation protocol and API work for both application and storage designer? </a:t>
            </a:r>
          </a:p>
          <a:p>
            <a:r>
              <a:rPr lang="en-US" dirty="0" smtClean="0"/>
              <a:t>How to predict? </a:t>
            </a:r>
          </a:p>
          <a:p>
            <a:pPr lvl="1"/>
            <a:r>
              <a:rPr lang="en-US" dirty="0" smtClean="0"/>
              <a:t>Time-series based analysis? The workload and system dynamics? Long term or short term – the prediction and effective window?</a:t>
            </a:r>
          </a:p>
          <a:p>
            <a:r>
              <a:rPr lang="en-US" dirty="0" smtClean="0"/>
              <a:t>Where should the prediction take place?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220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Research Problem</vt:lpstr>
      <vt:lpstr>Cross-Layer Metrics  and Feature Extraction</vt:lpstr>
      <vt:lpstr>System of Interest</vt:lpstr>
      <vt:lpstr>Predictive Performance and QoS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Problem</dc:title>
  <dc:creator>Feiyi Wang</dc:creator>
  <cp:lastModifiedBy>Feiyi Wang</cp:lastModifiedBy>
  <cp:revision>2</cp:revision>
  <dcterms:created xsi:type="dcterms:W3CDTF">2015-10-14T15:38:55Z</dcterms:created>
  <dcterms:modified xsi:type="dcterms:W3CDTF">2015-10-14T15:58:08Z</dcterms:modified>
</cp:coreProperties>
</file>