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1"/>
  </p:sldMasterIdLst>
  <p:sldIdLst>
    <p:sldId id="297" r:id="rId2"/>
    <p:sldId id="296" r:id="rId3"/>
    <p:sldId id="295" r:id="rId4"/>
    <p:sldId id="294" r:id="rId5"/>
    <p:sldId id="293" r:id="rId6"/>
    <p:sldId id="292" r:id="rId7"/>
    <p:sldId id="291" r:id="rId8"/>
    <p:sldId id="263" r:id="rId9"/>
    <p:sldId id="290" r:id="rId10"/>
    <p:sldId id="289" r:id="rId11"/>
    <p:sldId id="288" r:id="rId12"/>
    <p:sldId id="287" r:id="rId13"/>
    <p:sldId id="286" r:id="rId14"/>
    <p:sldId id="285" r:id="rId15"/>
    <p:sldId id="284" r:id="rId16"/>
    <p:sldId id="283" r:id="rId17"/>
    <p:sldId id="282" r:id="rId18"/>
    <p:sldId id="281" r:id="rId19"/>
    <p:sldId id="298" r:id="rId20"/>
    <p:sldId id="299" r:id="rId21"/>
    <p:sldId id="30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F3947C-8F46-45F6-8593-48CD1C2E0CC3}"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F28DFE4B-98BB-4EF1-BB20-26995ABAC1D1}">
      <dgm:prSet/>
      <dgm:spPr/>
      <dgm:t>
        <a:bodyPr/>
        <a:lstStyle/>
        <a:p>
          <a:r>
            <a:rPr lang="en-US" dirty="0"/>
            <a:t>Nguyễn</a:t>
          </a:r>
          <a:r>
            <a:rPr lang="vi-VN" dirty="0"/>
            <a:t> Thành Doanh</a:t>
          </a:r>
          <a:r>
            <a:rPr lang="en-US" dirty="0"/>
            <a:t> - 20054911</a:t>
          </a:r>
        </a:p>
      </dgm:t>
    </dgm:pt>
    <dgm:pt modelId="{A328562F-8B12-4C48-806B-1F2C72F4C74F}" type="parTrans" cxnId="{27B8CEAD-FE7E-4058-AA09-D4514F29BE89}">
      <dgm:prSet/>
      <dgm:spPr/>
      <dgm:t>
        <a:bodyPr/>
        <a:lstStyle/>
        <a:p>
          <a:endParaRPr lang="en-US"/>
        </a:p>
      </dgm:t>
    </dgm:pt>
    <dgm:pt modelId="{212B22D6-8EBF-4077-9C25-40E434D88D29}" type="sibTrans" cxnId="{27B8CEAD-FE7E-4058-AA09-D4514F29BE89}">
      <dgm:prSet/>
      <dgm:spPr/>
      <dgm:t>
        <a:bodyPr/>
        <a:lstStyle/>
        <a:p>
          <a:endParaRPr lang="en-US"/>
        </a:p>
      </dgm:t>
    </dgm:pt>
    <dgm:pt modelId="{B435B715-560D-4FDA-9F98-D6056DEB29E2}">
      <dgm:prSet/>
      <dgm:spPr/>
      <dgm:t>
        <a:bodyPr/>
        <a:lstStyle/>
        <a:p>
          <a:r>
            <a:rPr lang="vi-VN" dirty="0"/>
            <a:t>Dương Tuấn Kiệt</a:t>
          </a:r>
          <a:r>
            <a:rPr lang="en-US" dirty="0"/>
            <a:t> - 20001545</a:t>
          </a:r>
        </a:p>
      </dgm:t>
    </dgm:pt>
    <dgm:pt modelId="{C4B3B22A-1B65-4093-BE47-11B8048C1F70}" type="parTrans" cxnId="{DD5E9866-3A63-4D82-A7DC-B9B4F32F42F1}">
      <dgm:prSet/>
      <dgm:spPr/>
      <dgm:t>
        <a:bodyPr/>
        <a:lstStyle/>
        <a:p>
          <a:endParaRPr lang="en-US"/>
        </a:p>
      </dgm:t>
    </dgm:pt>
    <dgm:pt modelId="{4F1431C7-6C99-48D6-BA60-4A7FC95C2763}" type="sibTrans" cxnId="{DD5E9866-3A63-4D82-A7DC-B9B4F32F42F1}">
      <dgm:prSet/>
      <dgm:spPr/>
      <dgm:t>
        <a:bodyPr/>
        <a:lstStyle/>
        <a:p>
          <a:endParaRPr lang="en-US"/>
        </a:p>
      </dgm:t>
    </dgm:pt>
    <dgm:pt modelId="{FB760E3C-3087-476E-A4DC-9E75A20B49D0}">
      <dgm:prSet/>
      <dgm:spPr/>
      <dgm:t>
        <a:bodyPr/>
        <a:lstStyle/>
        <a:p>
          <a:r>
            <a:rPr lang="en-US" dirty="0"/>
            <a:t>Vũ</a:t>
          </a:r>
          <a:r>
            <a:rPr lang="vi-VN" dirty="0"/>
            <a:t> Thế Kiệt</a:t>
          </a:r>
          <a:r>
            <a:rPr lang="en-US" dirty="0"/>
            <a:t> - 20001565</a:t>
          </a:r>
        </a:p>
      </dgm:t>
    </dgm:pt>
    <dgm:pt modelId="{A85DB620-C687-4422-AEAC-EF1C5A95DEB3}" type="parTrans" cxnId="{5E5BFC32-250F-4DD0-9007-969075F35885}">
      <dgm:prSet/>
      <dgm:spPr/>
      <dgm:t>
        <a:bodyPr/>
        <a:lstStyle/>
        <a:p>
          <a:endParaRPr lang="en-US"/>
        </a:p>
      </dgm:t>
    </dgm:pt>
    <dgm:pt modelId="{E187ACB7-933D-4EA8-BB0F-689418CB5383}" type="sibTrans" cxnId="{5E5BFC32-250F-4DD0-9007-969075F35885}">
      <dgm:prSet/>
      <dgm:spPr/>
      <dgm:t>
        <a:bodyPr/>
        <a:lstStyle/>
        <a:p>
          <a:endParaRPr lang="en-US"/>
        </a:p>
      </dgm:t>
    </dgm:pt>
    <dgm:pt modelId="{5FAD9D24-E0DA-488D-935D-13B8024A3578}">
      <dgm:prSet/>
      <dgm:spPr/>
      <dgm:t>
        <a:bodyPr/>
        <a:lstStyle/>
        <a:p>
          <a:r>
            <a:rPr lang="en-US" dirty="0" err="1"/>
            <a:t>Trịnh</a:t>
          </a:r>
          <a:r>
            <a:rPr lang="vi-VN" dirty="0"/>
            <a:t> Phú Quý</a:t>
          </a:r>
          <a:r>
            <a:rPr lang="en-US" dirty="0"/>
            <a:t> - 20108831</a:t>
          </a:r>
        </a:p>
      </dgm:t>
    </dgm:pt>
    <dgm:pt modelId="{7064DABA-E186-4539-B2EC-518EF6AB7BE9}" type="parTrans" cxnId="{F0CDC579-6E1A-4204-856D-74362313AFCF}">
      <dgm:prSet/>
      <dgm:spPr/>
      <dgm:t>
        <a:bodyPr/>
        <a:lstStyle/>
        <a:p>
          <a:endParaRPr lang="en-US"/>
        </a:p>
      </dgm:t>
    </dgm:pt>
    <dgm:pt modelId="{9ACAD11F-521A-4CE3-BD7F-043CBD91B3FC}" type="sibTrans" cxnId="{F0CDC579-6E1A-4204-856D-74362313AFCF}">
      <dgm:prSet/>
      <dgm:spPr/>
      <dgm:t>
        <a:bodyPr/>
        <a:lstStyle/>
        <a:p>
          <a:endParaRPr lang="en-US"/>
        </a:p>
      </dgm:t>
    </dgm:pt>
    <dgm:pt modelId="{5930D8B4-D7D3-4786-ABDE-95B4FF3ED2B3}" type="pres">
      <dgm:prSet presAssocID="{78F3947C-8F46-45F6-8593-48CD1C2E0CC3}" presName="vert0" presStyleCnt="0">
        <dgm:presLayoutVars>
          <dgm:dir/>
          <dgm:animOne val="branch"/>
          <dgm:animLvl val="lvl"/>
        </dgm:presLayoutVars>
      </dgm:prSet>
      <dgm:spPr/>
    </dgm:pt>
    <dgm:pt modelId="{6035523C-ED59-4CA3-8301-588A25EC601F}" type="pres">
      <dgm:prSet presAssocID="{F28DFE4B-98BB-4EF1-BB20-26995ABAC1D1}" presName="thickLine" presStyleLbl="alignNode1" presStyleIdx="0" presStyleCnt="4"/>
      <dgm:spPr/>
    </dgm:pt>
    <dgm:pt modelId="{FE77D691-4FF5-444A-9519-1831554032B8}" type="pres">
      <dgm:prSet presAssocID="{F28DFE4B-98BB-4EF1-BB20-26995ABAC1D1}" presName="horz1" presStyleCnt="0"/>
      <dgm:spPr/>
    </dgm:pt>
    <dgm:pt modelId="{D7D9114F-98E0-489B-B6C7-4DB6FB489C82}" type="pres">
      <dgm:prSet presAssocID="{F28DFE4B-98BB-4EF1-BB20-26995ABAC1D1}" presName="tx1" presStyleLbl="revTx" presStyleIdx="0" presStyleCnt="4"/>
      <dgm:spPr/>
    </dgm:pt>
    <dgm:pt modelId="{3E6D61AC-B08C-4B68-BD27-825A0B61B615}" type="pres">
      <dgm:prSet presAssocID="{F28DFE4B-98BB-4EF1-BB20-26995ABAC1D1}" presName="vert1" presStyleCnt="0"/>
      <dgm:spPr/>
    </dgm:pt>
    <dgm:pt modelId="{A5061499-CFEF-4B29-BA3E-A81E7CDFE1E7}" type="pres">
      <dgm:prSet presAssocID="{B435B715-560D-4FDA-9F98-D6056DEB29E2}" presName="thickLine" presStyleLbl="alignNode1" presStyleIdx="1" presStyleCnt="4"/>
      <dgm:spPr/>
    </dgm:pt>
    <dgm:pt modelId="{FB107F47-0C70-4C18-843C-100FD90BDE6F}" type="pres">
      <dgm:prSet presAssocID="{B435B715-560D-4FDA-9F98-D6056DEB29E2}" presName="horz1" presStyleCnt="0"/>
      <dgm:spPr/>
    </dgm:pt>
    <dgm:pt modelId="{4911496E-73E6-49D4-B9ED-4A57AAE3556C}" type="pres">
      <dgm:prSet presAssocID="{B435B715-560D-4FDA-9F98-D6056DEB29E2}" presName="tx1" presStyleLbl="revTx" presStyleIdx="1" presStyleCnt="4"/>
      <dgm:spPr/>
    </dgm:pt>
    <dgm:pt modelId="{F22E386C-C396-4340-81AE-54853B97AF68}" type="pres">
      <dgm:prSet presAssocID="{B435B715-560D-4FDA-9F98-D6056DEB29E2}" presName="vert1" presStyleCnt="0"/>
      <dgm:spPr/>
    </dgm:pt>
    <dgm:pt modelId="{9EAF4B18-7ED4-4E16-A286-ADEC7DAAC268}" type="pres">
      <dgm:prSet presAssocID="{FB760E3C-3087-476E-A4DC-9E75A20B49D0}" presName="thickLine" presStyleLbl="alignNode1" presStyleIdx="2" presStyleCnt="4"/>
      <dgm:spPr/>
    </dgm:pt>
    <dgm:pt modelId="{5B90C26A-608D-40D2-9C3A-6D1A0B0518F2}" type="pres">
      <dgm:prSet presAssocID="{FB760E3C-3087-476E-A4DC-9E75A20B49D0}" presName="horz1" presStyleCnt="0"/>
      <dgm:spPr/>
    </dgm:pt>
    <dgm:pt modelId="{90481E3A-ACBB-4E5B-801F-EF6085E40332}" type="pres">
      <dgm:prSet presAssocID="{FB760E3C-3087-476E-A4DC-9E75A20B49D0}" presName="tx1" presStyleLbl="revTx" presStyleIdx="2" presStyleCnt="4"/>
      <dgm:spPr/>
    </dgm:pt>
    <dgm:pt modelId="{F60D1068-248E-47BD-90CC-A33FF5BB2AA6}" type="pres">
      <dgm:prSet presAssocID="{FB760E3C-3087-476E-A4DC-9E75A20B49D0}" presName="vert1" presStyleCnt="0"/>
      <dgm:spPr/>
    </dgm:pt>
    <dgm:pt modelId="{137283C2-6FB5-4AC5-B992-E25BBB1708F7}" type="pres">
      <dgm:prSet presAssocID="{5FAD9D24-E0DA-488D-935D-13B8024A3578}" presName="thickLine" presStyleLbl="alignNode1" presStyleIdx="3" presStyleCnt="4"/>
      <dgm:spPr/>
    </dgm:pt>
    <dgm:pt modelId="{978EBAB4-D006-490B-92C3-7934D5923B2B}" type="pres">
      <dgm:prSet presAssocID="{5FAD9D24-E0DA-488D-935D-13B8024A3578}" presName="horz1" presStyleCnt="0"/>
      <dgm:spPr/>
    </dgm:pt>
    <dgm:pt modelId="{87FB4499-AE80-458F-B292-6229A94A0539}" type="pres">
      <dgm:prSet presAssocID="{5FAD9D24-E0DA-488D-935D-13B8024A3578}" presName="tx1" presStyleLbl="revTx" presStyleIdx="3" presStyleCnt="4"/>
      <dgm:spPr/>
    </dgm:pt>
    <dgm:pt modelId="{B68C0FB8-2599-4AB7-A41D-9FC17D502860}" type="pres">
      <dgm:prSet presAssocID="{5FAD9D24-E0DA-488D-935D-13B8024A3578}" presName="vert1" presStyleCnt="0"/>
      <dgm:spPr/>
    </dgm:pt>
  </dgm:ptLst>
  <dgm:cxnLst>
    <dgm:cxn modelId="{18B85E0D-4C71-43AA-AC03-ED197909E722}" type="presOf" srcId="{B435B715-560D-4FDA-9F98-D6056DEB29E2}" destId="{4911496E-73E6-49D4-B9ED-4A57AAE3556C}" srcOrd="0" destOrd="0" presId="urn:microsoft.com/office/officeart/2008/layout/LinedList"/>
    <dgm:cxn modelId="{EE21C928-F420-471C-9229-1E0988BA7418}" type="presOf" srcId="{FB760E3C-3087-476E-A4DC-9E75A20B49D0}" destId="{90481E3A-ACBB-4E5B-801F-EF6085E40332}" srcOrd="0" destOrd="0" presId="urn:microsoft.com/office/officeart/2008/layout/LinedList"/>
    <dgm:cxn modelId="{2348A22B-7235-4CE7-9248-B31105D307A9}" type="presOf" srcId="{5FAD9D24-E0DA-488D-935D-13B8024A3578}" destId="{87FB4499-AE80-458F-B292-6229A94A0539}" srcOrd="0" destOrd="0" presId="urn:microsoft.com/office/officeart/2008/layout/LinedList"/>
    <dgm:cxn modelId="{5E5BFC32-250F-4DD0-9007-969075F35885}" srcId="{78F3947C-8F46-45F6-8593-48CD1C2E0CC3}" destId="{FB760E3C-3087-476E-A4DC-9E75A20B49D0}" srcOrd="2" destOrd="0" parTransId="{A85DB620-C687-4422-AEAC-EF1C5A95DEB3}" sibTransId="{E187ACB7-933D-4EA8-BB0F-689418CB5383}"/>
    <dgm:cxn modelId="{DD5E9866-3A63-4D82-A7DC-B9B4F32F42F1}" srcId="{78F3947C-8F46-45F6-8593-48CD1C2E0CC3}" destId="{B435B715-560D-4FDA-9F98-D6056DEB29E2}" srcOrd="1" destOrd="0" parTransId="{C4B3B22A-1B65-4093-BE47-11B8048C1F70}" sibTransId="{4F1431C7-6C99-48D6-BA60-4A7FC95C2763}"/>
    <dgm:cxn modelId="{3F244A6A-0712-4A46-9603-87BAE409AF42}" type="presOf" srcId="{78F3947C-8F46-45F6-8593-48CD1C2E0CC3}" destId="{5930D8B4-D7D3-4786-ABDE-95B4FF3ED2B3}" srcOrd="0" destOrd="0" presId="urn:microsoft.com/office/officeart/2008/layout/LinedList"/>
    <dgm:cxn modelId="{F0CDC579-6E1A-4204-856D-74362313AFCF}" srcId="{78F3947C-8F46-45F6-8593-48CD1C2E0CC3}" destId="{5FAD9D24-E0DA-488D-935D-13B8024A3578}" srcOrd="3" destOrd="0" parTransId="{7064DABA-E186-4539-B2EC-518EF6AB7BE9}" sibTransId="{9ACAD11F-521A-4CE3-BD7F-043CBD91B3FC}"/>
    <dgm:cxn modelId="{27B8CEAD-FE7E-4058-AA09-D4514F29BE89}" srcId="{78F3947C-8F46-45F6-8593-48CD1C2E0CC3}" destId="{F28DFE4B-98BB-4EF1-BB20-26995ABAC1D1}" srcOrd="0" destOrd="0" parTransId="{A328562F-8B12-4C48-806B-1F2C72F4C74F}" sibTransId="{212B22D6-8EBF-4077-9C25-40E434D88D29}"/>
    <dgm:cxn modelId="{85ECFCD7-70E6-4EC0-9D5F-9BB23D80D8B2}" type="presOf" srcId="{F28DFE4B-98BB-4EF1-BB20-26995ABAC1D1}" destId="{D7D9114F-98E0-489B-B6C7-4DB6FB489C82}" srcOrd="0" destOrd="0" presId="urn:microsoft.com/office/officeart/2008/layout/LinedList"/>
    <dgm:cxn modelId="{52A4137C-D020-4793-9968-884DF7EF913A}" type="presParOf" srcId="{5930D8B4-D7D3-4786-ABDE-95B4FF3ED2B3}" destId="{6035523C-ED59-4CA3-8301-588A25EC601F}" srcOrd="0" destOrd="0" presId="urn:microsoft.com/office/officeart/2008/layout/LinedList"/>
    <dgm:cxn modelId="{163E3213-10F7-4E1E-B708-5B85A12A4277}" type="presParOf" srcId="{5930D8B4-D7D3-4786-ABDE-95B4FF3ED2B3}" destId="{FE77D691-4FF5-444A-9519-1831554032B8}" srcOrd="1" destOrd="0" presId="urn:microsoft.com/office/officeart/2008/layout/LinedList"/>
    <dgm:cxn modelId="{509517B1-BDA6-4100-A8C5-C433EA5C2F04}" type="presParOf" srcId="{FE77D691-4FF5-444A-9519-1831554032B8}" destId="{D7D9114F-98E0-489B-B6C7-4DB6FB489C82}" srcOrd="0" destOrd="0" presId="urn:microsoft.com/office/officeart/2008/layout/LinedList"/>
    <dgm:cxn modelId="{2BB2B256-8127-4011-B726-DA2D7DAE5422}" type="presParOf" srcId="{FE77D691-4FF5-444A-9519-1831554032B8}" destId="{3E6D61AC-B08C-4B68-BD27-825A0B61B615}" srcOrd="1" destOrd="0" presId="urn:microsoft.com/office/officeart/2008/layout/LinedList"/>
    <dgm:cxn modelId="{DC6965C4-9628-445A-B6AE-8075806CECEB}" type="presParOf" srcId="{5930D8B4-D7D3-4786-ABDE-95B4FF3ED2B3}" destId="{A5061499-CFEF-4B29-BA3E-A81E7CDFE1E7}" srcOrd="2" destOrd="0" presId="urn:microsoft.com/office/officeart/2008/layout/LinedList"/>
    <dgm:cxn modelId="{2A4BFAF4-F3A8-4447-93BE-5E0D37563152}" type="presParOf" srcId="{5930D8B4-D7D3-4786-ABDE-95B4FF3ED2B3}" destId="{FB107F47-0C70-4C18-843C-100FD90BDE6F}" srcOrd="3" destOrd="0" presId="urn:microsoft.com/office/officeart/2008/layout/LinedList"/>
    <dgm:cxn modelId="{43A9EB25-AC01-4F10-B41F-F3FFB753BAFB}" type="presParOf" srcId="{FB107F47-0C70-4C18-843C-100FD90BDE6F}" destId="{4911496E-73E6-49D4-B9ED-4A57AAE3556C}" srcOrd="0" destOrd="0" presId="urn:microsoft.com/office/officeart/2008/layout/LinedList"/>
    <dgm:cxn modelId="{C99EF419-AA28-4E5D-8EF0-5264046632C8}" type="presParOf" srcId="{FB107F47-0C70-4C18-843C-100FD90BDE6F}" destId="{F22E386C-C396-4340-81AE-54853B97AF68}" srcOrd="1" destOrd="0" presId="urn:microsoft.com/office/officeart/2008/layout/LinedList"/>
    <dgm:cxn modelId="{1FA5ECC0-0453-4E81-A0F9-37E5C7299422}" type="presParOf" srcId="{5930D8B4-D7D3-4786-ABDE-95B4FF3ED2B3}" destId="{9EAF4B18-7ED4-4E16-A286-ADEC7DAAC268}" srcOrd="4" destOrd="0" presId="urn:microsoft.com/office/officeart/2008/layout/LinedList"/>
    <dgm:cxn modelId="{221A0041-0724-4D2A-894D-AC9ABECA642A}" type="presParOf" srcId="{5930D8B4-D7D3-4786-ABDE-95B4FF3ED2B3}" destId="{5B90C26A-608D-40D2-9C3A-6D1A0B0518F2}" srcOrd="5" destOrd="0" presId="urn:microsoft.com/office/officeart/2008/layout/LinedList"/>
    <dgm:cxn modelId="{6098C5DF-1240-4A59-B62E-AA9038F734CA}" type="presParOf" srcId="{5B90C26A-608D-40D2-9C3A-6D1A0B0518F2}" destId="{90481E3A-ACBB-4E5B-801F-EF6085E40332}" srcOrd="0" destOrd="0" presId="urn:microsoft.com/office/officeart/2008/layout/LinedList"/>
    <dgm:cxn modelId="{0B52F424-CFAC-4E34-9D07-EED79369C342}" type="presParOf" srcId="{5B90C26A-608D-40D2-9C3A-6D1A0B0518F2}" destId="{F60D1068-248E-47BD-90CC-A33FF5BB2AA6}" srcOrd="1" destOrd="0" presId="urn:microsoft.com/office/officeart/2008/layout/LinedList"/>
    <dgm:cxn modelId="{E5E09F06-3255-4A4B-AF6C-2D380B207DFF}" type="presParOf" srcId="{5930D8B4-D7D3-4786-ABDE-95B4FF3ED2B3}" destId="{137283C2-6FB5-4AC5-B992-E25BBB1708F7}" srcOrd="6" destOrd="0" presId="urn:microsoft.com/office/officeart/2008/layout/LinedList"/>
    <dgm:cxn modelId="{DA3AAF90-1D7E-44B6-8FE7-E425D33CC2AF}" type="presParOf" srcId="{5930D8B4-D7D3-4786-ABDE-95B4FF3ED2B3}" destId="{978EBAB4-D006-490B-92C3-7934D5923B2B}" srcOrd="7" destOrd="0" presId="urn:microsoft.com/office/officeart/2008/layout/LinedList"/>
    <dgm:cxn modelId="{11722AE9-954F-4F90-9A1C-B13453433747}" type="presParOf" srcId="{978EBAB4-D006-490B-92C3-7934D5923B2B}" destId="{87FB4499-AE80-458F-B292-6229A94A0539}" srcOrd="0" destOrd="0" presId="urn:microsoft.com/office/officeart/2008/layout/LinedList"/>
    <dgm:cxn modelId="{F2FE1AF0-C14D-45B4-8386-A19993627563}" type="presParOf" srcId="{978EBAB4-D006-490B-92C3-7934D5923B2B}" destId="{B68C0FB8-2599-4AB7-A41D-9FC17D50286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D0E15A-1876-4B45-973D-71DC202103E6}" type="doc">
      <dgm:prSet loTypeId="urn:microsoft.com/office/officeart/2005/8/layout/list1" loCatId="list" qsTypeId="urn:microsoft.com/office/officeart/2005/8/quickstyle/simple4" qsCatId="simple" csTypeId="urn:microsoft.com/office/officeart/2005/8/colors/colorful5" csCatId="colorful"/>
      <dgm:spPr/>
      <dgm:t>
        <a:bodyPr/>
        <a:lstStyle/>
        <a:p>
          <a:endParaRPr lang="en-US"/>
        </a:p>
      </dgm:t>
    </dgm:pt>
    <dgm:pt modelId="{DB147FB9-DF34-42BD-A47F-FE2781236AB3}">
      <dgm:prSet/>
      <dgm:spPr/>
      <dgm:t>
        <a:bodyPr/>
        <a:lstStyle/>
        <a:p>
          <a:r>
            <a:rPr lang="en-US"/>
            <a:t>Giới thiệu</a:t>
          </a:r>
        </a:p>
      </dgm:t>
    </dgm:pt>
    <dgm:pt modelId="{3F88B387-EA6B-4438-8C6D-2D6A1E905C3F}" type="parTrans" cxnId="{5D7AE1E2-83D3-4241-B8E9-1C2C4792F4D0}">
      <dgm:prSet/>
      <dgm:spPr/>
      <dgm:t>
        <a:bodyPr/>
        <a:lstStyle/>
        <a:p>
          <a:endParaRPr lang="en-US"/>
        </a:p>
      </dgm:t>
    </dgm:pt>
    <dgm:pt modelId="{8C477F7E-04D4-422E-9431-89257DF8A019}" type="sibTrans" cxnId="{5D7AE1E2-83D3-4241-B8E9-1C2C4792F4D0}">
      <dgm:prSet/>
      <dgm:spPr/>
      <dgm:t>
        <a:bodyPr/>
        <a:lstStyle/>
        <a:p>
          <a:endParaRPr lang="en-US"/>
        </a:p>
      </dgm:t>
    </dgm:pt>
    <dgm:pt modelId="{38D1C0CE-532C-4768-BC95-E1399A569F5B}">
      <dgm:prSet/>
      <dgm:spPr/>
      <dgm:t>
        <a:bodyPr/>
        <a:lstStyle/>
        <a:p>
          <a:r>
            <a:rPr lang="en-US" dirty="0" err="1"/>
            <a:t>Cơ</a:t>
          </a:r>
          <a:r>
            <a:rPr lang="en-US" dirty="0"/>
            <a:t> </a:t>
          </a:r>
          <a:r>
            <a:rPr lang="en-US" dirty="0" err="1"/>
            <a:t>sở</a:t>
          </a:r>
          <a:r>
            <a:rPr lang="en-US" dirty="0"/>
            <a:t> </a:t>
          </a:r>
          <a:r>
            <a:rPr lang="en-US" dirty="0" err="1"/>
            <a:t>lý</a:t>
          </a:r>
          <a:r>
            <a:rPr lang="en-US" dirty="0"/>
            <a:t> </a:t>
          </a:r>
          <a:r>
            <a:rPr lang="en-US" dirty="0" err="1"/>
            <a:t>thuyết</a:t>
          </a:r>
          <a:endParaRPr lang="en-US" dirty="0"/>
        </a:p>
      </dgm:t>
    </dgm:pt>
    <dgm:pt modelId="{314A3308-E86C-41BA-BE01-5564E082BA4F}" type="parTrans" cxnId="{DCEB5912-D54E-442E-A8E7-18806377E305}">
      <dgm:prSet/>
      <dgm:spPr/>
      <dgm:t>
        <a:bodyPr/>
        <a:lstStyle/>
        <a:p>
          <a:endParaRPr lang="en-US"/>
        </a:p>
      </dgm:t>
    </dgm:pt>
    <dgm:pt modelId="{30F4FB4E-EA7D-4411-A2FE-D84396AA36DF}" type="sibTrans" cxnId="{DCEB5912-D54E-442E-A8E7-18806377E305}">
      <dgm:prSet/>
      <dgm:spPr/>
      <dgm:t>
        <a:bodyPr/>
        <a:lstStyle/>
        <a:p>
          <a:endParaRPr lang="en-US"/>
        </a:p>
      </dgm:t>
    </dgm:pt>
    <dgm:pt modelId="{A9CA84AF-E617-4B3D-B54A-E8B2CADBC08B}">
      <dgm:prSet/>
      <dgm:spPr/>
      <dgm:t>
        <a:bodyPr/>
        <a:lstStyle/>
        <a:p>
          <a:r>
            <a:rPr lang="en-US" dirty="0" err="1"/>
            <a:t>Phân</a:t>
          </a:r>
          <a:r>
            <a:rPr lang="en-US" dirty="0"/>
            <a:t> </a:t>
          </a:r>
          <a:r>
            <a:rPr lang="en-US" dirty="0" err="1"/>
            <a:t>tích</a:t>
          </a:r>
          <a:r>
            <a:rPr lang="en-US" dirty="0"/>
            <a:t> </a:t>
          </a:r>
          <a:r>
            <a:rPr lang="en-US" dirty="0" err="1"/>
            <a:t>và</a:t>
          </a:r>
          <a:r>
            <a:rPr lang="en-US" dirty="0"/>
            <a:t> </a:t>
          </a:r>
          <a:r>
            <a:rPr lang="en-US" dirty="0" err="1"/>
            <a:t>thiết</a:t>
          </a:r>
          <a:r>
            <a:rPr lang="en-US" dirty="0"/>
            <a:t> </a:t>
          </a:r>
          <a:r>
            <a:rPr lang="en-US" dirty="0" err="1"/>
            <a:t>kế</a:t>
          </a:r>
          <a:endParaRPr lang="en-US" dirty="0"/>
        </a:p>
      </dgm:t>
    </dgm:pt>
    <dgm:pt modelId="{BCEEF791-A6AE-4C75-A545-856FD8D49A6F}" type="parTrans" cxnId="{EF7FF422-3FB3-41F1-AB69-1B9B63AE5C97}">
      <dgm:prSet/>
      <dgm:spPr/>
      <dgm:t>
        <a:bodyPr/>
        <a:lstStyle/>
        <a:p>
          <a:endParaRPr lang="en-US"/>
        </a:p>
      </dgm:t>
    </dgm:pt>
    <dgm:pt modelId="{2CB6EEF7-4380-4D94-8316-B66E967A0264}" type="sibTrans" cxnId="{EF7FF422-3FB3-41F1-AB69-1B9B63AE5C97}">
      <dgm:prSet/>
      <dgm:spPr/>
      <dgm:t>
        <a:bodyPr/>
        <a:lstStyle/>
        <a:p>
          <a:endParaRPr lang="en-US"/>
        </a:p>
      </dgm:t>
    </dgm:pt>
    <dgm:pt modelId="{E129BA7F-09E6-479E-A139-29CE0113FCDD}">
      <dgm:prSet/>
      <dgm:spPr/>
      <dgm:t>
        <a:bodyPr/>
        <a:lstStyle/>
        <a:p>
          <a:r>
            <a:rPr lang="en-US"/>
            <a:t>Hiện thực</a:t>
          </a:r>
        </a:p>
      </dgm:t>
    </dgm:pt>
    <dgm:pt modelId="{34A368F3-6DDA-470C-BC4F-0E3EAD858393}" type="parTrans" cxnId="{FA373409-8165-402E-8CB5-CF93CC8457D8}">
      <dgm:prSet/>
      <dgm:spPr/>
      <dgm:t>
        <a:bodyPr/>
        <a:lstStyle/>
        <a:p>
          <a:endParaRPr lang="en-US"/>
        </a:p>
      </dgm:t>
    </dgm:pt>
    <dgm:pt modelId="{15522FB8-5BF1-4281-A0C9-7145B6789649}" type="sibTrans" cxnId="{FA373409-8165-402E-8CB5-CF93CC8457D8}">
      <dgm:prSet/>
      <dgm:spPr/>
      <dgm:t>
        <a:bodyPr/>
        <a:lstStyle/>
        <a:p>
          <a:endParaRPr lang="en-US"/>
        </a:p>
      </dgm:t>
    </dgm:pt>
    <dgm:pt modelId="{5BA21781-95D2-4839-B499-CB4A5BF9B9D7}">
      <dgm:prSet/>
      <dgm:spPr/>
      <dgm:t>
        <a:bodyPr/>
        <a:lstStyle/>
        <a:p>
          <a:r>
            <a:rPr lang="en-US"/>
            <a:t>Kết luận</a:t>
          </a:r>
        </a:p>
      </dgm:t>
    </dgm:pt>
    <dgm:pt modelId="{6281A981-96CF-4C1D-8DC0-885C195E8F9F}" type="parTrans" cxnId="{1EF0D876-DC68-4EB0-A753-4915B4318F9A}">
      <dgm:prSet/>
      <dgm:spPr/>
      <dgm:t>
        <a:bodyPr/>
        <a:lstStyle/>
        <a:p>
          <a:endParaRPr lang="en-US"/>
        </a:p>
      </dgm:t>
    </dgm:pt>
    <dgm:pt modelId="{913FDA5E-F2E0-4B56-94B0-6871A71E761F}" type="sibTrans" cxnId="{1EF0D876-DC68-4EB0-A753-4915B4318F9A}">
      <dgm:prSet/>
      <dgm:spPr/>
      <dgm:t>
        <a:bodyPr/>
        <a:lstStyle/>
        <a:p>
          <a:endParaRPr lang="en-US"/>
        </a:p>
      </dgm:t>
    </dgm:pt>
    <dgm:pt modelId="{CBBACAFF-80C5-4B4C-A379-E15F52EB8869}" type="pres">
      <dgm:prSet presAssocID="{39D0E15A-1876-4B45-973D-71DC202103E6}" presName="linear" presStyleCnt="0">
        <dgm:presLayoutVars>
          <dgm:dir/>
          <dgm:animLvl val="lvl"/>
          <dgm:resizeHandles val="exact"/>
        </dgm:presLayoutVars>
      </dgm:prSet>
      <dgm:spPr/>
    </dgm:pt>
    <dgm:pt modelId="{8F27747B-447C-442A-BDA4-7CFA499A4B02}" type="pres">
      <dgm:prSet presAssocID="{DB147FB9-DF34-42BD-A47F-FE2781236AB3}" presName="parentLin" presStyleCnt="0"/>
      <dgm:spPr/>
    </dgm:pt>
    <dgm:pt modelId="{62B04D2A-0046-432A-91E8-8C8903A51E96}" type="pres">
      <dgm:prSet presAssocID="{DB147FB9-DF34-42BD-A47F-FE2781236AB3}" presName="parentLeftMargin" presStyleLbl="node1" presStyleIdx="0" presStyleCnt="5"/>
      <dgm:spPr/>
    </dgm:pt>
    <dgm:pt modelId="{70B20349-94F5-49D6-9CF2-13F5325F4F13}" type="pres">
      <dgm:prSet presAssocID="{DB147FB9-DF34-42BD-A47F-FE2781236AB3}" presName="parentText" presStyleLbl="node1" presStyleIdx="0" presStyleCnt="5">
        <dgm:presLayoutVars>
          <dgm:chMax val="0"/>
          <dgm:bulletEnabled val="1"/>
        </dgm:presLayoutVars>
      </dgm:prSet>
      <dgm:spPr/>
    </dgm:pt>
    <dgm:pt modelId="{F9E1BF04-E704-41DC-B6F0-432AA0D28F2D}" type="pres">
      <dgm:prSet presAssocID="{DB147FB9-DF34-42BD-A47F-FE2781236AB3}" presName="negativeSpace" presStyleCnt="0"/>
      <dgm:spPr/>
    </dgm:pt>
    <dgm:pt modelId="{BA83A381-00AF-47F8-BF49-FF3C256FD5A4}" type="pres">
      <dgm:prSet presAssocID="{DB147FB9-DF34-42BD-A47F-FE2781236AB3}" presName="childText" presStyleLbl="conFgAcc1" presStyleIdx="0" presStyleCnt="5">
        <dgm:presLayoutVars>
          <dgm:bulletEnabled val="1"/>
        </dgm:presLayoutVars>
      </dgm:prSet>
      <dgm:spPr/>
    </dgm:pt>
    <dgm:pt modelId="{8860DAC3-A166-43FE-8323-C9035BDF1C30}" type="pres">
      <dgm:prSet presAssocID="{8C477F7E-04D4-422E-9431-89257DF8A019}" presName="spaceBetweenRectangles" presStyleCnt="0"/>
      <dgm:spPr/>
    </dgm:pt>
    <dgm:pt modelId="{C541A8BE-9609-41CA-9CA4-BAEFB7111F3E}" type="pres">
      <dgm:prSet presAssocID="{38D1C0CE-532C-4768-BC95-E1399A569F5B}" presName="parentLin" presStyleCnt="0"/>
      <dgm:spPr/>
    </dgm:pt>
    <dgm:pt modelId="{D71B4EEB-01F8-43EA-8485-111404F9DC60}" type="pres">
      <dgm:prSet presAssocID="{38D1C0CE-532C-4768-BC95-E1399A569F5B}" presName="parentLeftMargin" presStyleLbl="node1" presStyleIdx="0" presStyleCnt="5"/>
      <dgm:spPr/>
    </dgm:pt>
    <dgm:pt modelId="{4EBC5E98-3A12-4443-BC1B-480CFB9C7C88}" type="pres">
      <dgm:prSet presAssocID="{38D1C0CE-532C-4768-BC95-E1399A569F5B}" presName="parentText" presStyleLbl="node1" presStyleIdx="1" presStyleCnt="5">
        <dgm:presLayoutVars>
          <dgm:chMax val="0"/>
          <dgm:bulletEnabled val="1"/>
        </dgm:presLayoutVars>
      </dgm:prSet>
      <dgm:spPr/>
    </dgm:pt>
    <dgm:pt modelId="{6FDBE0FB-D0A3-46AF-8F6A-9FA152C746C2}" type="pres">
      <dgm:prSet presAssocID="{38D1C0CE-532C-4768-BC95-E1399A569F5B}" presName="negativeSpace" presStyleCnt="0"/>
      <dgm:spPr/>
    </dgm:pt>
    <dgm:pt modelId="{711AC44A-6DDB-45A3-BB8A-1842960C0FAB}" type="pres">
      <dgm:prSet presAssocID="{38D1C0CE-532C-4768-BC95-E1399A569F5B}" presName="childText" presStyleLbl="conFgAcc1" presStyleIdx="1" presStyleCnt="5">
        <dgm:presLayoutVars>
          <dgm:bulletEnabled val="1"/>
        </dgm:presLayoutVars>
      </dgm:prSet>
      <dgm:spPr/>
    </dgm:pt>
    <dgm:pt modelId="{C88F97AD-6974-4B9B-98A6-41FC07C24E71}" type="pres">
      <dgm:prSet presAssocID="{30F4FB4E-EA7D-4411-A2FE-D84396AA36DF}" presName="spaceBetweenRectangles" presStyleCnt="0"/>
      <dgm:spPr/>
    </dgm:pt>
    <dgm:pt modelId="{3F73C32A-0CA4-402C-B201-7A33173C0D6A}" type="pres">
      <dgm:prSet presAssocID="{A9CA84AF-E617-4B3D-B54A-E8B2CADBC08B}" presName="parentLin" presStyleCnt="0"/>
      <dgm:spPr/>
    </dgm:pt>
    <dgm:pt modelId="{AF7D8EFF-6A8A-4893-B712-4CEE9F01FA73}" type="pres">
      <dgm:prSet presAssocID="{A9CA84AF-E617-4B3D-B54A-E8B2CADBC08B}" presName="parentLeftMargin" presStyleLbl="node1" presStyleIdx="1" presStyleCnt="5"/>
      <dgm:spPr/>
    </dgm:pt>
    <dgm:pt modelId="{3A618F90-ED5B-4782-8B8F-79C015651AC9}" type="pres">
      <dgm:prSet presAssocID="{A9CA84AF-E617-4B3D-B54A-E8B2CADBC08B}" presName="parentText" presStyleLbl="node1" presStyleIdx="2" presStyleCnt="5">
        <dgm:presLayoutVars>
          <dgm:chMax val="0"/>
          <dgm:bulletEnabled val="1"/>
        </dgm:presLayoutVars>
      </dgm:prSet>
      <dgm:spPr/>
    </dgm:pt>
    <dgm:pt modelId="{9D2A7CF7-DD8E-4C4C-AF1B-DAD0AD39761E}" type="pres">
      <dgm:prSet presAssocID="{A9CA84AF-E617-4B3D-B54A-E8B2CADBC08B}" presName="negativeSpace" presStyleCnt="0"/>
      <dgm:spPr/>
    </dgm:pt>
    <dgm:pt modelId="{49344C2A-6B2D-4B0A-B33A-263C959CA141}" type="pres">
      <dgm:prSet presAssocID="{A9CA84AF-E617-4B3D-B54A-E8B2CADBC08B}" presName="childText" presStyleLbl="conFgAcc1" presStyleIdx="2" presStyleCnt="5">
        <dgm:presLayoutVars>
          <dgm:bulletEnabled val="1"/>
        </dgm:presLayoutVars>
      </dgm:prSet>
      <dgm:spPr/>
    </dgm:pt>
    <dgm:pt modelId="{3AA34C5D-F467-4496-AF82-97F9AEC2EAD6}" type="pres">
      <dgm:prSet presAssocID="{2CB6EEF7-4380-4D94-8316-B66E967A0264}" presName="spaceBetweenRectangles" presStyleCnt="0"/>
      <dgm:spPr/>
    </dgm:pt>
    <dgm:pt modelId="{5EC10A09-D99B-4861-A640-DFC400693FB0}" type="pres">
      <dgm:prSet presAssocID="{E129BA7F-09E6-479E-A139-29CE0113FCDD}" presName="parentLin" presStyleCnt="0"/>
      <dgm:spPr/>
    </dgm:pt>
    <dgm:pt modelId="{D0FD6F46-B65D-4A9C-A0F5-B0F25120FFFE}" type="pres">
      <dgm:prSet presAssocID="{E129BA7F-09E6-479E-A139-29CE0113FCDD}" presName="parentLeftMargin" presStyleLbl="node1" presStyleIdx="2" presStyleCnt="5"/>
      <dgm:spPr/>
    </dgm:pt>
    <dgm:pt modelId="{70EA8A33-E5FA-4BA5-94AA-79E0F2D39150}" type="pres">
      <dgm:prSet presAssocID="{E129BA7F-09E6-479E-A139-29CE0113FCDD}" presName="parentText" presStyleLbl="node1" presStyleIdx="3" presStyleCnt="5">
        <dgm:presLayoutVars>
          <dgm:chMax val="0"/>
          <dgm:bulletEnabled val="1"/>
        </dgm:presLayoutVars>
      </dgm:prSet>
      <dgm:spPr/>
    </dgm:pt>
    <dgm:pt modelId="{EDB31CE6-6ADF-4D21-AE34-D1668FF13784}" type="pres">
      <dgm:prSet presAssocID="{E129BA7F-09E6-479E-A139-29CE0113FCDD}" presName="negativeSpace" presStyleCnt="0"/>
      <dgm:spPr/>
    </dgm:pt>
    <dgm:pt modelId="{D9166569-FB05-43B3-8AD2-C9254CA6EBCB}" type="pres">
      <dgm:prSet presAssocID="{E129BA7F-09E6-479E-A139-29CE0113FCDD}" presName="childText" presStyleLbl="conFgAcc1" presStyleIdx="3" presStyleCnt="5">
        <dgm:presLayoutVars>
          <dgm:bulletEnabled val="1"/>
        </dgm:presLayoutVars>
      </dgm:prSet>
      <dgm:spPr/>
    </dgm:pt>
    <dgm:pt modelId="{5353928C-3FC8-4421-B53C-AACF4EF0E7FB}" type="pres">
      <dgm:prSet presAssocID="{15522FB8-5BF1-4281-A0C9-7145B6789649}" presName="spaceBetweenRectangles" presStyleCnt="0"/>
      <dgm:spPr/>
    </dgm:pt>
    <dgm:pt modelId="{A55FD127-756B-4730-96DC-2B4F56BC1E95}" type="pres">
      <dgm:prSet presAssocID="{5BA21781-95D2-4839-B499-CB4A5BF9B9D7}" presName="parentLin" presStyleCnt="0"/>
      <dgm:spPr/>
    </dgm:pt>
    <dgm:pt modelId="{B21A753B-BE7A-45B3-B2E1-A2C0F133D76F}" type="pres">
      <dgm:prSet presAssocID="{5BA21781-95D2-4839-B499-CB4A5BF9B9D7}" presName="parentLeftMargin" presStyleLbl="node1" presStyleIdx="3" presStyleCnt="5"/>
      <dgm:spPr/>
    </dgm:pt>
    <dgm:pt modelId="{9804A9DC-FF04-4A5A-800B-34103534CA6A}" type="pres">
      <dgm:prSet presAssocID="{5BA21781-95D2-4839-B499-CB4A5BF9B9D7}" presName="parentText" presStyleLbl="node1" presStyleIdx="4" presStyleCnt="5">
        <dgm:presLayoutVars>
          <dgm:chMax val="0"/>
          <dgm:bulletEnabled val="1"/>
        </dgm:presLayoutVars>
      </dgm:prSet>
      <dgm:spPr/>
    </dgm:pt>
    <dgm:pt modelId="{7B1D62B2-B187-4319-961E-CF7773D1A4D3}" type="pres">
      <dgm:prSet presAssocID="{5BA21781-95D2-4839-B499-CB4A5BF9B9D7}" presName="negativeSpace" presStyleCnt="0"/>
      <dgm:spPr/>
    </dgm:pt>
    <dgm:pt modelId="{1225E1CB-772F-4943-8568-0EF39D6A0346}" type="pres">
      <dgm:prSet presAssocID="{5BA21781-95D2-4839-B499-CB4A5BF9B9D7}" presName="childText" presStyleLbl="conFgAcc1" presStyleIdx="4" presStyleCnt="5">
        <dgm:presLayoutVars>
          <dgm:bulletEnabled val="1"/>
        </dgm:presLayoutVars>
      </dgm:prSet>
      <dgm:spPr/>
    </dgm:pt>
  </dgm:ptLst>
  <dgm:cxnLst>
    <dgm:cxn modelId="{C6E1E303-0CC3-4DD9-AA76-6AFFDD06BCAA}" type="presOf" srcId="{5BA21781-95D2-4839-B499-CB4A5BF9B9D7}" destId="{9804A9DC-FF04-4A5A-800B-34103534CA6A}" srcOrd="1" destOrd="0" presId="urn:microsoft.com/office/officeart/2005/8/layout/list1"/>
    <dgm:cxn modelId="{FA373409-8165-402E-8CB5-CF93CC8457D8}" srcId="{39D0E15A-1876-4B45-973D-71DC202103E6}" destId="{E129BA7F-09E6-479E-A139-29CE0113FCDD}" srcOrd="3" destOrd="0" parTransId="{34A368F3-6DDA-470C-BC4F-0E3EAD858393}" sibTransId="{15522FB8-5BF1-4281-A0C9-7145B6789649}"/>
    <dgm:cxn modelId="{F2F1150A-6065-4624-9128-DA8BBB5CDAA5}" type="presOf" srcId="{38D1C0CE-532C-4768-BC95-E1399A569F5B}" destId="{4EBC5E98-3A12-4443-BC1B-480CFB9C7C88}" srcOrd="1" destOrd="0" presId="urn:microsoft.com/office/officeart/2005/8/layout/list1"/>
    <dgm:cxn modelId="{5C957C0A-C3EA-4925-82F2-C758FDC2990A}" type="presOf" srcId="{A9CA84AF-E617-4B3D-B54A-E8B2CADBC08B}" destId="{AF7D8EFF-6A8A-4893-B712-4CEE9F01FA73}" srcOrd="0" destOrd="0" presId="urn:microsoft.com/office/officeart/2005/8/layout/list1"/>
    <dgm:cxn modelId="{F4804F0C-150D-432B-8C65-8184F6496314}" type="presOf" srcId="{DB147FB9-DF34-42BD-A47F-FE2781236AB3}" destId="{70B20349-94F5-49D6-9CF2-13F5325F4F13}" srcOrd="1" destOrd="0" presId="urn:microsoft.com/office/officeart/2005/8/layout/list1"/>
    <dgm:cxn modelId="{DCEB5912-D54E-442E-A8E7-18806377E305}" srcId="{39D0E15A-1876-4B45-973D-71DC202103E6}" destId="{38D1C0CE-532C-4768-BC95-E1399A569F5B}" srcOrd="1" destOrd="0" parTransId="{314A3308-E86C-41BA-BE01-5564E082BA4F}" sibTransId="{30F4FB4E-EA7D-4411-A2FE-D84396AA36DF}"/>
    <dgm:cxn modelId="{85FB2019-4B3F-40FF-A038-FC075E17FCCC}" type="presOf" srcId="{E129BA7F-09E6-479E-A139-29CE0113FCDD}" destId="{70EA8A33-E5FA-4BA5-94AA-79E0F2D39150}" srcOrd="1" destOrd="0" presId="urn:microsoft.com/office/officeart/2005/8/layout/list1"/>
    <dgm:cxn modelId="{AB6EF51A-BA05-47FB-B06B-202677279395}" type="presOf" srcId="{39D0E15A-1876-4B45-973D-71DC202103E6}" destId="{CBBACAFF-80C5-4B4C-A379-E15F52EB8869}" srcOrd="0" destOrd="0" presId="urn:microsoft.com/office/officeart/2005/8/layout/list1"/>
    <dgm:cxn modelId="{EF7FF422-3FB3-41F1-AB69-1B9B63AE5C97}" srcId="{39D0E15A-1876-4B45-973D-71DC202103E6}" destId="{A9CA84AF-E617-4B3D-B54A-E8B2CADBC08B}" srcOrd="2" destOrd="0" parTransId="{BCEEF791-A6AE-4C75-A545-856FD8D49A6F}" sibTransId="{2CB6EEF7-4380-4D94-8316-B66E967A0264}"/>
    <dgm:cxn modelId="{C112433D-1401-465D-BCF9-61B73A0C5B26}" type="presOf" srcId="{38D1C0CE-532C-4768-BC95-E1399A569F5B}" destId="{D71B4EEB-01F8-43EA-8485-111404F9DC60}" srcOrd="0" destOrd="0" presId="urn:microsoft.com/office/officeart/2005/8/layout/list1"/>
    <dgm:cxn modelId="{EF75FF43-D6C7-4174-BA6B-F57ED13EB009}" type="presOf" srcId="{DB147FB9-DF34-42BD-A47F-FE2781236AB3}" destId="{62B04D2A-0046-432A-91E8-8C8903A51E96}" srcOrd="0" destOrd="0" presId="urn:microsoft.com/office/officeart/2005/8/layout/list1"/>
    <dgm:cxn modelId="{1EF0D876-DC68-4EB0-A753-4915B4318F9A}" srcId="{39D0E15A-1876-4B45-973D-71DC202103E6}" destId="{5BA21781-95D2-4839-B499-CB4A5BF9B9D7}" srcOrd="4" destOrd="0" parTransId="{6281A981-96CF-4C1D-8DC0-885C195E8F9F}" sibTransId="{913FDA5E-F2E0-4B56-94B0-6871A71E761F}"/>
    <dgm:cxn modelId="{20E305B1-69AD-4668-A824-D5BB31212466}" type="presOf" srcId="{5BA21781-95D2-4839-B499-CB4A5BF9B9D7}" destId="{B21A753B-BE7A-45B3-B2E1-A2C0F133D76F}" srcOrd="0" destOrd="0" presId="urn:microsoft.com/office/officeart/2005/8/layout/list1"/>
    <dgm:cxn modelId="{10669EDF-0B3D-41CE-B6C6-A188D4CA7A35}" type="presOf" srcId="{A9CA84AF-E617-4B3D-B54A-E8B2CADBC08B}" destId="{3A618F90-ED5B-4782-8B8F-79C015651AC9}" srcOrd="1" destOrd="0" presId="urn:microsoft.com/office/officeart/2005/8/layout/list1"/>
    <dgm:cxn modelId="{5D7AE1E2-83D3-4241-B8E9-1C2C4792F4D0}" srcId="{39D0E15A-1876-4B45-973D-71DC202103E6}" destId="{DB147FB9-DF34-42BD-A47F-FE2781236AB3}" srcOrd="0" destOrd="0" parTransId="{3F88B387-EA6B-4438-8C6D-2D6A1E905C3F}" sibTransId="{8C477F7E-04D4-422E-9431-89257DF8A019}"/>
    <dgm:cxn modelId="{CB1159F7-D13C-4818-A827-DDE69A17C58B}" type="presOf" srcId="{E129BA7F-09E6-479E-A139-29CE0113FCDD}" destId="{D0FD6F46-B65D-4A9C-A0F5-B0F25120FFFE}" srcOrd="0" destOrd="0" presId="urn:microsoft.com/office/officeart/2005/8/layout/list1"/>
    <dgm:cxn modelId="{C5EC48D4-AC9D-431C-A4A0-9C8B441309AC}" type="presParOf" srcId="{CBBACAFF-80C5-4B4C-A379-E15F52EB8869}" destId="{8F27747B-447C-442A-BDA4-7CFA499A4B02}" srcOrd="0" destOrd="0" presId="urn:microsoft.com/office/officeart/2005/8/layout/list1"/>
    <dgm:cxn modelId="{4130838B-0E5F-49A0-97D7-A4DD409D1B45}" type="presParOf" srcId="{8F27747B-447C-442A-BDA4-7CFA499A4B02}" destId="{62B04D2A-0046-432A-91E8-8C8903A51E96}" srcOrd="0" destOrd="0" presId="urn:microsoft.com/office/officeart/2005/8/layout/list1"/>
    <dgm:cxn modelId="{361491BD-2A0A-4AAF-8F76-605ED4F4DF7B}" type="presParOf" srcId="{8F27747B-447C-442A-BDA4-7CFA499A4B02}" destId="{70B20349-94F5-49D6-9CF2-13F5325F4F13}" srcOrd="1" destOrd="0" presId="urn:microsoft.com/office/officeart/2005/8/layout/list1"/>
    <dgm:cxn modelId="{84CA8309-472D-4BC4-8CA8-B9A2021B9DA5}" type="presParOf" srcId="{CBBACAFF-80C5-4B4C-A379-E15F52EB8869}" destId="{F9E1BF04-E704-41DC-B6F0-432AA0D28F2D}" srcOrd="1" destOrd="0" presId="urn:microsoft.com/office/officeart/2005/8/layout/list1"/>
    <dgm:cxn modelId="{AC4C25DF-544A-471B-8017-C6998B63806D}" type="presParOf" srcId="{CBBACAFF-80C5-4B4C-A379-E15F52EB8869}" destId="{BA83A381-00AF-47F8-BF49-FF3C256FD5A4}" srcOrd="2" destOrd="0" presId="urn:microsoft.com/office/officeart/2005/8/layout/list1"/>
    <dgm:cxn modelId="{169398D6-25E4-43F3-B9A5-3AF059E800E1}" type="presParOf" srcId="{CBBACAFF-80C5-4B4C-A379-E15F52EB8869}" destId="{8860DAC3-A166-43FE-8323-C9035BDF1C30}" srcOrd="3" destOrd="0" presId="urn:microsoft.com/office/officeart/2005/8/layout/list1"/>
    <dgm:cxn modelId="{10D6D209-A49C-4E49-BE1B-81DA1F74F899}" type="presParOf" srcId="{CBBACAFF-80C5-4B4C-A379-E15F52EB8869}" destId="{C541A8BE-9609-41CA-9CA4-BAEFB7111F3E}" srcOrd="4" destOrd="0" presId="urn:microsoft.com/office/officeart/2005/8/layout/list1"/>
    <dgm:cxn modelId="{31003A42-EFC8-4511-83F1-3CE9D59067F3}" type="presParOf" srcId="{C541A8BE-9609-41CA-9CA4-BAEFB7111F3E}" destId="{D71B4EEB-01F8-43EA-8485-111404F9DC60}" srcOrd="0" destOrd="0" presId="urn:microsoft.com/office/officeart/2005/8/layout/list1"/>
    <dgm:cxn modelId="{C649440F-0C40-457C-9556-47CAA72BE430}" type="presParOf" srcId="{C541A8BE-9609-41CA-9CA4-BAEFB7111F3E}" destId="{4EBC5E98-3A12-4443-BC1B-480CFB9C7C88}" srcOrd="1" destOrd="0" presId="urn:microsoft.com/office/officeart/2005/8/layout/list1"/>
    <dgm:cxn modelId="{E1FA394D-8E59-4BCA-97C0-28DAF353B1CE}" type="presParOf" srcId="{CBBACAFF-80C5-4B4C-A379-E15F52EB8869}" destId="{6FDBE0FB-D0A3-46AF-8F6A-9FA152C746C2}" srcOrd="5" destOrd="0" presId="urn:microsoft.com/office/officeart/2005/8/layout/list1"/>
    <dgm:cxn modelId="{90945944-CDB5-4A30-B125-11DDD275A612}" type="presParOf" srcId="{CBBACAFF-80C5-4B4C-A379-E15F52EB8869}" destId="{711AC44A-6DDB-45A3-BB8A-1842960C0FAB}" srcOrd="6" destOrd="0" presId="urn:microsoft.com/office/officeart/2005/8/layout/list1"/>
    <dgm:cxn modelId="{D3D0CF5F-9BDD-400F-9F0C-F8A64E27FE0A}" type="presParOf" srcId="{CBBACAFF-80C5-4B4C-A379-E15F52EB8869}" destId="{C88F97AD-6974-4B9B-98A6-41FC07C24E71}" srcOrd="7" destOrd="0" presId="urn:microsoft.com/office/officeart/2005/8/layout/list1"/>
    <dgm:cxn modelId="{153241B4-47DC-4795-9927-4ECCBE9E16EB}" type="presParOf" srcId="{CBBACAFF-80C5-4B4C-A379-E15F52EB8869}" destId="{3F73C32A-0CA4-402C-B201-7A33173C0D6A}" srcOrd="8" destOrd="0" presId="urn:microsoft.com/office/officeart/2005/8/layout/list1"/>
    <dgm:cxn modelId="{101F82F1-9DEC-4EF2-9335-A983897773CE}" type="presParOf" srcId="{3F73C32A-0CA4-402C-B201-7A33173C0D6A}" destId="{AF7D8EFF-6A8A-4893-B712-4CEE9F01FA73}" srcOrd="0" destOrd="0" presId="urn:microsoft.com/office/officeart/2005/8/layout/list1"/>
    <dgm:cxn modelId="{C05C4F8E-E65E-4BBD-858B-D8B975E3E086}" type="presParOf" srcId="{3F73C32A-0CA4-402C-B201-7A33173C0D6A}" destId="{3A618F90-ED5B-4782-8B8F-79C015651AC9}" srcOrd="1" destOrd="0" presId="urn:microsoft.com/office/officeart/2005/8/layout/list1"/>
    <dgm:cxn modelId="{BB795068-1000-4DE0-A0AE-F3E42ACC57AC}" type="presParOf" srcId="{CBBACAFF-80C5-4B4C-A379-E15F52EB8869}" destId="{9D2A7CF7-DD8E-4C4C-AF1B-DAD0AD39761E}" srcOrd="9" destOrd="0" presId="urn:microsoft.com/office/officeart/2005/8/layout/list1"/>
    <dgm:cxn modelId="{C816637A-5F56-4C50-BE2E-241D32636780}" type="presParOf" srcId="{CBBACAFF-80C5-4B4C-A379-E15F52EB8869}" destId="{49344C2A-6B2D-4B0A-B33A-263C959CA141}" srcOrd="10" destOrd="0" presId="urn:microsoft.com/office/officeart/2005/8/layout/list1"/>
    <dgm:cxn modelId="{7A8D3C20-1F5A-4C1F-A1D6-36C0514F047E}" type="presParOf" srcId="{CBBACAFF-80C5-4B4C-A379-E15F52EB8869}" destId="{3AA34C5D-F467-4496-AF82-97F9AEC2EAD6}" srcOrd="11" destOrd="0" presId="urn:microsoft.com/office/officeart/2005/8/layout/list1"/>
    <dgm:cxn modelId="{BF31686B-1F75-4FD8-834B-6CDAA7B28206}" type="presParOf" srcId="{CBBACAFF-80C5-4B4C-A379-E15F52EB8869}" destId="{5EC10A09-D99B-4861-A640-DFC400693FB0}" srcOrd="12" destOrd="0" presId="urn:microsoft.com/office/officeart/2005/8/layout/list1"/>
    <dgm:cxn modelId="{6F9C7CEE-071B-4E1B-8D07-EEC06D64DD75}" type="presParOf" srcId="{5EC10A09-D99B-4861-A640-DFC400693FB0}" destId="{D0FD6F46-B65D-4A9C-A0F5-B0F25120FFFE}" srcOrd="0" destOrd="0" presId="urn:microsoft.com/office/officeart/2005/8/layout/list1"/>
    <dgm:cxn modelId="{6D77C0C5-35AD-441D-A55A-076002A60A5E}" type="presParOf" srcId="{5EC10A09-D99B-4861-A640-DFC400693FB0}" destId="{70EA8A33-E5FA-4BA5-94AA-79E0F2D39150}" srcOrd="1" destOrd="0" presId="urn:microsoft.com/office/officeart/2005/8/layout/list1"/>
    <dgm:cxn modelId="{C037A3BA-237E-4083-BC07-1D009B0C4A0C}" type="presParOf" srcId="{CBBACAFF-80C5-4B4C-A379-E15F52EB8869}" destId="{EDB31CE6-6ADF-4D21-AE34-D1668FF13784}" srcOrd="13" destOrd="0" presId="urn:microsoft.com/office/officeart/2005/8/layout/list1"/>
    <dgm:cxn modelId="{C54033FA-EBEF-47BC-901C-2B913D38EFE0}" type="presParOf" srcId="{CBBACAFF-80C5-4B4C-A379-E15F52EB8869}" destId="{D9166569-FB05-43B3-8AD2-C9254CA6EBCB}" srcOrd="14" destOrd="0" presId="urn:microsoft.com/office/officeart/2005/8/layout/list1"/>
    <dgm:cxn modelId="{3558DDAB-7B75-415C-8AA8-ACE03741B92C}" type="presParOf" srcId="{CBBACAFF-80C5-4B4C-A379-E15F52EB8869}" destId="{5353928C-3FC8-4421-B53C-AACF4EF0E7FB}" srcOrd="15" destOrd="0" presId="urn:microsoft.com/office/officeart/2005/8/layout/list1"/>
    <dgm:cxn modelId="{87B4F7C0-0BC6-4F26-AC0D-7834C8FBB130}" type="presParOf" srcId="{CBBACAFF-80C5-4B4C-A379-E15F52EB8869}" destId="{A55FD127-756B-4730-96DC-2B4F56BC1E95}" srcOrd="16" destOrd="0" presId="urn:microsoft.com/office/officeart/2005/8/layout/list1"/>
    <dgm:cxn modelId="{8D1CC5EB-B7FD-4527-80BD-F6CC2B8A3D4C}" type="presParOf" srcId="{A55FD127-756B-4730-96DC-2B4F56BC1E95}" destId="{B21A753B-BE7A-45B3-B2E1-A2C0F133D76F}" srcOrd="0" destOrd="0" presId="urn:microsoft.com/office/officeart/2005/8/layout/list1"/>
    <dgm:cxn modelId="{E775AFAE-290C-4ABF-B0FA-F9E77B138602}" type="presParOf" srcId="{A55FD127-756B-4730-96DC-2B4F56BC1E95}" destId="{9804A9DC-FF04-4A5A-800B-34103534CA6A}" srcOrd="1" destOrd="0" presId="urn:microsoft.com/office/officeart/2005/8/layout/list1"/>
    <dgm:cxn modelId="{C28938D3-F74C-49AE-8DE8-1F0D71C2A051}" type="presParOf" srcId="{CBBACAFF-80C5-4B4C-A379-E15F52EB8869}" destId="{7B1D62B2-B187-4319-961E-CF7773D1A4D3}" srcOrd="17" destOrd="0" presId="urn:microsoft.com/office/officeart/2005/8/layout/list1"/>
    <dgm:cxn modelId="{837066CB-B982-4E5D-8AC7-9AFA9FD5C4A8}" type="presParOf" srcId="{CBBACAFF-80C5-4B4C-A379-E15F52EB8869}" destId="{1225E1CB-772F-4943-8568-0EF39D6A0346}"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7CA214-D270-4606-8193-8FC37D5DA50F}" type="doc">
      <dgm:prSet loTypeId="urn:microsoft.com/office/officeart/2008/layout/LinedList" loCatId="list" qsTypeId="urn:microsoft.com/office/officeart/2005/8/quickstyle/simple1" qsCatId="simple" csTypeId="urn:microsoft.com/office/officeart/2005/8/colors/accent2_2" csCatId="accent2"/>
      <dgm:spPr/>
      <dgm:t>
        <a:bodyPr/>
        <a:lstStyle/>
        <a:p>
          <a:endParaRPr lang="en-US"/>
        </a:p>
      </dgm:t>
    </dgm:pt>
    <dgm:pt modelId="{1FA568A0-4B6C-41EF-B6F3-F14E59463A7C}">
      <dgm:prSet/>
      <dgm:spPr/>
      <dgm:t>
        <a:bodyPr/>
        <a:lstStyle/>
        <a:p>
          <a:r>
            <a:rPr lang="en-US" b="1"/>
            <a:t>Kết quả đạt được</a:t>
          </a:r>
          <a:endParaRPr lang="en-US"/>
        </a:p>
      </dgm:t>
    </dgm:pt>
    <dgm:pt modelId="{B3DDACE5-705E-460F-9B28-09F1DE0958D2}" type="parTrans" cxnId="{DE128081-F8FE-4EF6-A615-93524F8DF4C0}">
      <dgm:prSet/>
      <dgm:spPr/>
      <dgm:t>
        <a:bodyPr/>
        <a:lstStyle/>
        <a:p>
          <a:endParaRPr lang="en-US"/>
        </a:p>
      </dgm:t>
    </dgm:pt>
    <dgm:pt modelId="{0BF84211-B678-4347-A220-B8794E77C368}" type="sibTrans" cxnId="{DE128081-F8FE-4EF6-A615-93524F8DF4C0}">
      <dgm:prSet/>
      <dgm:spPr/>
      <dgm:t>
        <a:bodyPr/>
        <a:lstStyle/>
        <a:p>
          <a:endParaRPr lang="en-US"/>
        </a:p>
      </dgm:t>
    </dgm:pt>
    <dgm:pt modelId="{16657FD8-3B3A-4068-8741-0CC8B3D565E6}">
      <dgm:prSet/>
      <dgm:spPr/>
      <dgm:t>
        <a:bodyPr/>
        <a:lstStyle/>
        <a:p>
          <a:r>
            <a:rPr lang="en-US"/>
            <a:t>Triển khai thành công hệ thống gửi tin nhắn đa phương tiện: Nhóm em đã phát triển một ứng dụng gửi tin nhắn đa phương tiện giống như Zalo, cho phép người dùng gửi tin nhắn văn bản, hình ảnh, video</a:t>
          </a:r>
        </a:p>
      </dgm:t>
    </dgm:pt>
    <dgm:pt modelId="{0BD147BC-C9E7-4C5B-98D5-8CD4DD08A991}" type="parTrans" cxnId="{AF0B8FCF-4FEF-4D58-A072-E7D6E46315A4}">
      <dgm:prSet/>
      <dgm:spPr/>
      <dgm:t>
        <a:bodyPr/>
        <a:lstStyle/>
        <a:p>
          <a:endParaRPr lang="en-US"/>
        </a:p>
      </dgm:t>
    </dgm:pt>
    <dgm:pt modelId="{7CED7EBB-AE74-458A-815F-AA0345BA6611}" type="sibTrans" cxnId="{AF0B8FCF-4FEF-4D58-A072-E7D6E46315A4}">
      <dgm:prSet/>
      <dgm:spPr/>
      <dgm:t>
        <a:bodyPr/>
        <a:lstStyle/>
        <a:p>
          <a:endParaRPr lang="en-US"/>
        </a:p>
      </dgm:t>
    </dgm:pt>
    <dgm:pt modelId="{D1864EEC-A8B5-4A07-B699-47AD6BA2D3EC}">
      <dgm:prSet/>
      <dgm:spPr/>
      <dgm:t>
        <a:bodyPr/>
        <a:lstStyle/>
        <a:p>
          <a:r>
            <a:rPr lang="en-US"/>
            <a:t>Tích hợp tính năng bảo mật và quản lý tài khoản: Hệ thống của chúng em bao gồm các tính năng bảo mật như xác thực hai yếu tố và quản lý tài khoản người dùng.</a:t>
          </a:r>
        </a:p>
      </dgm:t>
    </dgm:pt>
    <dgm:pt modelId="{1FAF5961-CDAF-4BEC-BEA4-440DA2434B2A}" type="parTrans" cxnId="{6D23FA4E-DFF9-43A5-88BB-935DEE605E3B}">
      <dgm:prSet/>
      <dgm:spPr/>
      <dgm:t>
        <a:bodyPr/>
        <a:lstStyle/>
        <a:p>
          <a:endParaRPr lang="en-US"/>
        </a:p>
      </dgm:t>
    </dgm:pt>
    <dgm:pt modelId="{45490559-189B-4E58-A1A6-07133EA6B713}" type="sibTrans" cxnId="{6D23FA4E-DFF9-43A5-88BB-935DEE605E3B}">
      <dgm:prSet/>
      <dgm:spPr/>
      <dgm:t>
        <a:bodyPr/>
        <a:lstStyle/>
        <a:p>
          <a:endParaRPr lang="en-US"/>
        </a:p>
      </dgm:t>
    </dgm:pt>
    <dgm:pt modelId="{EB91C710-4049-4CCD-8180-4E1330FD04EE}">
      <dgm:prSet/>
      <dgm:spPr/>
      <dgm:t>
        <a:bodyPr/>
        <a:lstStyle/>
        <a:p>
          <a:r>
            <a:rPr lang="en-US"/>
            <a:t>Sử dụng dịch vụ AWS để triển khai và quản lý hạ tầng: Chúng em đã tích hợp và sử dụng các dịch vụ của AWS như EC2, RDS và S3 để triển khai và quản lý hạ tầng của hệ thống.</a:t>
          </a:r>
        </a:p>
      </dgm:t>
    </dgm:pt>
    <dgm:pt modelId="{1E739AC7-8603-42AF-A77E-5DAC9A2AF294}" type="parTrans" cxnId="{0ECC0984-C45A-4C24-B13B-5ED4528BCABE}">
      <dgm:prSet/>
      <dgm:spPr/>
      <dgm:t>
        <a:bodyPr/>
        <a:lstStyle/>
        <a:p>
          <a:endParaRPr lang="en-US"/>
        </a:p>
      </dgm:t>
    </dgm:pt>
    <dgm:pt modelId="{07944E71-A208-49C4-83F6-A4A4EFBD7B44}" type="sibTrans" cxnId="{0ECC0984-C45A-4C24-B13B-5ED4528BCABE}">
      <dgm:prSet/>
      <dgm:spPr/>
      <dgm:t>
        <a:bodyPr/>
        <a:lstStyle/>
        <a:p>
          <a:endParaRPr lang="en-US"/>
        </a:p>
      </dgm:t>
    </dgm:pt>
    <dgm:pt modelId="{C5C6F26B-F1F4-45D0-B96C-739A34A7E7D2}" type="pres">
      <dgm:prSet presAssocID="{F57CA214-D270-4606-8193-8FC37D5DA50F}" presName="vert0" presStyleCnt="0">
        <dgm:presLayoutVars>
          <dgm:dir/>
          <dgm:animOne val="branch"/>
          <dgm:animLvl val="lvl"/>
        </dgm:presLayoutVars>
      </dgm:prSet>
      <dgm:spPr/>
    </dgm:pt>
    <dgm:pt modelId="{9CBEF354-B11E-4F37-84FA-362D6A2B06CC}" type="pres">
      <dgm:prSet presAssocID="{1FA568A0-4B6C-41EF-B6F3-F14E59463A7C}" presName="thickLine" presStyleLbl="alignNode1" presStyleIdx="0" presStyleCnt="4"/>
      <dgm:spPr/>
    </dgm:pt>
    <dgm:pt modelId="{364DB65A-1DE3-42D4-AF98-8112C25A7454}" type="pres">
      <dgm:prSet presAssocID="{1FA568A0-4B6C-41EF-B6F3-F14E59463A7C}" presName="horz1" presStyleCnt="0"/>
      <dgm:spPr/>
    </dgm:pt>
    <dgm:pt modelId="{68286E85-1E4B-433B-9294-ABC8FEA9A8F9}" type="pres">
      <dgm:prSet presAssocID="{1FA568A0-4B6C-41EF-B6F3-F14E59463A7C}" presName="tx1" presStyleLbl="revTx" presStyleIdx="0" presStyleCnt="4"/>
      <dgm:spPr/>
    </dgm:pt>
    <dgm:pt modelId="{B283406C-8B6C-474F-9EB2-292FD3B0C798}" type="pres">
      <dgm:prSet presAssocID="{1FA568A0-4B6C-41EF-B6F3-F14E59463A7C}" presName="vert1" presStyleCnt="0"/>
      <dgm:spPr/>
    </dgm:pt>
    <dgm:pt modelId="{DDF4F192-E098-43C1-81F3-770743964BF9}" type="pres">
      <dgm:prSet presAssocID="{16657FD8-3B3A-4068-8741-0CC8B3D565E6}" presName="thickLine" presStyleLbl="alignNode1" presStyleIdx="1" presStyleCnt="4"/>
      <dgm:spPr/>
    </dgm:pt>
    <dgm:pt modelId="{D6417E97-1040-4215-8142-A54B843F27E1}" type="pres">
      <dgm:prSet presAssocID="{16657FD8-3B3A-4068-8741-0CC8B3D565E6}" presName="horz1" presStyleCnt="0"/>
      <dgm:spPr/>
    </dgm:pt>
    <dgm:pt modelId="{9490263D-3717-4C3B-A873-E0E8E162D34B}" type="pres">
      <dgm:prSet presAssocID="{16657FD8-3B3A-4068-8741-0CC8B3D565E6}" presName="tx1" presStyleLbl="revTx" presStyleIdx="1" presStyleCnt="4"/>
      <dgm:spPr/>
    </dgm:pt>
    <dgm:pt modelId="{2E304F0A-99F9-4DF5-A486-828B54B7E653}" type="pres">
      <dgm:prSet presAssocID="{16657FD8-3B3A-4068-8741-0CC8B3D565E6}" presName="vert1" presStyleCnt="0"/>
      <dgm:spPr/>
    </dgm:pt>
    <dgm:pt modelId="{B8FF164C-9E64-4844-935B-CB21A0A7709D}" type="pres">
      <dgm:prSet presAssocID="{D1864EEC-A8B5-4A07-B699-47AD6BA2D3EC}" presName="thickLine" presStyleLbl="alignNode1" presStyleIdx="2" presStyleCnt="4"/>
      <dgm:spPr/>
    </dgm:pt>
    <dgm:pt modelId="{053C1F41-3811-4070-9FCB-BE7FD67C2FF4}" type="pres">
      <dgm:prSet presAssocID="{D1864EEC-A8B5-4A07-B699-47AD6BA2D3EC}" presName="horz1" presStyleCnt="0"/>
      <dgm:spPr/>
    </dgm:pt>
    <dgm:pt modelId="{2314A41A-212B-496B-A2CA-122FD68B4259}" type="pres">
      <dgm:prSet presAssocID="{D1864EEC-A8B5-4A07-B699-47AD6BA2D3EC}" presName="tx1" presStyleLbl="revTx" presStyleIdx="2" presStyleCnt="4"/>
      <dgm:spPr/>
    </dgm:pt>
    <dgm:pt modelId="{31859990-1177-44B3-BBDC-F9FA7E25004F}" type="pres">
      <dgm:prSet presAssocID="{D1864EEC-A8B5-4A07-B699-47AD6BA2D3EC}" presName="vert1" presStyleCnt="0"/>
      <dgm:spPr/>
    </dgm:pt>
    <dgm:pt modelId="{03B7840C-8BE3-4847-82FA-116391006543}" type="pres">
      <dgm:prSet presAssocID="{EB91C710-4049-4CCD-8180-4E1330FD04EE}" presName="thickLine" presStyleLbl="alignNode1" presStyleIdx="3" presStyleCnt="4"/>
      <dgm:spPr/>
    </dgm:pt>
    <dgm:pt modelId="{561E6465-1AC1-4F27-A1FE-AC77741A4C33}" type="pres">
      <dgm:prSet presAssocID="{EB91C710-4049-4CCD-8180-4E1330FD04EE}" presName="horz1" presStyleCnt="0"/>
      <dgm:spPr/>
    </dgm:pt>
    <dgm:pt modelId="{E47CAA3D-E760-4216-86D3-9744428244B8}" type="pres">
      <dgm:prSet presAssocID="{EB91C710-4049-4CCD-8180-4E1330FD04EE}" presName="tx1" presStyleLbl="revTx" presStyleIdx="3" presStyleCnt="4"/>
      <dgm:spPr/>
    </dgm:pt>
    <dgm:pt modelId="{9294D71C-ED18-4145-8692-8343947BDB0F}" type="pres">
      <dgm:prSet presAssocID="{EB91C710-4049-4CCD-8180-4E1330FD04EE}" presName="vert1" presStyleCnt="0"/>
      <dgm:spPr/>
    </dgm:pt>
  </dgm:ptLst>
  <dgm:cxnLst>
    <dgm:cxn modelId="{FBA5730E-E06B-4EFF-B5A0-1209A5B19E34}" type="presOf" srcId="{F57CA214-D270-4606-8193-8FC37D5DA50F}" destId="{C5C6F26B-F1F4-45D0-B96C-739A34A7E7D2}" srcOrd="0" destOrd="0" presId="urn:microsoft.com/office/officeart/2008/layout/LinedList"/>
    <dgm:cxn modelId="{2718A010-E176-4B53-B408-5521E1D25849}" type="presOf" srcId="{D1864EEC-A8B5-4A07-B699-47AD6BA2D3EC}" destId="{2314A41A-212B-496B-A2CA-122FD68B4259}" srcOrd="0" destOrd="0" presId="urn:microsoft.com/office/officeart/2008/layout/LinedList"/>
    <dgm:cxn modelId="{F1587614-4ECE-45E4-AF13-13AB80149AAB}" type="presOf" srcId="{1FA568A0-4B6C-41EF-B6F3-F14E59463A7C}" destId="{68286E85-1E4B-433B-9294-ABC8FEA9A8F9}" srcOrd="0" destOrd="0" presId="urn:microsoft.com/office/officeart/2008/layout/LinedList"/>
    <dgm:cxn modelId="{6D23FA4E-DFF9-43A5-88BB-935DEE605E3B}" srcId="{F57CA214-D270-4606-8193-8FC37D5DA50F}" destId="{D1864EEC-A8B5-4A07-B699-47AD6BA2D3EC}" srcOrd="2" destOrd="0" parTransId="{1FAF5961-CDAF-4BEC-BEA4-440DA2434B2A}" sibTransId="{45490559-189B-4E58-A1A6-07133EA6B713}"/>
    <dgm:cxn modelId="{59E88C74-30D9-441A-857E-44FF96B6C66A}" type="presOf" srcId="{16657FD8-3B3A-4068-8741-0CC8B3D565E6}" destId="{9490263D-3717-4C3B-A873-E0E8E162D34B}" srcOrd="0" destOrd="0" presId="urn:microsoft.com/office/officeart/2008/layout/LinedList"/>
    <dgm:cxn modelId="{DE128081-F8FE-4EF6-A615-93524F8DF4C0}" srcId="{F57CA214-D270-4606-8193-8FC37D5DA50F}" destId="{1FA568A0-4B6C-41EF-B6F3-F14E59463A7C}" srcOrd="0" destOrd="0" parTransId="{B3DDACE5-705E-460F-9B28-09F1DE0958D2}" sibTransId="{0BF84211-B678-4347-A220-B8794E77C368}"/>
    <dgm:cxn modelId="{0ECC0984-C45A-4C24-B13B-5ED4528BCABE}" srcId="{F57CA214-D270-4606-8193-8FC37D5DA50F}" destId="{EB91C710-4049-4CCD-8180-4E1330FD04EE}" srcOrd="3" destOrd="0" parTransId="{1E739AC7-8603-42AF-A77E-5DAC9A2AF294}" sibTransId="{07944E71-A208-49C4-83F6-A4A4EFBD7B44}"/>
    <dgm:cxn modelId="{AB7834CE-C83F-458F-92F5-7ACD29FE5693}" type="presOf" srcId="{EB91C710-4049-4CCD-8180-4E1330FD04EE}" destId="{E47CAA3D-E760-4216-86D3-9744428244B8}" srcOrd="0" destOrd="0" presId="urn:microsoft.com/office/officeart/2008/layout/LinedList"/>
    <dgm:cxn modelId="{AF0B8FCF-4FEF-4D58-A072-E7D6E46315A4}" srcId="{F57CA214-D270-4606-8193-8FC37D5DA50F}" destId="{16657FD8-3B3A-4068-8741-0CC8B3D565E6}" srcOrd="1" destOrd="0" parTransId="{0BD147BC-C9E7-4C5B-98D5-8CD4DD08A991}" sibTransId="{7CED7EBB-AE74-458A-815F-AA0345BA6611}"/>
    <dgm:cxn modelId="{38EE5B74-1A3A-4F60-9D4E-8AF24A2C6B13}" type="presParOf" srcId="{C5C6F26B-F1F4-45D0-B96C-739A34A7E7D2}" destId="{9CBEF354-B11E-4F37-84FA-362D6A2B06CC}" srcOrd="0" destOrd="0" presId="urn:microsoft.com/office/officeart/2008/layout/LinedList"/>
    <dgm:cxn modelId="{AB6EEF33-D340-4D28-93D2-C6E2ADD46739}" type="presParOf" srcId="{C5C6F26B-F1F4-45D0-B96C-739A34A7E7D2}" destId="{364DB65A-1DE3-42D4-AF98-8112C25A7454}" srcOrd="1" destOrd="0" presId="urn:microsoft.com/office/officeart/2008/layout/LinedList"/>
    <dgm:cxn modelId="{283EB0A7-6101-411D-8C5B-5FB3FD77AB2F}" type="presParOf" srcId="{364DB65A-1DE3-42D4-AF98-8112C25A7454}" destId="{68286E85-1E4B-433B-9294-ABC8FEA9A8F9}" srcOrd="0" destOrd="0" presId="urn:microsoft.com/office/officeart/2008/layout/LinedList"/>
    <dgm:cxn modelId="{1B8321F1-CEF6-4970-977F-7F5CB66525A5}" type="presParOf" srcId="{364DB65A-1DE3-42D4-AF98-8112C25A7454}" destId="{B283406C-8B6C-474F-9EB2-292FD3B0C798}" srcOrd="1" destOrd="0" presId="urn:microsoft.com/office/officeart/2008/layout/LinedList"/>
    <dgm:cxn modelId="{06218FFC-637C-4AE4-B35F-83AE7029B58B}" type="presParOf" srcId="{C5C6F26B-F1F4-45D0-B96C-739A34A7E7D2}" destId="{DDF4F192-E098-43C1-81F3-770743964BF9}" srcOrd="2" destOrd="0" presId="urn:microsoft.com/office/officeart/2008/layout/LinedList"/>
    <dgm:cxn modelId="{E7248DD7-3846-4E8F-A0E9-1B2338BE167C}" type="presParOf" srcId="{C5C6F26B-F1F4-45D0-B96C-739A34A7E7D2}" destId="{D6417E97-1040-4215-8142-A54B843F27E1}" srcOrd="3" destOrd="0" presId="urn:microsoft.com/office/officeart/2008/layout/LinedList"/>
    <dgm:cxn modelId="{1D3A9042-A695-4839-A8D7-3662FCB9571E}" type="presParOf" srcId="{D6417E97-1040-4215-8142-A54B843F27E1}" destId="{9490263D-3717-4C3B-A873-E0E8E162D34B}" srcOrd="0" destOrd="0" presId="urn:microsoft.com/office/officeart/2008/layout/LinedList"/>
    <dgm:cxn modelId="{4B0DD4B9-F4C0-4E2A-B158-38300AA8C083}" type="presParOf" srcId="{D6417E97-1040-4215-8142-A54B843F27E1}" destId="{2E304F0A-99F9-4DF5-A486-828B54B7E653}" srcOrd="1" destOrd="0" presId="urn:microsoft.com/office/officeart/2008/layout/LinedList"/>
    <dgm:cxn modelId="{212A1513-D3BD-4DEE-A601-4F1854A4A88F}" type="presParOf" srcId="{C5C6F26B-F1F4-45D0-B96C-739A34A7E7D2}" destId="{B8FF164C-9E64-4844-935B-CB21A0A7709D}" srcOrd="4" destOrd="0" presId="urn:microsoft.com/office/officeart/2008/layout/LinedList"/>
    <dgm:cxn modelId="{12FEFB30-95D3-466F-84BE-54E71D0306F8}" type="presParOf" srcId="{C5C6F26B-F1F4-45D0-B96C-739A34A7E7D2}" destId="{053C1F41-3811-4070-9FCB-BE7FD67C2FF4}" srcOrd="5" destOrd="0" presId="urn:microsoft.com/office/officeart/2008/layout/LinedList"/>
    <dgm:cxn modelId="{15AF982D-3BAD-465C-BC28-D034DF71736D}" type="presParOf" srcId="{053C1F41-3811-4070-9FCB-BE7FD67C2FF4}" destId="{2314A41A-212B-496B-A2CA-122FD68B4259}" srcOrd="0" destOrd="0" presId="urn:microsoft.com/office/officeart/2008/layout/LinedList"/>
    <dgm:cxn modelId="{EE696509-E61C-4D51-B4AB-A4CBDCA3915C}" type="presParOf" srcId="{053C1F41-3811-4070-9FCB-BE7FD67C2FF4}" destId="{31859990-1177-44B3-BBDC-F9FA7E25004F}" srcOrd="1" destOrd="0" presId="urn:microsoft.com/office/officeart/2008/layout/LinedList"/>
    <dgm:cxn modelId="{EA35E5BF-26E3-485F-9852-B98E26CBF086}" type="presParOf" srcId="{C5C6F26B-F1F4-45D0-B96C-739A34A7E7D2}" destId="{03B7840C-8BE3-4847-82FA-116391006543}" srcOrd="6" destOrd="0" presId="urn:microsoft.com/office/officeart/2008/layout/LinedList"/>
    <dgm:cxn modelId="{AE00931D-0401-40DC-98ED-D948684BC0C9}" type="presParOf" srcId="{C5C6F26B-F1F4-45D0-B96C-739A34A7E7D2}" destId="{561E6465-1AC1-4F27-A1FE-AC77741A4C33}" srcOrd="7" destOrd="0" presId="urn:microsoft.com/office/officeart/2008/layout/LinedList"/>
    <dgm:cxn modelId="{07BBCC83-E464-45E0-8615-D1982F09AC18}" type="presParOf" srcId="{561E6465-1AC1-4F27-A1FE-AC77741A4C33}" destId="{E47CAA3D-E760-4216-86D3-9744428244B8}" srcOrd="0" destOrd="0" presId="urn:microsoft.com/office/officeart/2008/layout/LinedList"/>
    <dgm:cxn modelId="{9FDFC360-D6EF-4CEC-8B7F-BBFCC0416955}" type="presParOf" srcId="{561E6465-1AC1-4F27-A1FE-AC77741A4C33}" destId="{9294D71C-ED18-4145-8692-8343947BDB0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755630D-B58E-49FF-89C9-E670B0F26213}"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1145D61A-7D14-4C4F-A767-C5C6D5B966FC}">
      <dgm:prSet/>
      <dgm:spPr/>
      <dgm:t>
        <a:bodyPr/>
        <a:lstStyle/>
        <a:p>
          <a:r>
            <a:rPr lang="en-US" b="1"/>
            <a:t>Hạn chế của đồ án</a:t>
          </a:r>
          <a:endParaRPr lang="en-US"/>
        </a:p>
      </dgm:t>
    </dgm:pt>
    <dgm:pt modelId="{EC939E0D-4548-44EC-A49D-751B9EB44EE8}" type="parTrans" cxnId="{54C75830-17B8-43F7-8EA7-2113ACFE8DA9}">
      <dgm:prSet/>
      <dgm:spPr/>
      <dgm:t>
        <a:bodyPr/>
        <a:lstStyle/>
        <a:p>
          <a:endParaRPr lang="en-US"/>
        </a:p>
      </dgm:t>
    </dgm:pt>
    <dgm:pt modelId="{DD0D53D3-788F-4C49-8400-AD30A44AC646}" type="sibTrans" cxnId="{54C75830-17B8-43F7-8EA7-2113ACFE8DA9}">
      <dgm:prSet/>
      <dgm:spPr/>
      <dgm:t>
        <a:bodyPr/>
        <a:lstStyle/>
        <a:p>
          <a:endParaRPr lang="en-US"/>
        </a:p>
      </dgm:t>
    </dgm:pt>
    <dgm:pt modelId="{0B50B9F9-47D6-4FF6-82EE-A6950D3DF5C2}">
      <dgm:prSet/>
      <dgm:spPr/>
      <dgm:t>
        <a:bodyPr/>
        <a:lstStyle/>
        <a:p>
          <a:r>
            <a:rPr lang="en-US"/>
            <a:t>Hiệu suất chưa tối ưu hoàn hảo: Trong quá trình thử nghiệm, chúng em đã phát hiện ra một số vấn đề liên quan đến hiệu suất, đặc biệt là trong việc xử lý dữ liệu lớn và thời gian phản hồi của hệ thống.</a:t>
          </a:r>
        </a:p>
      </dgm:t>
    </dgm:pt>
    <dgm:pt modelId="{04089682-0817-4AF7-8F6A-DB6A38F6C706}" type="parTrans" cxnId="{E4A570A1-8EDA-4151-848D-9FEB7D3F8918}">
      <dgm:prSet/>
      <dgm:spPr/>
      <dgm:t>
        <a:bodyPr/>
        <a:lstStyle/>
        <a:p>
          <a:endParaRPr lang="en-US"/>
        </a:p>
      </dgm:t>
    </dgm:pt>
    <dgm:pt modelId="{B57AF2BF-9705-408F-8ADC-DAA0DE8CC127}" type="sibTrans" cxnId="{E4A570A1-8EDA-4151-848D-9FEB7D3F8918}">
      <dgm:prSet/>
      <dgm:spPr/>
      <dgm:t>
        <a:bodyPr/>
        <a:lstStyle/>
        <a:p>
          <a:endParaRPr lang="en-US"/>
        </a:p>
      </dgm:t>
    </dgm:pt>
    <dgm:pt modelId="{6BC93835-8014-4392-8DBE-A7B4C380DD31}">
      <dgm:prSet/>
      <dgm:spPr/>
      <dgm:t>
        <a:bodyPr/>
        <a:lstStyle/>
        <a:p>
          <a:r>
            <a:rPr lang="en-US"/>
            <a:t>Thiếu một số tính năng tiên tiến: Mặc dù hệ thống đã triển khai các tính năng cơ bản, nhưng vẫn còn thiếu một số tính năng tiên tiến như đăng bài và đăng tin.</a:t>
          </a:r>
        </a:p>
      </dgm:t>
    </dgm:pt>
    <dgm:pt modelId="{585EDD04-085F-4BD2-A1FD-4727011DE62B}" type="parTrans" cxnId="{08DDA027-9920-48CD-9984-56CA12747EC3}">
      <dgm:prSet/>
      <dgm:spPr/>
      <dgm:t>
        <a:bodyPr/>
        <a:lstStyle/>
        <a:p>
          <a:endParaRPr lang="en-US"/>
        </a:p>
      </dgm:t>
    </dgm:pt>
    <dgm:pt modelId="{F034724A-0183-4B03-9884-1D2BF2D1D88A}" type="sibTrans" cxnId="{08DDA027-9920-48CD-9984-56CA12747EC3}">
      <dgm:prSet/>
      <dgm:spPr/>
      <dgm:t>
        <a:bodyPr/>
        <a:lstStyle/>
        <a:p>
          <a:endParaRPr lang="en-US"/>
        </a:p>
      </dgm:t>
    </dgm:pt>
    <dgm:pt modelId="{D5406FA1-58C4-4569-B961-7AE4C7F74190}" type="pres">
      <dgm:prSet presAssocID="{C755630D-B58E-49FF-89C9-E670B0F26213}" presName="vert0" presStyleCnt="0">
        <dgm:presLayoutVars>
          <dgm:dir/>
          <dgm:animOne val="branch"/>
          <dgm:animLvl val="lvl"/>
        </dgm:presLayoutVars>
      </dgm:prSet>
      <dgm:spPr/>
    </dgm:pt>
    <dgm:pt modelId="{A18006E3-FC02-4452-A0B4-93DD6D2BD178}" type="pres">
      <dgm:prSet presAssocID="{1145D61A-7D14-4C4F-A767-C5C6D5B966FC}" presName="thickLine" presStyleLbl="alignNode1" presStyleIdx="0" presStyleCnt="3"/>
      <dgm:spPr/>
    </dgm:pt>
    <dgm:pt modelId="{E387A4BE-05D1-46F4-A89A-02CB755F92D2}" type="pres">
      <dgm:prSet presAssocID="{1145D61A-7D14-4C4F-A767-C5C6D5B966FC}" presName="horz1" presStyleCnt="0"/>
      <dgm:spPr/>
    </dgm:pt>
    <dgm:pt modelId="{1DAC5650-EED5-42D5-A286-48CE72E4F5C2}" type="pres">
      <dgm:prSet presAssocID="{1145D61A-7D14-4C4F-A767-C5C6D5B966FC}" presName="tx1" presStyleLbl="revTx" presStyleIdx="0" presStyleCnt="3"/>
      <dgm:spPr/>
    </dgm:pt>
    <dgm:pt modelId="{FA1A024F-1850-4E30-86EB-64B1F00516EA}" type="pres">
      <dgm:prSet presAssocID="{1145D61A-7D14-4C4F-A767-C5C6D5B966FC}" presName="vert1" presStyleCnt="0"/>
      <dgm:spPr/>
    </dgm:pt>
    <dgm:pt modelId="{AD6B924C-A969-4498-9AEA-84495FA88380}" type="pres">
      <dgm:prSet presAssocID="{0B50B9F9-47D6-4FF6-82EE-A6950D3DF5C2}" presName="thickLine" presStyleLbl="alignNode1" presStyleIdx="1" presStyleCnt="3"/>
      <dgm:spPr/>
    </dgm:pt>
    <dgm:pt modelId="{2796AC4F-7993-4036-B4D1-A4E051148A2E}" type="pres">
      <dgm:prSet presAssocID="{0B50B9F9-47D6-4FF6-82EE-A6950D3DF5C2}" presName="horz1" presStyleCnt="0"/>
      <dgm:spPr/>
    </dgm:pt>
    <dgm:pt modelId="{6F1C0CDE-BDED-4052-BB2A-3FC2ED5E2CC0}" type="pres">
      <dgm:prSet presAssocID="{0B50B9F9-47D6-4FF6-82EE-A6950D3DF5C2}" presName="tx1" presStyleLbl="revTx" presStyleIdx="1" presStyleCnt="3"/>
      <dgm:spPr/>
    </dgm:pt>
    <dgm:pt modelId="{F7C22B84-4B26-428F-AD5A-7349F382E0F0}" type="pres">
      <dgm:prSet presAssocID="{0B50B9F9-47D6-4FF6-82EE-A6950D3DF5C2}" presName="vert1" presStyleCnt="0"/>
      <dgm:spPr/>
    </dgm:pt>
    <dgm:pt modelId="{A83DFB70-1A7B-4577-B551-BF39CFFC27D3}" type="pres">
      <dgm:prSet presAssocID="{6BC93835-8014-4392-8DBE-A7B4C380DD31}" presName="thickLine" presStyleLbl="alignNode1" presStyleIdx="2" presStyleCnt="3"/>
      <dgm:spPr/>
    </dgm:pt>
    <dgm:pt modelId="{EDCFB485-747F-4379-8B64-29A8B404177D}" type="pres">
      <dgm:prSet presAssocID="{6BC93835-8014-4392-8DBE-A7B4C380DD31}" presName="horz1" presStyleCnt="0"/>
      <dgm:spPr/>
    </dgm:pt>
    <dgm:pt modelId="{55C9C01C-52B2-4D12-98B7-2AAF84136E8B}" type="pres">
      <dgm:prSet presAssocID="{6BC93835-8014-4392-8DBE-A7B4C380DD31}" presName="tx1" presStyleLbl="revTx" presStyleIdx="2" presStyleCnt="3"/>
      <dgm:spPr/>
    </dgm:pt>
    <dgm:pt modelId="{7A55B5A0-C2DD-48EA-839E-BCE85CA3BA21}" type="pres">
      <dgm:prSet presAssocID="{6BC93835-8014-4392-8DBE-A7B4C380DD31}" presName="vert1" presStyleCnt="0"/>
      <dgm:spPr/>
    </dgm:pt>
  </dgm:ptLst>
  <dgm:cxnLst>
    <dgm:cxn modelId="{08DDA027-9920-48CD-9984-56CA12747EC3}" srcId="{C755630D-B58E-49FF-89C9-E670B0F26213}" destId="{6BC93835-8014-4392-8DBE-A7B4C380DD31}" srcOrd="2" destOrd="0" parTransId="{585EDD04-085F-4BD2-A1FD-4727011DE62B}" sibTransId="{F034724A-0183-4B03-9884-1D2BF2D1D88A}"/>
    <dgm:cxn modelId="{54C75830-17B8-43F7-8EA7-2113ACFE8DA9}" srcId="{C755630D-B58E-49FF-89C9-E670B0F26213}" destId="{1145D61A-7D14-4C4F-A767-C5C6D5B966FC}" srcOrd="0" destOrd="0" parTransId="{EC939E0D-4548-44EC-A49D-751B9EB44EE8}" sibTransId="{DD0D53D3-788F-4C49-8400-AD30A44AC646}"/>
    <dgm:cxn modelId="{6D45226C-49E6-4DE9-8B9F-F4915BC3D7F1}" type="presOf" srcId="{0B50B9F9-47D6-4FF6-82EE-A6950D3DF5C2}" destId="{6F1C0CDE-BDED-4052-BB2A-3FC2ED5E2CC0}" srcOrd="0" destOrd="0" presId="urn:microsoft.com/office/officeart/2008/layout/LinedList"/>
    <dgm:cxn modelId="{E4A570A1-8EDA-4151-848D-9FEB7D3F8918}" srcId="{C755630D-B58E-49FF-89C9-E670B0F26213}" destId="{0B50B9F9-47D6-4FF6-82EE-A6950D3DF5C2}" srcOrd="1" destOrd="0" parTransId="{04089682-0817-4AF7-8F6A-DB6A38F6C706}" sibTransId="{B57AF2BF-9705-408F-8ADC-DAA0DE8CC127}"/>
    <dgm:cxn modelId="{A2B6F7B8-9E49-4FAA-8D79-F4BE1E1531E5}" type="presOf" srcId="{6BC93835-8014-4392-8DBE-A7B4C380DD31}" destId="{55C9C01C-52B2-4D12-98B7-2AAF84136E8B}" srcOrd="0" destOrd="0" presId="urn:microsoft.com/office/officeart/2008/layout/LinedList"/>
    <dgm:cxn modelId="{C6011AD4-FA7A-433C-8F50-C06E03A55EE8}" type="presOf" srcId="{1145D61A-7D14-4C4F-A767-C5C6D5B966FC}" destId="{1DAC5650-EED5-42D5-A286-48CE72E4F5C2}" srcOrd="0" destOrd="0" presId="urn:microsoft.com/office/officeart/2008/layout/LinedList"/>
    <dgm:cxn modelId="{976C80D6-B75C-46FC-91BE-B9D52BDCDF12}" type="presOf" srcId="{C755630D-B58E-49FF-89C9-E670B0F26213}" destId="{D5406FA1-58C4-4569-B961-7AE4C7F74190}" srcOrd="0" destOrd="0" presId="urn:microsoft.com/office/officeart/2008/layout/LinedList"/>
    <dgm:cxn modelId="{87DF0724-BC33-4E26-AE90-232B20300CF2}" type="presParOf" srcId="{D5406FA1-58C4-4569-B961-7AE4C7F74190}" destId="{A18006E3-FC02-4452-A0B4-93DD6D2BD178}" srcOrd="0" destOrd="0" presId="urn:microsoft.com/office/officeart/2008/layout/LinedList"/>
    <dgm:cxn modelId="{8607F8F3-98EA-408B-872E-CCE42F579BED}" type="presParOf" srcId="{D5406FA1-58C4-4569-B961-7AE4C7F74190}" destId="{E387A4BE-05D1-46F4-A89A-02CB755F92D2}" srcOrd="1" destOrd="0" presId="urn:microsoft.com/office/officeart/2008/layout/LinedList"/>
    <dgm:cxn modelId="{0409350B-41EA-4A0F-B645-F61F3E591D7A}" type="presParOf" srcId="{E387A4BE-05D1-46F4-A89A-02CB755F92D2}" destId="{1DAC5650-EED5-42D5-A286-48CE72E4F5C2}" srcOrd="0" destOrd="0" presId="urn:microsoft.com/office/officeart/2008/layout/LinedList"/>
    <dgm:cxn modelId="{92FF4FFE-ACF2-4B6F-B4C2-5F6D677F71ED}" type="presParOf" srcId="{E387A4BE-05D1-46F4-A89A-02CB755F92D2}" destId="{FA1A024F-1850-4E30-86EB-64B1F00516EA}" srcOrd="1" destOrd="0" presId="urn:microsoft.com/office/officeart/2008/layout/LinedList"/>
    <dgm:cxn modelId="{C941A6AF-8D95-4C20-9A74-8A4D7FD90E57}" type="presParOf" srcId="{D5406FA1-58C4-4569-B961-7AE4C7F74190}" destId="{AD6B924C-A969-4498-9AEA-84495FA88380}" srcOrd="2" destOrd="0" presId="urn:microsoft.com/office/officeart/2008/layout/LinedList"/>
    <dgm:cxn modelId="{AE269C50-62AD-445D-BDD4-1E0F1BE0E691}" type="presParOf" srcId="{D5406FA1-58C4-4569-B961-7AE4C7F74190}" destId="{2796AC4F-7993-4036-B4D1-A4E051148A2E}" srcOrd="3" destOrd="0" presId="urn:microsoft.com/office/officeart/2008/layout/LinedList"/>
    <dgm:cxn modelId="{EBC4CCB4-730C-4B37-B47B-0320E26AC01A}" type="presParOf" srcId="{2796AC4F-7993-4036-B4D1-A4E051148A2E}" destId="{6F1C0CDE-BDED-4052-BB2A-3FC2ED5E2CC0}" srcOrd="0" destOrd="0" presId="urn:microsoft.com/office/officeart/2008/layout/LinedList"/>
    <dgm:cxn modelId="{DABC7934-EAEE-4CBB-A9BD-0B0EF8841751}" type="presParOf" srcId="{2796AC4F-7993-4036-B4D1-A4E051148A2E}" destId="{F7C22B84-4B26-428F-AD5A-7349F382E0F0}" srcOrd="1" destOrd="0" presId="urn:microsoft.com/office/officeart/2008/layout/LinedList"/>
    <dgm:cxn modelId="{0C32631D-1D47-4036-85EF-FC2A07FA5631}" type="presParOf" srcId="{D5406FA1-58C4-4569-B961-7AE4C7F74190}" destId="{A83DFB70-1A7B-4577-B551-BF39CFFC27D3}" srcOrd="4" destOrd="0" presId="urn:microsoft.com/office/officeart/2008/layout/LinedList"/>
    <dgm:cxn modelId="{2DB5E4A9-2091-4A54-993E-32C314F5D512}" type="presParOf" srcId="{D5406FA1-58C4-4569-B961-7AE4C7F74190}" destId="{EDCFB485-747F-4379-8B64-29A8B404177D}" srcOrd="5" destOrd="0" presId="urn:microsoft.com/office/officeart/2008/layout/LinedList"/>
    <dgm:cxn modelId="{54E6774A-DA0A-4F01-BC35-BB8A9566A12D}" type="presParOf" srcId="{EDCFB485-747F-4379-8B64-29A8B404177D}" destId="{55C9C01C-52B2-4D12-98B7-2AAF84136E8B}" srcOrd="0" destOrd="0" presId="urn:microsoft.com/office/officeart/2008/layout/LinedList"/>
    <dgm:cxn modelId="{81BDBC37-1B5E-4A44-974D-4C2BB4F5966C}" type="presParOf" srcId="{EDCFB485-747F-4379-8B64-29A8B404177D}" destId="{7A55B5A0-C2DD-48EA-839E-BCE85CA3BA2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35523C-ED59-4CA3-8301-588A25EC601F}">
      <dsp:nvSpPr>
        <dsp:cNvPr id="0" name=""/>
        <dsp:cNvSpPr/>
      </dsp:nvSpPr>
      <dsp:spPr>
        <a:xfrm>
          <a:off x="0" y="0"/>
          <a:ext cx="7844117" cy="0"/>
        </a:xfrm>
        <a:prstGeom prst="lin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D7D9114F-98E0-489B-B6C7-4DB6FB489C82}">
      <dsp:nvSpPr>
        <dsp:cNvPr id="0" name=""/>
        <dsp:cNvSpPr/>
      </dsp:nvSpPr>
      <dsp:spPr>
        <a:xfrm>
          <a:off x="0" y="0"/>
          <a:ext cx="7844117" cy="1347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dirty="0"/>
            <a:t>Nguyễn</a:t>
          </a:r>
          <a:r>
            <a:rPr lang="vi-VN" sz="3800" kern="1200" dirty="0"/>
            <a:t> Thành Doanh</a:t>
          </a:r>
          <a:r>
            <a:rPr lang="en-US" sz="3800" kern="1200" dirty="0"/>
            <a:t> - 20054911</a:t>
          </a:r>
        </a:p>
      </dsp:txBody>
      <dsp:txXfrm>
        <a:off x="0" y="0"/>
        <a:ext cx="7844117" cy="1347143"/>
      </dsp:txXfrm>
    </dsp:sp>
    <dsp:sp modelId="{A5061499-CFEF-4B29-BA3E-A81E7CDFE1E7}">
      <dsp:nvSpPr>
        <dsp:cNvPr id="0" name=""/>
        <dsp:cNvSpPr/>
      </dsp:nvSpPr>
      <dsp:spPr>
        <a:xfrm>
          <a:off x="0" y="1347143"/>
          <a:ext cx="7844117" cy="0"/>
        </a:xfrm>
        <a:prstGeom prst="line">
          <a:avLst/>
        </a:prstGeom>
        <a:gradFill rotWithShape="0">
          <a:gsLst>
            <a:gs pos="0">
              <a:schemeClr val="accent2">
                <a:hueOff val="451605"/>
                <a:satOff val="-2211"/>
                <a:lumOff val="1242"/>
                <a:alphaOff val="0"/>
                <a:tint val="98000"/>
                <a:lumMod val="114000"/>
              </a:schemeClr>
            </a:gs>
            <a:gs pos="100000">
              <a:schemeClr val="accent2">
                <a:hueOff val="451605"/>
                <a:satOff val="-2211"/>
                <a:lumOff val="1242"/>
                <a:alphaOff val="0"/>
                <a:shade val="90000"/>
                <a:lumMod val="84000"/>
              </a:schemeClr>
            </a:gs>
          </a:gsLst>
          <a:lin ang="5400000" scaled="0"/>
        </a:gradFill>
        <a:ln w="9525" cap="rnd" cmpd="sng" algn="ctr">
          <a:solidFill>
            <a:schemeClr val="accent2">
              <a:hueOff val="451605"/>
              <a:satOff val="-2211"/>
              <a:lumOff val="1242"/>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4911496E-73E6-49D4-B9ED-4A57AAE3556C}">
      <dsp:nvSpPr>
        <dsp:cNvPr id="0" name=""/>
        <dsp:cNvSpPr/>
      </dsp:nvSpPr>
      <dsp:spPr>
        <a:xfrm>
          <a:off x="0" y="1347143"/>
          <a:ext cx="7844117" cy="1347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vi-VN" sz="3800" kern="1200" dirty="0"/>
            <a:t>Dương Tuấn Kiệt</a:t>
          </a:r>
          <a:r>
            <a:rPr lang="en-US" sz="3800" kern="1200" dirty="0"/>
            <a:t> - 20001545</a:t>
          </a:r>
        </a:p>
      </dsp:txBody>
      <dsp:txXfrm>
        <a:off x="0" y="1347143"/>
        <a:ext cx="7844117" cy="1347143"/>
      </dsp:txXfrm>
    </dsp:sp>
    <dsp:sp modelId="{9EAF4B18-7ED4-4E16-A286-ADEC7DAAC268}">
      <dsp:nvSpPr>
        <dsp:cNvPr id="0" name=""/>
        <dsp:cNvSpPr/>
      </dsp:nvSpPr>
      <dsp:spPr>
        <a:xfrm>
          <a:off x="0" y="2694286"/>
          <a:ext cx="7844117" cy="0"/>
        </a:xfrm>
        <a:prstGeom prst="line">
          <a:avLst/>
        </a:prstGeom>
        <a:gradFill rotWithShape="0">
          <a:gsLst>
            <a:gs pos="0">
              <a:schemeClr val="accent2">
                <a:hueOff val="903209"/>
                <a:satOff val="-4421"/>
                <a:lumOff val="2483"/>
                <a:alphaOff val="0"/>
                <a:tint val="98000"/>
                <a:lumMod val="114000"/>
              </a:schemeClr>
            </a:gs>
            <a:gs pos="100000">
              <a:schemeClr val="accent2">
                <a:hueOff val="903209"/>
                <a:satOff val="-4421"/>
                <a:lumOff val="2483"/>
                <a:alphaOff val="0"/>
                <a:shade val="90000"/>
                <a:lumMod val="84000"/>
              </a:schemeClr>
            </a:gs>
          </a:gsLst>
          <a:lin ang="5400000" scaled="0"/>
        </a:gradFill>
        <a:ln w="9525" cap="rnd" cmpd="sng" algn="ctr">
          <a:solidFill>
            <a:schemeClr val="accent2">
              <a:hueOff val="903209"/>
              <a:satOff val="-4421"/>
              <a:lumOff val="2483"/>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90481E3A-ACBB-4E5B-801F-EF6085E40332}">
      <dsp:nvSpPr>
        <dsp:cNvPr id="0" name=""/>
        <dsp:cNvSpPr/>
      </dsp:nvSpPr>
      <dsp:spPr>
        <a:xfrm>
          <a:off x="0" y="2694286"/>
          <a:ext cx="7844117" cy="1347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dirty="0"/>
            <a:t>Vũ</a:t>
          </a:r>
          <a:r>
            <a:rPr lang="vi-VN" sz="3800" kern="1200" dirty="0"/>
            <a:t> Thế Kiệt</a:t>
          </a:r>
          <a:r>
            <a:rPr lang="en-US" sz="3800" kern="1200" dirty="0"/>
            <a:t> - 20001565</a:t>
          </a:r>
        </a:p>
      </dsp:txBody>
      <dsp:txXfrm>
        <a:off x="0" y="2694286"/>
        <a:ext cx="7844117" cy="1347143"/>
      </dsp:txXfrm>
    </dsp:sp>
    <dsp:sp modelId="{137283C2-6FB5-4AC5-B992-E25BBB1708F7}">
      <dsp:nvSpPr>
        <dsp:cNvPr id="0" name=""/>
        <dsp:cNvSpPr/>
      </dsp:nvSpPr>
      <dsp:spPr>
        <a:xfrm>
          <a:off x="0" y="4041429"/>
          <a:ext cx="7844117" cy="0"/>
        </a:xfrm>
        <a:prstGeom prst="line">
          <a:avLst/>
        </a:prstGeom>
        <a:gradFill rotWithShape="0">
          <a:gsLst>
            <a:gs pos="0">
              <a:schemeClr val="accent2">
                <a:hueOff val="1354814"/>
                <a:satOff val="-6632"/>
                <a:lumOff val="3725"/>
                <a:alphaOff val="0"/>
                <a:tint val="98000"/>
                <a:lumMod val="114000"/>
              </a:schemeClr>
            </a:gs>
            <a:gs pos="100000">
              <a:schemeClr val="accent2">
                <a:hueOff val="1354814"/>
                <a:satOff val="-6632"/>
                <a:lumOff val="3725"/>
                <a:alphaOff val="0"/>
                <a:shade val="90000"/>
                <a:lumMod val="84000"/>
              </a:schemeClr>
            </a:gs>
          </a:gsLst>
          <a:lin ang="5400000" scaled="0"/>
        </a:gradFill>
        <a:ln w="9525" cap="rnd" cmpd="sng" algn="ctr">
          <a:solidFill>
            <a:schemeClr val="accent2">
              <a:hueOff val="1354814"/>
              <a:satOff val="-6632"/>
              <a:lumOff val="3725"/>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87FB4499-AE80-458F-B292-6229A94A0539}">
      <dsp:nvSpPr>
        <dsp:cNvPr id="0" name=""/>
        <dsp:cNvSpPr/>
      </dsp:nvSpPr>
      <dsp:spPr>
        <a:xfrm>
          <a:off x="0" y="4041429"/>
          <a:ext cx="7844117" cy="1347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dirty="0" err="1"/>
            <a:t>Trịnh</a:t>
          </a:r>
          <a:r>
            <a:rPr lang="vi-VN" sz="3800" kern="1200" dirty="0"/>
            <a:t> Phú Quý</a:t>
          </a:r>
          <a:r>
            <a:rPr lang="en-US" sz="3800" kern="1200" dirty="0"/>
            <a:t> - 20108831</a:t>
          </a:r>
        </a:p>
      </dsp:txBody>
      <dsp:txXfrm>
        <a:off x="0" y="4041429"/>
        <a:ext cx="7844117" cy="13471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83A381-00AF-47F8-BF49-FF3C256FD5A4}">
      <dsp:nvSpPr>
        <dsp:cNvPr id="0" name=""/>
        <dsp:cNvSpPr/>
      </dsp:nvSpPr>
      <dsp:spPr>
        <a:xfrm>
          <a:off x="0" y="424400"/>
          <a:ext cx="6666833" cy="604800"/>
        </a:xfrm>
        <a:prstGeom prst="rect">
          <a:avLst/>
        </a:prstGeom>
        <a:solidFill>
          <a:schemeClr val="lt1">
            <a:alpha val="90000"/>
            <a:hueOff val="0"/>
            <a:satOff val="0"/>
            <a:lumOff val="0"/>
            <a:alphaOff val="0"/>
          </a:schemeClr>
        </a:solidFill>
        <a:ln w="9525" cap="rnd"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0B20349-94F5-49D6-9CF2-13F5325F4F13}">
      <dsp:nvSpPr>
        <dsp:cNvPr id="0" name=""/>
        <dsp:cNvSpPr/>
      </dsp:nvSpPr>
      <dsp:spPr>
        <a:xfrm>
          <a:off x="333341" y="70160"/>
          <a:ext cx="4666783" cy="708480"/>
        </a:xfrm>
        <a:prstGeom prst="round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US" sz="2400" kern="1200"/>
            <a:t>Giới thiệu</a:t>
          </a:r>
        </a:p>
      </dsp:txBody>
      <dsp:txXfrm>
        <a:off x="367926" y="104745"/>
        <a:ext cx="4597613" cy="639310"/>
      </dsp:txXfrm>
    </dsp:sp>
    <dsp:sp modelId="{711AC44A-6DDB-45A3-BB8A-1842960C0FAB}">
      <dsp:nvSpPr>
        <dsp:cNvPr id="0" name=""/>
        <dsp:cNvSpPr/>
      </dsp:nvSpPr>
      <dsp:spPr>
        <a:xfrm>
          <a:off x="0" y="1513040"/>
          <a:ext cx="6666833" cy="604800"/>
        </a:xfrm>
        <a:prstGeom prst="rect">
          <a:avLst/>
        </a:prstGeom>
        <a:solidFill>
          <a:schemeClr val="lt1">
            <a:alpha val="90000"/>
            <a:hueOff val="0"/>
            <a:satOff val="0"/>
            <a:lumOff val="0"/>
            <a:alphaOff val="0"/>
          </a:schemeClr>
        </a:solidFill>
        <a:ln w="9525" cap="rnd" cmpd="sng" algn="ctr">
          <a:solidFill>
            <a:schemeClr val="accent5">
              <a:hueOff val="1559309"/>
              <a:satOff val="-1003"/>
              <a:lumOff val="686"/>
              <a:alphaOff val="0"/>
            </a:schemeClr>
          </a:solidFill>
          <a:prstDash val="solid"/>
        </a:ln>
        <a:effectLst/>
      </dsp:spPr>
      <dsp:style>
        <a:lnRef idx="1">
          <a:scrgbClr r="0" g="0" b="0"/>
        </a:lnRef>
        <a:fillRef idx="1">
          <a:scrgbClr r="0" g="0" b="0"/>
        </a:fillRef>
        <a:effectRef idx="0">
          <a:scrgbClr r="0" g="0" b="0"/>
        </a:effectRef>
        <a:fontRef idx="minor"/>
      </dsp:style>
    </dsp:sp>
    <dsp:sp modelId="{4EBC5E98-3A12-4443-BC1B-480CFB9C7C88}">
      <dsp:nvSpPr>
        <dsp:cNvPr id="0" name=""/>
        <dsp:cNvSpPr/>
      </dsp:nvSpPr>
      <dsp:spPr>
        <a:xfrm>
          <a:off x="333341" y="1158800"/>
          <a:ext cx="4666783" cy="708480"/>
        </a:xfrm>
        <a:prstGeom prst="roundRect">
          <a:avLst/>
        </a:prstGeom>
        <a:gradFill rotWithShape="0">
          <a:gsLst>
            <a:gs pos="0">
              <a:schemeClr val="accent5">
                <a:hueOff val="1559309"/>
                <a:satOff val="-1003"/>
                <a:lumOff val="686"/>
                <a:alphaOff val="0"/>
                <a:tint val="98000"/>
                <a:lumMod val="114000"/>
              </a:schemeClr>
            </a:gs>
            <a:gs pos="100000">
              <a:schemeClr val="accent5">
                <a:hueOff val="1559309"/>
                <a:satOff val="-1003"/>
                <a:lumOff val="686"/>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US" sz="2400" kern="1200" dirty="0" err="1"/>
            <a:t>Cơ</a:t>
          </a:r>
          <a:r>
            <a:rPr lang="en-US" sz="2400" kern="1200" dirty="0"/>
            <a:t> </a:t>
          </a:r>
          <a:r>
            <a:rPr lang="en-US" sz="2400" kern="1200" dirty="0" err="1"/>
            <a:t>sở</a:t>
          </a:r>
          <a:r>
            <a:rPr lang="en-US" sz="2400" kern="1200" dirty="0"/>
            <a:t> </a:t>
          </a:r>
          <a:r>
            <a:rPr lang="en-US" sz="2400" kern="1200" dirty="0" err="1"/>
            <a:t>lý</a:t>
          </a:r>
          <a:r>
            <a:rPr lang="en-US" sz="2400" kern="1200" dirty="0"/>
            <a:t> </a:t>
          </a:r>
          <a:r>
            <a:rPr lang="en-US" sz="2400" kern="1200" dirty="0" err="1"/>
            <a:t>thuyết</a:t>
          </a:r>
          <a:endParaRPr lang="en-US" sz="2400" kern="1200" dirty="0"/>
        </a:p>
      </dsp:txBody>
      <dsp:txXfrm>
        <a:off x="367926" y="1193385"/>
        <a:ext cx="4597613" cy="639310"/>
      </dsp:txXfrm>
    </dsp:sp>
    <dsp:sp modelId="{49344C2A-6B2D-4B0A-B33A-263C959CA141}">
      <dsp:nvSpPr>
        <dsp:cNvPr id="0" name=""/>
        <dsp:cNvSpPr/>
      </dsp:nvSpPr>
      <dsp:spPr>
        <a:xfrm>
          <a:off x="0" y="2601680"/>
          <a:ext cx="6666833" cy="604800"/>
        </a:xfrm>
        <a:prstGeom prst="rect">
          <a:avLst/>
        </a:prstGeom>
        <a:solidFill>
          <a:schemeClr val="lt1">
            <a:alpha val="90000"/>
            <a:hueOff val="0"/>
            <a:satOff val="0"/>
            <a:lumOff val="0"/>
            <a:alphaOff val="0"/>
          </a:schemeClr>
        </a:solidFill>
        <a:ln w="9525" cap="rnd" cmpd="sng" algn="ctr">
          <a:solidFill>
            <a:schemeClr val="accent5">
              <a:hueOff val="3118619"/>
              <a:satOff val="-2006"/>
              <a:lumOff val="1372"/>
              <a:alphaOff val="0"/>
            </a:schemeClr>
          </a:solidFill>
          <a:prstDash val="solid"/>
        </a:ln>
        <a:effectLst/>
      </dsp:spPr>
      <dsp:style>
        <a:lnRef idx="1">
          <a:scrgbClr r="0" g="0" b="0"/>
        </a:lnRef>
        <a:fillRef idx="1">
          <a:scrgbClr r="0" g="0" b="0"/>
        </a:fillRef>
        <a:effectRef idx="0">
          <a:scrgbClr r="0" g="0" b="0"/>
        </a:effectRef>
        <a:fontRef idx="minor"/>
      </dsp:style>
    </dsp:sp>
    <dsp:sp modelId="{3A618F90-ED5B-4782-8B8F-79C015651AC9}">
      <dsp:nvSpPr>
        <dsp:cNvPr id="0" name=""/>
        <dsp:cNvSpPr/>
      </dsp:nvSpPr>
      <dsp:spPr>
        <a:xfrm>
          <a:off x="333341" y="2247440"/>
          <a:ext cx="4666783" cy="708480"/>
        </a:xfrm>
        <a:prstGeom prst="roundRect">
          <a:avLst/>
        </a:prstGeom>
        <a:gradFill rotWithShape="0">
          <a:gsLst>
            <a:gs pos="0">
              <a:schemeClr val="accent5">
                <a:hueOff val="3118619"/>
                <a:satOff val="-2006"/>
                <a:lumOff val="1372"/>
                <a:alphaOff val="0"/>
                <a:tint val="98000"/>
                <a:lumMod val="114000"/>
              </a:schemeClr>
            </a:gs>
            <a:gs pos="100000">
              <a:schemeClr val="accent5">
                <a:hueOff val="3118619"/>
                <a:satOff val="-2006"/>
                <a:lumOff val="1372"/>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US" sz="2400" kern="1200" dirty="0" err="1"/>
            <a:t>Phân</a:t>
          </a:r>
          <a:r>
            <a:rPr lang="en-US" sz="2400" kern="1200" dirty="0"/>
            <a:t> </a:t>
          </a:r>
          <a:r>
            <a:rPr lang="en-US" sz="2400" kern="1200" dirty="0" err="1"/>
            <a:t>tích</a:t>
          </a:r>
          <a:r>
            <a:rPr lang="en-US" sz="2400" kern="1200" dirty="0"/>
            <a:t> </a:t>
          </a:r>
          <a:r>
            <a:rPr lang="en-US" sz="2400" kern="1200" dirty="0" err="1"/>
            <a:t>và</a:t>
          </a:r>
          <a:r>
            <a:rPr lang="en-US" sz="2400" kern="1200" dirty="0"/>
            <a:t> </a:t>
          </a:r>
          <a:r>
            <a:rPr lang="en-US" sz="2400" kern="1200" dirty="0" err="1"/>
            <a:t>thiết</a:t>
          </a:r>
          <a:r>
            <a:rPr lang="en-US" sz="2400" kern="1200" dirty="0"/>
            <a:t> </a:t>
          </a:r>
          <a:r>
            <a:rPr lang="en-US" sz="2400" kern="1200" dirty="0" err="1"/>
            <a:t>kế</a:t>
          </a:r>
          <a:endParaRPr lang="en-US" sz="2400" kern="1200" dirty="0"/>
        </a:p>
      </dsp:txBody>
      <dsp:txXfrm>
        <a:off x="367926" y="2282025"/>
        <a:ext cx="4597613" cy="639310"/>
      </dsp:txXfrm>
    </dsp:sp>
    <dsp:sp modelId="{D9166569-FB05-43B3-8AD2-C9254CA6EBCB}">
      <dsp:nvSpPr>
        <dsp:cNvPr id="0" name=""/>
        <dsp:cNvSpPr/>
      </dsp:nvSpPr>
      <dsp:spPr>
        <a:xfrm>
          <a:off x="0" y="3690319"/>
          <a:ext cx="6666833" cy="604800"/>
        </a:xfrm>
        <a:prstGeom prst="rect">
          <a:avLst/>
        </a:prstGeom>
        <a:solidFill>
          <a:schemeClr val="lt1">
            <a:alpha val="90000"/>
            <a:hueOff val="0"/>
            <a:satOff val="0"/>
            <a:lumOff val="0"/>
            <a:alphaOff val="0"/>
          </a:schemeClr>
        </a:solidFill>
        <a:ln w="9525" cap="rnd" cmpd="sng" algn="ctr">
          <a:solidFill>
            <a:schemeClr val="accent5">
              <a:hueOff val="4677928"/>
              <a:satOff val="-3010"/>
              <a:lumOff val="2058"/>
              <a:alphaOff val="0"/>
            </a:schemeClr>
          </a:solidFill>
          <a:prstDash val="solid"/>
        </a:ln>
        <a:effectLst/>
      </dsp:spPr>
      <dsp:style>
        <a:lnRef idx="1">
          <a:scrgbClr r="0" g="0" b="0"/>
        </a:lnRef>
        <a:fillRef idx="1">
          <a:scrgbClr r="0" g="0" b="0"/>
        </a:fillRef>
        <a:effectRef idx="0">
          <a:scrgbClr r="0" g="0" b="0"/>
        </a:effectRef>
        <a:fontRef idx="minor"/>
      </dsp:style>
    </dsp:sp>
    <dsp:sp modelId="{70EA8A33-E5FA-4BA5-94AA-79E0F2D39150}">
      <dsp:nvSpPr>
        <dsp:cNvPr id="0" name=""/>
        <dsp:cNvSpPr/>
      </dsp:nvSpPr>
      <dsp:spPr>
        <a:xfrm>
          <a:off x="333341" y="3336080"/>
          <a:ext cx="4666783" cy="708480"/>
        </a:xfrm>
        <a:prstGeom prst="roundRect">
          <a:avLst/>
        </a:prstGeom>
        <a:gradFill rotWithShape="0">
          <a:gsLst>
            <a:gs pos="0">
              <a:schemeClr val="accent5">
                <a:hueOff val="4677928"/>
                <a:satOff val="-3010"/>
                <a:lumOff val="2058"/>
                <a:alphaOff val="0"/>
                <a:tint val="98000"/>
                <a:lumMod val="114000"/>
              </a:schemeClr>
            </a:gs>
            <a:gs pos="100000">
              <a:schemeClr val="accent5">
                <a:hueOff val="4677928"/>
                <a:satOff val="-3010"/>
                <a:lumOff val="2058"/>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US" sz="2400" kern="1200"/>
            <a:t>Hiện thực</a:t>
          </a:r>
        </a:p>
      </dsp:txBody>
      <dsp:txXfrm>
        <a:off x="367926" y="3370665"/>
        <a:ext cx="4597613" cy="639310"/>
      </dsp:txXfrm>
    </dsp:sp>
    <dsp:sp modelId="{1225E1CB-772F-4943-8568-0EF39D6A0346}">
      <dsp:nvSpPr>
        <dsp:cNvPr id="0" name=""/>
        <dsp:cNvSpPr/>
      </dsp:nvSpPr>
      <dsp:spPr>
        <a:xfrm>
          <a:off x="0" y="4778959"/>
          <a:ext cx="6666833" cy="604800"/>
        </a:xfrm>
        <a:prstGeom prst="rect">
          <a:avLst/>
        </a:prstGeom>
        <a:solidFill>
          <a:schemeClr val="lt1">
            <a:alpha val="90000"/>
            <a:hueOff val="0"/>
            <a:satOff val="0"/>
            <a:lumOff val="0"/>
            <a:alphaOff val="0"/>
          </a:schemeClr>
        </a:solidFill>
        <a:ln w="9525" cap="rnd" cmpd="sng" algn="ctr">
          <a:solidFill>
            <a:schemeClr val="accent5">
              <a:hueOff val="6237238"/>
              <a:satOff val="-4013"/>
              <a:lumOff val="2744"/>
              <a:alphaOff val="0"/>
            </a:schemeClr>
          </a:solidFill>
          <a:prstDash val="solid"/>
        </a:ln>
        <a:effectLst/>
      </dsp:spPr>
      <dsp:style>
        <a:lnRef idx="1">
          <a:scrgbClr r="0" g="0" b="0"/>
        </a:lnRef>
        <a:fillRef idx="1">
          <a:scrgbClr r="0" g="0" b="0"/>
        </a:fillRef>
        <a:effectRef idx="0">
          <a:scrgbClr r="0" g="0" b="0"/>
        </a:effectRef>
        <a:fontRef idx="minor"/>
      </dsp:style>
    </dsp:sp>
    <dsp:sp modelId="{9804A9DC-FF04-4A5A-800B-34103534CA6A}">
      <dsp:nvSpPr>
        <dsp:cNvPr id="0" name=""/>
        <dsp:cNvSpPr/>
      </dsp:nvSpPr>
      <dsp:spPr>
        <a:xfrm>
          <a:off x="333341" y="4424719"/>
          <a:ext cx="4666783" cy="708480"/>
        </a:xfrm>
        <a:prstGeom prst="roundRect">
          <a:avLst/>
        </a:prstGeom>
        <a:gradFill rotWithShape="0">
          <a:gsLst>
            <a:gs pos="0">
              <a:schemeClr val="accent5">
                <a:hueOff val="6237238"/>
                <a:satOff val="-4013"/>
                <a:lumOff val="2744"/>
                <a:alphaOff val="0"/>
                <a:tint val="98000"/>
                <a:lumMod val="114000"/>
              </a:schemeClr>
            </a:gs>
            <a:gs pos="100000">
              <a:schemeClr val="accent5">
                <a:hueOff val="6237238"/>
                <a:satOff val="-4013"/>
                <a:lumOff val="2744"/>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US" sz="2400" kern="1200"/>
            <a:t>Kết luận</a:t>
          </a:r>
        </a:p>
      </dsp:txBody>
      <dsp:txXfrm>
        <a:off x="367926" y="4459304"/>
        <a:ext cx="4597613" cy="6393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BEF354-B11E-4F37-84FA-362D6A2B06CC}">
      <dsp:nvSpPr>
        <dsp:cNvPr id="0" name=""/>
        <dsp:cNvSpPr/>
      </dsp:nvSpPr>
      <dsp:spPr>
        <a:xfrm>
          <a:off x="0" y="0"/>
          <a:ext cx="6291714"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286E85-1E4B-433B-9294-ABC8FEA9A8F9}">
      <dsp:nvSpPr>
        <dsp:cNvPr id="0" name=""/>
        <dsp:cNvSpPr/>
      </dsp:nvSpPr>
      <dsp:spPr>
        <a:xfrm>
          <a:off x="0" y="0"/>
          <a:ext cx="6291714" cy="1382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a:t>Kết quả đạt được</a:t>
          </a:r>
          <a:endParaRPr lang="en-US" sz="1800" kern="1200"/>
        </a:p>
      </dsp:txBody>
      <dsp:txXfrm>
        <a:off x="0" y="0"/>
        <a:ext cx="6291714" cy="1382683"/>
      </dsp:txXfrm>
    </dsp:sp>
    <dsp:sp modelId="{DDF4F192-E098-43C1-81F3-770743964BF9}">
      <dsp:nvSpPr>
        <dsp:cNvPr id="0" name=""/>
        <dsp:cNvSpPr/>
      </dsp:nvSpPr>
      <dsp:spPr>
        <a:xfrm>
          <a:off x="0" y="1382683"/>
          <a:ext cx="6291714"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90263D-3717-4C3B-A873-E0E8E162D34B}">
      <dsp:nvSpPr>
        <dsp:cNvPr id="0" name=""/>
        <dsp:cNvSpPr/>
      </dsp:nvSpPr>
      <dsp:spPr>
        <a:xfrm>
          <a:off x="0" y="1382683"/>
          <a:ext cx="6291714" cy="1382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Triển khai thành công hệ thống gửi tin nhắn đa phương tiện: Nhóm em đã phát triển một ứng dụng gửi tin nhắn đa phương tiện giống như Zalo, cho phép người dùng gửi tin nhắn văn bản, hình ảnh, video</a:t>
          </a:r>
        </a:p>
      </dsp:txBody>
      <dsp:txXfrm>
        <a:off x="0" y="1382683"/>
        <a:ext cx="6291714" cy="1382683"/>
      </dsp:txXfrm>
    </dsp:sp>
    <dsp:sp modelId="{B8FF164C-9E64-4844-935B-CB21A0A7709D}">
      <dsp:nvSpPr>
        <dsp:cNvPr id="0" name=""/>
        <dsp:cNvSpPr/>
      </dsp:nvSpPr>
      <dsp:spPr>
        <a:xfrm>
          <a:off x="0" y="2765367"/>
          <a:ext cx="6291714"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14A41A-212B-496B-A2CA-122FD68B4259}">
      <dsp:nvSpPr>
        <dsp:cNvPr id="0" name=""/>
        <dsp:cNvSpPr/>
      </dsp:nvSpPr>
      <dsp:spPr>
        <a:xfrm>
          <a:off x="0" y="2765367"/>
          <a:ext cx="6291714" cy="1382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Tích hợp tính năng bảo mật và quản lý tài khoản: Hệ thống của chúng em bao gồm các tính năng bảo mật như xác thực hai yếu tố và quản lý tài khoản người dùng.</a:t>
          </a:r>
        </a:p>
      </dsp:txBody>
      <dsp:txXfrm>
        <a:off x="0" y="2765367"/>
        <a:ext cx="6291714" cy="1382683"/>
      </dsp:txXfrm>
    </dsp:sp>
    <dsp:sp modelId="{03B7840C-8BE3-4847-82FA-116391006543}">
      <dsp:nvSpPr>
        <dsp:cNvPr id="0" name=""/>
        <dsp:cNvSpPr/>
      </dsp:nvSpPr>
      <dsp:spPr>
        <a:xfrm>
          <a:off x="0" y="4148051"/>
          <a:ext cx="6291714"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7CAA3D-E760-4216-86D3-9744428244B8}">
      <dsp:nvSpPr>
        <dsp:cNvPr id="0" name=""/>
        <dsp:cNvSpPr/>
      </dsp:nvSpPr>
      <dsp:spPr>
        <a:xfrm>
          <a:off x="0" y="4148051"/>
          <a:ext cx="6291714" cy="1382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Sử dụng dịch vụ AWS để triển khai và quản lý hạ tầng: Chúng em đã tích hợp và sử dụng các dịch vụ của AWS như EC2, RDS và S3 để triển khai và quản lý hạ tầng của hệ thống.</a:t>
          </a:r>
        </a:p>
      </dsp:txBody>
      <dsp:txXfrm>
        <a:off x="0" y="4148051"/>
        <a:ext cx="6291714" cy="138268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8006E3-FC02-4452-A0B4-93DD6D2BD178}">
      <dsp:nvSpPr>
        <dsp:cNvPr id="0" name=""/>
        <dsp:cNvSpPr/>
      </dsp:nvSpPr>
      <dsp:spPr>
        <a:xfrm>
          <a:off x="0" y="2700"/>
          <a:ext cx="6291714" cy="0"/>
        </a:xfrm>
        <a:prstGeom prst="line">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AC5650-EED5-42D5-A286-48CE72E4F5C2}">
      <dsp:nvSpPr>
        <dsp:cNvPr id="0" name=""/>
        <dsp:cNvSpPr/>
      </dsp:nvSpPr>
      <dsp:spPr>
        <a:xfrm>
          <a:off x="0" y="2700"/>
          <a:ext cx="6291714" cy="1841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Hạn chế của đồ án</a:t>
          </a:r>
          <a:endParaRPr lang="en-US" sz="2200" kern="1200"/>
        </a:p>
      </dsp:txBody>
      <dsp:txXfrm>
        <a:off x="0" y="2700"/>
        <a:ext cx="6291714" cy="1841777"/>
      </dsp:txXfrm>
    </dsp:sp>
    <dsp:sp modelId="{AD6B924C-A969-4498-9AEA-84495FA88380}">
      <dsp:nvSpPr>
        <dsp:cNvPr id="0" name=""/>
        <dsp:cNvSpPr/>
      </dsp:nvSpPr>
      <dsp:spPr>
        <a:xfrm>
          <a:off x="0" y="1844478"/>
          <a:ext cx="6291714" cy="0"/>
        </a:xfrm>
        <a:prstGeom prst="line">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1C0CDE-BDED-4052-BB2A-3FC2ED5E2CC0}">
      <dsp:nvSpPr>
        <dsp:cNvPr id="0" name=""/>
        <dsp:cNvSpPr/>
      </dsp:nvSpPr>
      <dsp:spPr>
        <a:xfrm>
          <a:off x="0" y="1844478"/>
          <a:ext cx="6291714" cy="1841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Hiệu suất chưa tối ưu hoàn hảo: Trong quá trình thử nghiệm, chúng em đã phát hiện ra một số vấn đề liên quan đến hiệu suất, đặc biệt là trong việc xử lý dữ liệu lớn và thời gian phản hồi của hệ thống.</a:t>
          </a:r>
        </a:p>
      </dsp:txBody>
      <dsp:txXfrm>
        <a:off x="0" y="1844478"/>
        <a:ext cx="6291714" cy="1841777"/>
      </dsp:txXfrm>
    </dsp:sp>
    <dsp:sp modelId="{A83DFB70-1A7B-4577-B551-BF39CFFC27D3}">
      <dsp:nvSpPr>
        <dsp:cNvPr id="0" name=""/>
        <dsp:cNvSpPr/>
      </dsp:nvSpPr>
      <dsp:spPr>
        <a:xfrm>
          <a:off x="0" y="3686256"/>
          <a:ext cx="6291714" cy="0"/>
        </a:xfrm>
        <a:prstGeom prst="line">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C9C01C-52B2-4D12-98B7-2AAF84136E8B}">
      <dsp:nvSpPr>
        <dsp:cNvPr id="0" name=""/>
        <dsp:cNvSpPr/>
      </dsp:nvSpPr>
      <dsp:spPr>
        <a:xfrm>
          <a:off x="0" y="3686256"/>
          <a:ext cx="6291714" cy="1841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Thiếu một số tính năng tiên tiến: Mặc dù hệ thống đã triển khai các tính năng cơ bản, nhưng vẫn còn thiếu một số tính năng tiên tiến như đăng bài và đăng tin.</a:t>
          </a:r>
        </a:p>
      </dsp:txBody>
      <dsp:txXfrm>
        <a:off x="0" y="3686256"/>
        <a:ext cx="6291714" cy="184177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vi-VN"/>
              <a:t>Bấm để sửa kiểu tiêu đề Bản cái</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vi-VN"/>
              <a:t>Bấm để chỉnh sửa kiểu tiêu đề phụ của Bản cái</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pPr/>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1079618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Ảnh Toàn cảnh cùng vớ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a:t>Bấm biểu tượng để thêm hình ảnh</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F4D57BDD-E64A-4D27-8978-82FFCA18A12C}" type="datetimeFigureOut">
              <a:rPr lang="en-US" smtClean="0"/>
              <a:pPr/>
              <a:t>5/19/2024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2607461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êu đề và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vi-VN"/>
              <a:t>Bấm để sửa kiểu tiêu đề Bản cái</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F4D57BDD-E64A-4D27-8978-82FFCA18A12C}" type="datetimeFigureOut">
              <a:rPr lang="en-US" smtClean="0"/>
              <a:pPr/>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3574496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rích dẫn cùng vớ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vi-VN"/>
              <a:t>Bấm để sửa kiểu tiêu đề Bản cái</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vi-VN"/>
              <a:t>Bấm để chỉnh sửa kiểu văn bản của Bản cái</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F4D57BDD-E64A-4D27-8978-82FFCA18A12C}" type="datetimeFigureOut">
              <a:rPr lang="en-US" smtClean="0"/>
              <a:pPr/>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89204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anh Thiếp">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vi-VN"/>
              <a:t>Bấm để sửa kiểu tiêu đề Bản cái</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F4D57BDD-E64A-4D27-8978-82FFCA18A12C}" type="datetimeFigureOut">
              <a:rPr lang="en-US" smtClean="0"/>
              <a:pPr/>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4254993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ộ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vi-VN"/>
              <a:t>Bấm để sửa kiểu tiêu đề Bản cái</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4D57BDD-E64A-4D27-8978-82FFCA18A12C}" type="datetimeFigureOut">
              <a:rPr lang="en-US" smtClean="0"/>
              <a:pPr/>
              <a:t>5/19/2024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30158305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ột Hình ản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vi-VN"/>
              <a:t>Bấm để sửa kiểu tiêu đề Bản cái</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a:t>Bấm biểu tượng để thêm hình ảnh</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a:t>Bấm biểu tượng để thêm hình ảnh</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a:t>Bấm biểu tượng để thêm hình ảnh</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4D57BDD-E64A-4D27-8978-82FFCA18A12C}" type="datetimeFigureOut">
              <a:rPr lang="en-US" smtClean="0"/>
              <a:pPr/>
              <a:t>5/19/2024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918559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Vertical Text Placeholder 2"/>
          <p:cNvSpPr>
            <a:spLocks noGrp="1"/>
          </p:cNvSpPr>
          <p:nvPr>
            <p:ph type="body" orient="vert" idx="1"/>
          </p:nvPr>
        </p:nvSpPr>
        <p:spPr/>
        <p:txBody>
          <a:bodyPr vert="eaVert" anchor="t" anchorCtr="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pPr/>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17423632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vi-VN"/>
              <a:t>Bấm để sửa kiểu tiêu đề Bản cái</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pPr/>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3312708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3"/>
          <p:cNvSpPr>
            <a:spLocks noGrp="1"/>
          </p:cNvSpPr>
          <p:nvPr>
            <p:ph type="dt" sz="half" idx="10"/>
          </p:nvPr>
        </p:nvSpPr>
        <p:spPr/>
        <p:txBody>
          <a:bodyPr/>
          <a:lstStyle/>
          <a:p>
            <a:fld id="{F4D57BDD-E64A-4D27-8978-82FFCA18A12C}"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534896142"/>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vi-VN"/>
              <a:t>Bấm để sửa kiểu tiêu đề Bản cái</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F4D57BDD-E64A-4D27-8978-82FFCA18A12C}" type="datetimeFigureOut">
              <a:rPr lang="en-US" smtClean="0"/>
              <a:pPr/>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3084424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Date Placeholder 4"/>
          <p:cNvSpPr>
            <a:spLocks noGrp="1"/>
          </p:cNvSpPr>
          <p:nvPr>
            <p:ph type="dt" sz="half" idx="10"/>
          </p:nvPr>
        </p:nvSpPr>
        <p:spPr/>
        <p:txBody>
          <a:bodyPr/>
          <a:lstStyle/>
          <a:p>
            <a:fld id="{F4D57BDD-E64A-4D27-8978-82FFCA18A12C}" type="datetimeFigureOut">
              <a:rPr lang="en-US" smtClean="0"/>
              <a:pPr/>
              <a:t>5/19/2024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996524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vi-VN"/>
              <a:t>Bấm để sửa kiểu tiêu đề Bản cái</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6"/>
          <p:cNvSpPr>
            <a:spLocks noGrp="1"/>
          </p:cNvSpPr>
          <p:nvPr>
            <p:ph type="dt" sz="half" idx="10"/>
          </p:nvPr>
        </p:nvSpPr>
        <p:spPr/>
        <p:txBody>
          <a:bodyPr/>
          <a:lstStyle/>
          <a:p>
            <a:fld id="{F4D57BDD-E64A-4D27-8978-82FFCA18A12C}" type="datetimeFigureOut">
              <a:rPr lang="en-US" smtClean="0"/>
              <a:pPr/>
              <a:t>5/19/2024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3030466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7" name="Date Placeholder 2"/>
          <p:cNvSpPr>
            <a:spLocks noGrp="1"/>
          </p:cNvSpPr>
          <p:nvPr>
            <p:ph type="dt" sz="half" idx="10"/>
          </p:nvPr>
        </p:nvSpPr>
        <p:spPr/>
        <p:txBody>
          <a:bodyPr/>
          <a:lstStyle/>
          <a:p>
            <a:fld id="{F4D57BDD-E64A-4D27-8978-82FFCA18A12C}" type="datetimeFigureOut">
              <a:rPr lang="en-US" smtClean="0"/>
              <a:pPr/>
              <a:t>5/19/2024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2771716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4D57BDD-E64A-4D27-8978-82FFCA18A12C}" type="datetimeFigureOut">
              <a:rPr lang="en-US" smtClean="0"/>
              <a:pPr/>
              <a:t>5/19/2024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3324573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vi-VN"/>
              <a:t>Bấm để sửa kiểu tiêu đề Bản cái</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7" name="Date Placeholder 4"/>
          <p:cNvSpPr>
            <a:spLocks noGrp="1"/>
          </p:cNvSpPr>
          <p:nvPr>
            <p:ph type="dt" sz="half" idx="10"/>
          </p:nvPr>
        </p:nvSpPr>
        <p:spPr/>
        <p:txBody>
          <a:bodyPr/>
          <a:lstStyle/>
          <a:p>
            <a:fld id="{F4D57BDD-E64A-4D27-8978-82FFCA18A12C}" type="datetimeFigureOut">
              <a:rPr lang="en-US" smtClean="0"/>
              <a:pPr/>
              <a:t>5/19/2024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1924027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a:t>Bấm biểu tượng để thêm hình ảnh</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F4D57BDD-E64A-4D27-8978-82FFCA18A12C}" type="datetimeFigureOut">
              <a:rPr lang="en-US" smtClean="0"/>
              <a:pPr/>
              <a:t>5/19/2024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2960127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vi-VN"/>
              <a:t>Bấm để sửa kiểu tiêu đề Bản cái</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4D57BDD-E64A-4D27-8978-82FFCA18A12C}" type="datetimeFigureOut">
              <a:rPr lang="en-US" smtClean="0"/>
              <a:pPr/>
              <a:t>5/19/2024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2415807145"/>
      </p:ext>
    </p:extLst>
  </p:cSld>
  <p:clrMap bg1="dk1" tx1="lt1" bg2="dk2" tx2="lt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Lst>
  <p:transition spd="slow">
    <p:wipe/>
  </p:transition>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0F397-5E7F-4138-B84E-D933ED654325}"/>
              </a:ext>
            </a:extLst>
          </p:cNvPr>
          <p:cNvSpPr>
            <a:spLocks noGrp="1"/>
          </p:cNvSpPr>
          <p:nvPr>
            <p:ph type="ctrTitle"/>
          </p:nvPr>
        </p:nvSpPr>
        <p:spPr>
          <a:xfrm>
            <a:off x="699714" y="5490971"/>
            <a:ext cx="6962072" cy="1159200"/>
          </a:xfrm>
        </p:spPr>
        <p:txBody>
          <a:bodyPr anchor="ctr">
            <a:normAutofit fontScale="90000"/>
          </a:bodyPr>
          <a:lstStyle/>
          <a:p>
            <a:pPr algn="l"/>
            <a:r>
              <a:rPr lang="en-US" sz="2800" b="1" dirty="0" err="1">
                <a:solidFill>
                  <a:srgbClr val="FFFFFF"/>
                </a:solidFill>
                <a:latin typeface="Arial" panose="020B0604020202020204" pitchFamily="34" charset="0"/>
                <a:cs typeface="Arial" panose="020B0604020202020204" pitchFamily="34" charset="0"/>
              </a:rPr>
              <a:t>CÔNG</a:t>
            </a:r>
            <a:r>
              <a:rPr lang="en-US" sz="2800" b="1" dirty="0">
                <a:solidFill>
                  <a:srgbClr val="FFFFFF"/>
                </a:solidFill>
                <a:latin typeface="Arial" panose="020B0604020202020204" pitchFamily="34" charset="0"/>
                <a:cs typeface="Arial" panose="020B0604020202020204" pitchFamily="34" charset="0"/>
              </a:rPr>
              <a:t> </a:t>
            </a:r>
            <a:r>
              <a:rPr lang="en-US" sz="2800" b="1" dirty="0" err="1">
                <a:solidFill>
                  <a:srgbClr val="FFFFFF"/>
                </a:solidFill>
                <a:latin typeface="Arial" panose="020B0604020202020204" pitchFamily="34" charset="0"/>
                <a:cs typeface="Arial" panose="020B0604020202020204" pitchFamily="34" charset="0"/>
              </a:rPr>
              <a:t>NGHỆ</a:t>
            </a:r>
            <a:r>
              <a:rPr lang="en-US" sz="2800" b="1" dirty="0">
                <a:solidFill>
                  <a:srgbClr val="FFFFFF"/>
                </a:solidFill>
                <a:latin typeface="Arial" panose="020B0604020202020204" pitchFamily="34" charset="0"/>
                <a:cs typeface="Arial" panose="020B0604020202020204" pitchFamily="34" charset="0"/>
              </a:rPr>
              <a:t> </a:t>
            </a:r>
            <a:r>
              <a:rPr lang="en-US" sz="2800" b="1" dirty="0" err="1">
                <a:solidFill>
                  <a:srgbClr val="FFFFFF"/>
                </a:solidFill>
                <a:latin typeface="Arial" panose="020B0604020202020204" pitchFamily="34" charset="0"/>
                <a:cs typeface="Arial" panose="020B0604020202020204" pitchFamily="34" charset="0"/>
              </a:rPr>
              <a:t>MỚI</a:t>
            </a:r>
            <a:r>
              <a:rPr lang="en-US" sz="2800" b="1" dirty="0">
                <a:solidFill>
                  <a:srgbClr val="FFFFFF"/>
                </a:solidFill>
                <a:latin typeface="Arial" panose="020B0604020202020204" pitchFamily="34" charset="0"/>
                <a:cs typeface="Arial" panose="020B0604020202020204" pitchFamily="34" charset="0"/>
              </a:rPr>
              <a:t> TRONG </a:t>
            </a:r>
            <a:r>
              <a:rPr lang="en-US" sz="2800" b="1" dirty="0" err="1">
                <a:solidFill>
                  <a:srgbClr val="FFFFFF"/>
                </a:solidFill>
                <a:latin typeface="Arial" panose="020B0604020202020204" pitchFamily="34" charset="0"/>
                <a:cs typeface="Arial" panose="020B0604020202020204" pitchFamily="34" charset="0"/>
              </a:rPr>
              <a:t>PHÁT</a:t>
            </a:r>
            <a:r>
              <a:rPr lang="en-US" sz="2800" b="1" dirty="0">
                <a:solidFill>
                  <a:srgbClr val="FFFFFF"/>
                </a:solidFill>
                <a:latin typeface="Arial" panose="020B0604020202020204" pitchFamily="34" charset="0"/>
                <a:cs typeface="Arial" panose="020B0604020202020204" pitchFamily="34" charset="0"/>
              </a:rPr>
              <a:t> </a:t>
            </a:r>
            <a:r>
              <a:rPr lang="en-US" sz="2800" b="1" dirty="0" err="1">
                <a:solidFill>
                  <a:srgbClr val="FFFFFF"/>
                </a:solidFill>
                <a:latin typeface="Arial" panose="020B0604020202020204" pitchFamily="34" charset="0"/>
                <a:cs typeface="Arial" panose="020B0604020202020204" pitchFamily="34" charset="0"/>
              </a:rPr>
              <a:t>TRIỂN</a:t>
            </a:r>
            <a:r>
              <a:rPr lang="en-US" sz="2800" b="1" dirty="0">
                <a:solidFill>
                  <a:srgbClr val="FFFFFF"/>
                </a:solidFill>
                <a:latin typeface="Arial" panose="020B0604020202020204" pitchFamily="34" charset="0"/>
                <a:cs typeface="Arial" panose="020B0604020202020204" pitchFamily="34" charset="0"/>
              </a:rPr>
              <a:t> </a:t>
            </a:r>
            <a:r>
              <a:rPr lang="en-US" sz="2800" b="1" dirty="0" err="1">
                <a:solidFill>
                  <a:srgbClr val="FFFFFF"/>
                </a:solidFill>
                <a:latin typeface="Arial" panose="020B0604020202020204" pitchFamily="34" charset="0"/>
                <a:cs typeface="Arial" panose="020B0604020202020204" pitchFamily="34" charset="0"/>
              </a:rPr>
              <a:t>ỨNG</a:t>
            </a:r>
            <a:r>
              <a:rPr lang="en-US" sz="2800" b="1" dirty="0">
                <a:solidFill>
                  <a:srgbClr val="FFFFFF"/>
                </a:solidFill>
                <a:latin typeface="Arial" panose="020B0604020202020204" pitchFamily="34" charset="0"/>
                <a:cs typeface="Arial" panose="020B0604020202020204" pitchFamily="34" charset="0"/>
              </a:rPr>
              <a:t> </a:t>
            </a:r>
            <a:r>
              <a:rPr lang="en-US" sz="2800" b="1" dirty="0" err="1">
                <a:solidFill>
                  <a:srgbClr val="FFFFFF"/>
                </a:solidFill>
                <a:latin typeface="Arial" panose="020B0604020202020204" pitchFamily="34" charset="0"/>
                <a:cs typeface="Arial" panose="020B0604020202020204" pitchFamily="34" charset="0"/>
              </a:rPr>
              <a:t>DỤNG</a:t>
            </a:r>
            <a:r>
              <a:rPr lang="en-US" sz="2800" b="1" dirty="0">
                <a:solidFill>
                  <a:srgbClr val="FFFFFF"/>
                </a:solidFill>
                <a:latin typeface="Arial" panose="020B0604020202020204" pitchFamily="34" charset="0"/>
                <a:cs typeface="Arial" panose="020B0604020202020204" pitchFamily="34" charset="0"/>
              </a:rPr>
              <a:t> </a:t>
            </a:r>
            <a:r>
              <a:rPr lang="en-US" sz="2800" b="1" dirty="0" err="1">
                <a:solidFill>
                  <a:srgbClr val="FFFFFF"/>
                </a:solidFill>
                <a:latin typeface="Arial" panose="020B0604020202020204" pitchFamily="34" charset="0"/>
                <a:cs typeface="Arial" panose="020B0604020202020204" pitchFamily="34" charset="0"/>
              </a:rPr>
              <a:t>CÔNG</a:t>
            </a:r>
            <a:r>
              <a:rPr lang="en-US" sz="2800" b="1" dirty="0">
                <a:solidFill>
                  <a:srgbClr val="FFFFFF"/>
                </a:solidFill>
                <a:latin typeface="Arial" panose="020B0604020202020204" pitchFamily="34" charset="0"/>
                <a:cs typeface="Arial" panose="020B0604020202020204" pitchFamily="34" charset="0"/>
              </a:rPr>
              <a:t> </a:t>
            </a:r>
            <a:r>
              <a:rPr lang="en-US" sz="2800" b="1" dirty="0" err="1">
                <a:solidFill>
                  <a:srgbClr val="FFFFFF"/>
                </a:solidFill>
                <a:latin typeface="Arial" panose="020B0604020202020204" pitchFamily="34" charset="0"/>
                <a:cs typeface="Arial" panose="020B0604020202020204" pitchFamily="34" charset="0"/>
              </a:rPr>
              <a:t>NGHỆ</a:t>
            </a:r>
            <a:r>
              <a:rPr lang="en-US" sz="2800" b="1" dirty="0">
                <a:solidFill>
                  <a:srgbClr val="FFFFFF"/>
                </a:solidFill>
                <a:latin typeface="Arial" panose="020B0604020202020204" pitchFamily="34" charset="0"/>
                <a:cs typeface="Arial" panose="020B0604020202020204" pitchFamily="34" charset="0"/>
              </a:rPr>
              <a:t> THÔNG TIN</a:t>
            </a:r>
            <a:br>
              <a:rPr lang="en-US" sz="2800" b="1" dirty="0">
                <a:solidFill>
                  <a:srgbClr val="FFFFFF"/>
                </a:solidFill>
                <a:latin typeface="Arial" panose="020B0604020202020204" pitchFamily="34" charset="0"/>
                <a:cs typeface="Arial" panose="020B0604020202020204" pitchFamily="34" charset="0"/>
              </a:rPr>
            </a:br>
            <a:r>
              <a:rPr lang="en-US" sz="2800" b="1" dirty="0" err="1">
                <a:solidFill>
                  <a:srgbClr val="FFFFFF"/>
                </a:solidFill>
                <a:latin typeface="Arial" panose="020B0604020202020204" pitchFamily="34" charset="0"/>
                <a:cs typeface="Arial" panose="020B0604020202020204" pitchFamily="34" charset="0"/>
              </a:rPr>
              <a:t>Giảng</a:t>
            </a:r>
            <a:r>
              <a:rPr lang="en-US" sz="2800" b="1" dirty="0">
                <a:solidFill>
                  <a:srgbClr val="FFFFFF"/>
                </a:solidFill>
                <a:latin typeface="Arial" panose="020B0604020202020204" pitchFamily="34" charset="0"/>
                <a:cs typeface="Arial" panose="020B0604020202020204" pitchFamily="34" charset="0"/>
              </a:rPr>
              <a:t> Viên: Tôn Long </a:t>
            </a:r>
            <a:r>
              <a:rPr lang="en-US" sz="2800" b="1" dirty="0" err="1">
                <a:solidFill>
                  <a:srgbClr val="FFFFFF"/>
                </a:solidFill>
                <a:latin typeface="Arial" panose="020B0604020202020204" pitchFamily="34" charset="0"/>
                <a:cs typeface="Arial" panose="020B0604020202020204" pitchFamily="34" charset="0"/>
              </a:rPr>
              <a:t>Phước</a:t>
            </a:r>
            <a:endParaRPr lang="en-US" sz="2800" b="1" dirty="0">
              <a:solidFill>
                <a:srgbClr val="FFFFFF"/>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E9E2F615-D456-44BF-A24B-1617CEEB5EB9}"/>
              </a:ext>
            </a:extLst>
          </p:cNvPr>
          <p:cNvSpPr>
            <a:spLocks noGrp="1"/>
          </p:cNvSpPr>
          <p:nvPr>
            <p:ph type="subTitle" idx="1"/>
          </p:nvPr>
        </p:nvSpPr>
        <p:spPr>
          <a:xfrm>
            <a:off x="8456522" y="5633765"/>
            <a:ext cx="3408555" cy="873612"/>
          </a:xfrm>
        </p:spPr>
        <p:txBody>
          <a:bodyPr anchor="ctr">
            <a:normAutofit/>
          </a:bodyPr>
          <a:lstStyle/>
          <a:p>
            <a:pPr algn="l"/>
            <a:r>
              <a:rPr lang="en-US" sz="4800" dirty="0" err="1">
                <a:solidFill>
                  <a:srgbClr val="FFFFFF"/>
                </a:solidFill>
              </a:rPr>
              <a:t>NHÓM</a:t>
            </a:r>
            <a:r>
              <a:rPr lang="en-US" sz="4800" dirty="0">
                <a:solidFill>
                  <a:srgbClr val="FFFFFF"/>
                </a:solidFill>
              </a:rPr>
              <a:t> 16</a:t>
            </a:r>
          </a:p>
        </p:txBody>
      </p:sp>
      <p:pic>
        <p:nvPicPr>
          <p:cNvPr id="18" name="Picture 3" descr="A web of dots connected">
            <a:extLst>
              <a:ext uri="{FF2B5EF4-FFF2-40B4-BE49-F238E27FC236}">
                <a16:creationId xmlns:a16="http://schemas.microsoft.com/office/drawing/2014/main" id="{E03ACE6F-1298-4083-28F0-CD86548B36B9}"/>
              </a:ext>
            </a:extLst>
          </p:cNvPr>
          <p:cNvPicPr>
            <a:picLocks noChangeAspect="1"/>
          </p:cNvPicPr>
          <p:nvPr/>
        </p:nvPicPr>
        <p:blipFill rotWithShape="1">
          <a:blip r:embed="rId2"/>
          <a:srcRect l="10499" r="1" b="1"/>
          <a:stretch/>
        </p:blipFill>
        <p:spPr>
          <a:xfrm>
            <a:off x="1623148" y="390832"/>
            <a:ext cx="9038323" cy="4519114"/>
          </a:xfrm>
          <a:prstGeom prst="rect">
            <a:avLst/>
          </a:prstGeom>
        </p:spPr>
      </p:pic>
      <p:pic>
        <p:nvPicPr>
          <p:cNvPr id="14" name="Picture 4">
            <a:extLst>
              <a:ext uri="{FF2B5EF4-FFF2-40B4-BE49-F238E27FC236}">
                <a16:creationId xmlns:a16="http://schemas.microsoft.com/office/drawing/2014/main" id="{A4A77A7C-A877-4E17-8475-F9F060B4A7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69145" cy="45720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a:extLst>
              <a:ext uri="{FF2B5EF4-FFF2-40B4-BE49-F238E27FC236}">
                <a16:creationId xmlns:a16="http://schemas.microsoft.com/office/drawing/2014/main" id="{EC27296A-E960-4F4F-BC57-8D6475452665}"/>
              </a:ext>
            </a:extLst>
          </p:cNvPr>
          <p:cNvPicPr/>
          <p:nvPr/>
        </p:nvPicPr>
        <p:blipFill>
          <a:blip r:embed="rId4">
            <a:extLst>
              <a:ext uri="{28A0092B-C50C-407E-A947-70E740481C1C}">
                <a14:useLocalDpi xmlns:a14="http://schemas.microsoft.com/office/drawing/2010/main" val="0"/>
              </a:ext>
            </a:extLst>
          </a:blip>
          <a:stretch>
            <a:fillRect/>
          </a:stretch>
        </p:blipFill>
        <p:spPr>
          <a:xfrm>
            <a:off x="3305805" y="1505475"/>
            <a:ext cx="5580380" cy="2271395"/>
          </a:xfrm>
          <a:prstGeom prst="rect">
            <a:avLst/>
          </a:prstGeom>
        </p:spPr>
      </p:pic>
    </p:spTree>
    <p:extLst>
      <p:ext uri="{BB962C8B-B14F-4D97-AF65-F5344CB8AC3E}">
        <p14:creationId xmlns:p14="http://schemas.microsoft.com/office/powerpoint/2010/main" val="626740339"/>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54260-2AF8-4563-A2D5-01504979BA97}"/>
              </a:ext>
            </a:extLst>
          </p:cNvPr>
          <p:cNvSpPr>
            <a:spLocks noGrp="1"/>
          </p:cNvSpPr>
          <p:nvPr>
            <p:ph type="title"/>
          </p:nvPr>
        </p:nvSpPr>
        <p:spPr>
          <a:xfrm>
            <a:off x="823442" y="921715"/>
            <a:ext cx="5163022" cy="2635993"/>
          </a:xfrm>
        </p:spPr>
        <p:txBody>
          <a:bodyPr vert="horz" lIns="91440" tIns="45720" rIns="91440" bIns="45720" rtlCol="0" anchor="b">
            <a:normAutofit/>
          </a:bodyPr>
          <a:lstStyle/>
          <a:p>
            <a:r>
              <a:rPr lang="en-US" sz="4800" kern="1200">
                <a:solidFill>
                  <a:schemeClr val="tx1"/>
                </a:solidFill>
                <a:latin typeface="+mj-lt"/>
                <a:ea typeface="+mj-ea"/>
                <a:cs typeface="+mj-cs"/>
              </a:rPr>
              <a:t>Các use case chính</a:t>
            </a:r>
          </a:p>
        </p:txBody>
      </p:sp>
      <p:sp>
        <p:nvSpPr>
          <p:cNvPr id="3" name="Content Placeholder 2">
            <a:extLst>
              <a:ext uri="{FF2B5EF4-FFF2-40B4-BE49-F238E27FC236}">
                <a16:creationId xmlns:a16="http://schemas.microsoft.com/office/drawing/2014/main" id="{281CFD9E-62BB-4BC8-BD81-D707DAB7A7DA}"/>
              </a:ext>
            </a:extLst>
          </p:cNvPr>
          <p:cNvSpPr>
            <a:spLocks noGrp="1"/>
          </p:cNvSpPr>
          <p:nvPr>
            <p:ph idx="1"/>
          </p:nvPr>
        </p:nvSpPr>
        <p:spPr>
          <a:xfrm>
            <a:off x="823442" y="4541263"/>
            <a:ext cx="4662957" cy="1395022"/>
          </a:xfrm>
        </p:spPr>
        <p:txBody>
          <a:bodyPr vert="horz" lIns="91440" tIns="45720" rIns="91440" bIns="45720" rtlCol="0" anchor="t">
            <a:normAutofit/>
          </a:bodyPr>
          <a:lstStyle/>
          <a:p>
            <a:pPr marL="0" indent="0">
              <a:buNone/>
            </a:pPr>
            <a:r>
              <a:rPr lang="en-US" sz="2400" kern="1200" dirty="0" err="1">
                <a:solidFill>
                  <a:srgbClr val="FFFFFF"/>
                </a:solidFill>
                <a:latin typeface="+mn-lt"/>
                <a:ea typeface="+mn-ea"/>
                <a:cs typeface="+mn-cs"/>
              </a:rPr>
              <a:t>UC_Tạo</a:t>
            </a:r>
            <a:r>
              <a:rPr lang="en-US" sz="2400" kern="1200" dirty="0">
                <a:solidFill>
                  <a:srgbClr val="FFFFFF"/>
                </a:solidFill>
                <a:latin typeface="+mn-lt"/>
                <a:ea typeface="+mn-ea"/>
                <a:cs typeface="+mn-cs"/>
              </a:rPr>
              <a:t> </a:t>
            </a:r>
            <a:r>
              <a:rPr lang="en-US" sz="2400" kern="1200" dirty="0" err="1">
                <a:solidFill>
                  <a:srgbClr val="FFFFFF"/>
                </a:solidFill>
                <a:latin typeface="+mn-lt"/>
                <a:ea typeface="+mn-ea"/>
                <a:cs typeface="+mn-cs"/>
              </a:rPr>
              <a:t>nhóm</a:t>
            </a:r>
            <a:endParaRPr lang="en-US" sz="2400" kern="1200" dirty="0">
              <a:solidFill>
                <a:srgbClr val="FFFFFF"/>
              </a:solidFill>
              <a:latin typeface="+mn-lt"/>
              <a:ea typeface="+mn-ea"/>
              <a:cs typeface="+mn-cs"/>
            </a:endParaRPr>
          </a:p>
        </p:txBody>
      </p:sp>
      <p:pic>
        <p:nvPicPr>
          <p:cNvPr id="8" name="Hình ảnh 7">
            <a:extLst>
              <a:ext uri="{FF2B5EF4-FFF2-40B4-BE49-F238E27FC236}">
                <a16:creationId xmlns:a16="http://schemas.microsoft.com/office/drawing/2014/main" id="{685EDD64-B1C3-BEED-D5B9-426CD890F72F}"/>
              </a:ext>
            </a:extLst>
          </p:cNvPr>
          <p:cNvPicPr>
            <a:picLocks noChangeAspect="1"/>
          </p:cNvPicPr>
          <p:nvPr/>
        </p:nvPicPr>
        <p:blipFill>
          <a:blip r:embed="rId2"/>
          <a:stretch>
            <a:fillRect/>
          </a:stretch>
        </p:blipFill>
        <p:spPr>
          <a:xfrm>
            <a:off x="5986464" y="0"/>
            <a:ext cx="6035207" cy="6858000"/>
          </a:xfrm>
          <a:prstGeom prst="rect">
            <a:avLst/>
          </a:prstGeom>
        </p:spPr>
      </p:pic>
    </p:spTree>
    <p:extLst>
      <p:ext uri="{BB962C8B-B14F-4D97-AF65-F5344CB8AC3E}">
        <p14:creationId xmlns:p14="http://schemas.microsoft.com/office/powerpoint/2010/main" val="3146507982"/>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54260-2AF8-4563-A2D5-01504979BA97}"/>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a:solidFill>
                  <a:srgbClr val="FFFFFF"/>
                </a:solidFill>
              </a:rPr>
              <a:t>Các use case chính</a:t>
            </a:r>
          </a:p>
        </p:txBody>
      </p:sp>
      <p:sp>
        <p:nvSpPr>
          <p:cNvPr id="3" name="Content Placeholder 2">
            <a:extLst>
              <a:ext uri="{FF2B5EF4-FFF2-40B4-BE49-F238E27FC236}">
                <a16:creationId xmlns:a16="http://schemas.microsoft.com/office/drawing/2014/main" id="{281CFD9E-62BB-4BC8-BD81-D707DAB7A7DA}"/>
              </a:ext>
            </a:extLst>
          </p:cNvPr>
          <p:cNvSpPr>
            <a:spLocks noGrp="1"/>
          </p:cNvSpPr>
          <p:nvPr>
            <p:ph idx="1"/>
          </p:nvPr>
        </p:nvSpPr>
        <p:spPr>
          <a:xfrm>
            <a:off x="8571507" y="387224"/>
            <a:ext cx="3291839" cy="830453"/>
          </a:xfrm>
        </p:spPr>
        <p:txBody>
          <a:bodyPr vert="horz" lIns="91440" tIns="45720" rIns="91440" bIns="45720" rtlCol="0" anchor="ctr">
            <a:normAutofit/>
          </a:bodyPr>
          <a:lstStyle/>
          <a:p>
            <a:pPr marL="0" indent="0">
              <a:buNone/>
            </a:pPr>
            <a:r>
              <a:rPr lang="en-US" sz="2000" dirty="0" err="1">
                <a:solidFill>
                  <a:srgbClr val="FFFFFF"/>
                </a:solidFill>
              </a:rPr>
              <a:t>UC_Tạo</a:t>
            </a:r>
            <a:r>
              <a:rPr lang="en-US" sz="2000" dirty="0">
                <a:solidFill>
                  <a:srgbClr val="FFFFFF"/>
                </a:solidFill>
              </a:rPr>
              <a:t> </a:t>
            </a:r>
            <a:r>
              <a:rPr lang="en-US" sz="2000" dirty="0" err="1">
                <a:solidFill>
                  <a:srgbClr val="FFFFFF"/>
                </a:solidFill>
              </a:rPr>
              <a:t>nhóm</a:t>
            </a:r>
            <a:endParaRPr lang="en-US" sz="2000" dirty="0">
              <a:solidFill>
                <a:srgbClr val="FFFFFF"/>
              </a:solidFill>
            </a:endParaRPr>
          </a:p>
        </p:txBody>
      </p:sp>
      <p:pic>
        <p:nvPicPr>
          <p:cNvPr id="5" name="Picture 4">
            <a:extLst>
              <a:ext uri="{FF2B5EF4-FFF2-40B4-BE49-F238E27FC236}">
                <a16:creationId xmlns:a16="http://schemas.microsoft.com/office/drawing/2014/main" id="{5BB7DE50-A7CC-43B7-8001-81A7CC785DD5}"/>
              </a:ext>
            </a:extLst>
          </p:cNvPr>
          <p:cNvPicPr/>
          <p:nvPr/>
        </p:nvPicPr>
        <p:blipFill>
          <a:blip r:embed="rId2"/>
          <a:stretch>
            <a:fillRect/>
          </a:stretch>
        </p:blipFill>
        <p:spPr>
          <a:xfrm>
            <a:off x="5772032" y="1963179"/>
            <a:ext cx="6345162" cy="4712324"/>
          </a:xfrm>
          <a:prstGeom prst="rect">
            <a:avLst/>
          </a:prstGeom>
        </p:spPr>
      </p:pic>
      <p:pic>
        <p:nvPicPr>
          <p:cNvPr id="6" name="Picture 30">
            <a:extLst>
              <a:ext uri="{FF2B5EF4-FFF2-40B4-BE49-F238E27FC236}">
                <a16:creationId xmlns:a16="http://schemas.microsoft.com/office/drawing/2014/main" id="{56815EA0-D754-C431-A902-56FA8D6CA658}"/>
              </a:ext>
            </a:extLst>
          </p:cNvPr>
          <p:cNvPicPr>
            <a:picLocks noChangeAspect="1"/>
          </p:cNvPicPr>
          <p:nvPr/>
        </p:nvPicPr>
        <p:blipFill>
          <a:blip r:embed="rId3"/>
          <a:stretch>
            <a:fillRect/>
          </a:stretch>
        </p:blipFill>
        <p:spPr>
          <a:xfrm>
            <a:off x="514875" y="1638473"/>
            <a:ext cx="5462270" cy="4866367"/>
          </a:xfrm>
          <a:prstGeom prst="rect">
            <a:avLst/>
          </a:prstGeom>
        </p:spPr>
      </p:pic>
    </p:spTree>
    <p:extLst>
      <p:ext uri="{BB962C8B-B14F-4D97-AF65-F5344CB8AC3E}">
        <p14:creationId xmlns:p14="http://schemas.microsoft.com/office/powerpoint/2010/main" val="302503695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54260-2AF8-4563-A2D5-01504979BA97}"/>
              </a:ext>
            </a:extLst>
          </p:cNvPr>
          <p:cNvSpPr>
            <a:spLocks noGrp="1"/>
          </p:cNvSpPr>
          <p:nvPr>
            <p:ph type="title"/>
          </p:nvPr>
        </p:nvSpPr>
        <p:spPr>
          <a:xfrm>
            <a:off x="823442" y="921715"/>
            <a:ext cx="5163022" cy="2635993"/>
          </a:xfrm>
        </p:spPr>
        <p:txBody>
          <a:bodyPr vert="horz" lIns="91440" tIns="45720" rIns="91440" bIns="45720" rtlCol="0" anchor="b">
            <a:normAutofit/>
          </a:bodyPr>
          <a:lstStyle/>
          <a:p>
            <a:r>
              <a:rPr lang="en-US" sz="4800" kern="1200">
                <a:solidFill>
                  <a:schemeClr val="tx1"/>
                </a:solidFill>
                <a:latin typeface="+mj-lt"/>
                <a:ea typeface="+mj-ea"/>
                <a:cs typeface="+mj-cs"/>
              </a:rPr>
              <a:t>Các use case chính</a:t>
            </a:r>
          </a:p>
        </p:txBody>
      </p:sp>
      <p:sp>
        <p:nvSpPr>
          <p:cNvPr id="3" name="Content Placeholder 2">
            <a:extLst>
              <a:ext uri="{FF2B5EF4-FFF2-40B4-BE49-F238E27FC236}">
                <a16:creationId xmlns:a16="http://schemas.microsoft.com/office/drawing/2014/main" id="{281CFD9E-62BB-4BC8-BD81-D707DAB7A7DA}"/>
              </a:ext>
            </a:extLst>
          </p:cNvPr>
          <p:cNvSpPr>
            <a:spLocks noGrp="1"/>
          </p:cNvSpPr>
          <p:nvPr>
            <p:ph idx="1"/>
          </p:nvPr>
        </p:nvSpPr>
        <p:spPr>
          <a:xfrm>
            <a:off x="823442" y="4541263"/>
            <a:ext cx="4662957" cy="1395022"/>
          </a:xfrm>
        </p:spPr>
        <p:txBody>
          <a:bodyPr vert="horz" lIns="91440" tIns="45720" rIns="91440" bIns="45720" rtlCol="0" anchor="t">
            <a:normAutofit/>
          </a:bodyPr>
          <a:lstStyle/>
          <a:p>
            <a:pPr marL="0" indent="0">
              <a:buNone/>
            </a:pPr>
            <a:r>
              <a:rPr lang="en-US" sz="2400" kern="1200">
                <a:solidFill>
                  <a:srgbClr val="FFFFFF"/>
                </a:solidFill>
                <a:latin typeface="+mn-lt"/>
                <a:ea typeface="+mn-ea"/>
                <a:cs typeface="+mn-cs"/>
              </a:rPr>
              <a:t>UC_Gửi tin</a:t>
            </a:r>
          </a:p>
        </p:txBody>
      </p:sp>
      <p:pic>
        <p:nvPicPr>
          <p:cNvPr id="5" name="Hình ảnh 4">
            <a:extLst>
              <a:ext uri="{FF2B5EF4-FFF2-40B4-BE49-F238E27FC236}">
                <a16:creationId xmlns:a16="http://schemas.microsoft.com/office/drawing/2014/main" id="{A48E5928-C2CF-B1D8-FC47-41E9B1334DF8}"/>
              </a:ext>
            </a:extLst>
          </p:cNvPr>
          <p:cNvPicPr>
            <a:picLocks noChangeAspect="1"/>
          </p:cNvPicPr>
          <p:nvPr/>
        </p:nvPicPr>
        <p:blipFill>
          <a:blip r:embed="rId2"/>
          <a:stretch>
            <a:fillRect/>
          </a:stretch>
        </p:blipFill>
        <p:spPr>
          <a:xfrm>
            <a:off x="5692587" y="105703"/>
            <a:ext cx="6380901" cy="4848902"/>
          </a:xfrm>
          <a:prstGeom prst="rect">
            <a:avLst/>
          </a:prstGeom>
        </p:spPr>
      </p:pic>
      <p:pic>
        <p:nvPicPr>
          <p:cNvPr id="7" name="Hình ảnh 6">
            <a:extLst>
              <a:ext uri="{FF2B5EF4-FFF2-40B4-BE49-F238E27FC236}">
                <a16:creationId xmlns:a16="http://schemas.microsoft.com/office/drawing/2014/main" id="{9E516889-03FA-E184-3034-6140BBFD62BF}"/>
              </a:ext>
            </a:extLst>
          </p:cNvPr>
          <p:cNvPicPr>
            <a:picLocks noChangeAspect="1"/>
          </p:cNvPicPr>
          <p:nvPr/>
        </p:nvPicPr>
        <p:blipFill>
          <a:blip r:embed="rId3"/>
          <a:stretch>
            <a:fillRect/>
          </a:stretch>
        </p:blipFill>
        <p:spPr>
          <a:xfrm>
            <a:off x="5692584" y="4933213"/>
            <a:ext cx="6419009" cy="1886213"/>
          </a:xfrm>
          <a:prstGeom prst="rect">
            <a:avLst/>
          </a:prstGeom>
        </p:spPr>
      </p:pic>
    </p:spTree>
    <p:extLst>
      <p:ext uri="{BB962C8B-B14F-4D97-AF65-F5344CB8AC3E}">
        <p14:creationId xmlns:p14="http://schemas.microsoft.com/office/powerpoint/2010/main" val="46106343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54260-2AF8-4563-A2D5-01504979BA97}"/>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a:solidFill>
                  <a:srgbClr val="FFFFFF"/>
                </a:solidFill>
              </a:rPr>
              <a:t>Các use case chính</a:t>
            </a:r>
          </a:p>
        </p:txBody>
      </p:sp>
      <p:sp>
        <p:nvSpPr>
          <p:cNvPr id="3" name="Content Placeholder 2">
            <a:extLst>
              <a:ext uri="{FF2B5EF4-FFF2-40B4-BE49-F238E27FC236}">
                <a16:creationId xmlns:a16="http://schemas.microsoft.com/office/drawing/2014/main" id="{281CFD9E-62BB-4BC8-BD81-D707DAB7A7DA}"/>
              </a:ext>
            </a:extLst>
          </p:cNvPr>
          <p:cNvSpPr>
            <a:spLocks noGrp="1"/>
          </p:cNvSpPr>
          <p:nvPr>
            <p:ph idx="1"/>
          </p:nvPr>
        </p:nvSpPr>
        <p:spPr>
          <a:xfrm>
            <a:off x="8571507" y="387224"/>
            <a:ext cx="3291839" cy="830453"/>
          </a:xfrm>
        </p:spPr>
        <p:txBody>
          <a:bodyPr vert="horz" lIns="91440" tIns="45720" rIns="91440" bIns="45720" rtlCol="0" anchor="ctr">
            <a:normAutofit/>
          </a:bodyPr>
          <a:lstStyle/>
          <a:p>
            <a:pPr marL="0" indent="0">
              <a:buNone/>
            </a:pPr>
            <a:r>
              <a:rPr lang="en-US" sz="2000" dirty="0" err="1">
                <a:solidFill>
                  <a:srgbClr val="FFFFFF"/>
                </a:solidFill>
              </a:rPr>
              <a:t>UC_Gửi</a:t>
            </a:r>
            <a:r>
              <a:rPr lang="en-US" sz="2000" dirty="0">
                <a:solidFill>
                  <a:srgbClr val="FFFFFF"/>
                </a:solidFill>
              </a:rPr>
              <a:t> tin</a:t>
            </a:r>
          </a:p>
        </p:txBody>
      </p:sp>
      <p:pic>
        <p:nvPicPr>
          <p:cNvPr id="11" name="Picture 10" descr="A diagram of a chat&#10;&#10;Description automatically generated">
            <a:extLst>
              <a:ext uri="{FF2B5EF4-FFF2-40B4-BE49-F238E27FC236}">
                <a16:creationId xmlns:a16="http://schemas.microsoft.com/office/drawing/2014/main" id="{3D2D7385-3943-4201-8CD0-B5D6FAAE2108}"/>
              </a:ext>
            </a:extLst>
          </p:cNvPr>
          <p:cNvPicPr/>
          <p:nvPr/>
        </p:nvPicPr>
        <p:blipFill>
          <a:blip r:embed="rId2">
            <a:extLst>
              <a:ext uri="{28A0092B-C50C-407E-A947-70E740481C1C}">
                <a14:useLocalDpi xmlns:a14="http://schemas.microsoft.com/office/drawing/2010/main" val="0"/>
              </a:ext>
            </a:extLst>
          </a:blip>
          <a:stretch>
            <a:fillRect/>
          </a:stretch>
        </p:blipFill>
        <p:spPr>
          <a:xfrm>
            <a:off x="271706" y="1844293"/>
            <a:ext cx="5500324" cy="4660546"/>
          </a:xfrm>
          <a:prstGeom prst="rect">
            <a:avLst/>
          </a:prstGeom>
        </p:spPr>
      </p:pic>
      <p:pic>
        <p:nvPicPr>
          <p:cNvPr id="13" name="Picture 12" descr="A diagram of a diagram&#10;&#10;Description automatically generated">
            <a:extLst>
              <a:ext uri="{FF2B5EF4-FFF2-40B4-BE49-F238E27FC236}">
                <a16:creationId xmlns:a16="http://schemas.microsoft.com/office/drawing/2014/main" id="{15D4FB62-488F-4E1A-BBD5-9D96665A3CE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2410350"/>
            <a:ext cx="5694406" cy="3442551"/>
          </a:xfrm>
          <a:prstGeom prst="rect">
            <a:avLst/>
          </a:prstGeom>
          <a:noFill/>
          <a:ln>
            <a:noFill/>
          </a:ln>
        </p:spPr>
      </p:pic>
    </p:spTree>
    <p:extLst>
      <p:ext uri="{BB962C8B-B14F-4D97-AF65-F5344CB8AC3E}">
        <p14:creationId xmlns:p14="http://schemas.microsoft.com/office/powerpoint/2010/main" val="69122733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54260-2AF8-4563-A2D5-01504979BA97}"/>
              </a:ext>
            </a:extLst>
          </p:cNvPr>
          <p:cNvSpPr>
            <a:spLocks noGrp="1"/>
          </p:cNvSpPr>
          <p:nvPr>
            <p:ph type="title"/>
          </p:nvPr>
        </p:nvSpPr>
        <p:spPr>
          <a:xfrm>
            <a:off x="823442" y="921715"/>
            <a:ext cx="5163022" cy="2635993"/>
          </a:xfrm>
        </p:spPr>
        <p:txBody>
          <a:bodyPr vert="horz" lIns="91440" tIns="45720" rIns="91440" bIns="45720" rtlCol="0" anchor="b">
            <a:normAutofit/>
          </a:bodyPr>
          <a:lstStyle/>
          <a:p>
            <a:r>
              <a:rPr lang="en-US" sz="4800" kern="1200">
                <a:solidFill>
                  <a:schemeClr val="tx1"/>
                </a:solidFill>
                <a:latin typeface="+mj-lt"/>
                <a:ea typeface="+mj-ea"/>
                <a:cs typeface="+mj-cs"/>
              </a:rPr>
              <a:t>Các use case chính</a:t>
            </a:r>
          </a:p>
        </p:txBody>
      </p:sp>
      <p:sp>
        <p:nvSpPr>
          <p:cNvPr id="3" name="Content Placeholder 2">
            <a:extLst>
              <a:ext uri="{FF2B5EF4-FFF2-40B4-BE49-F238E27FC236}">
                <a16:creationId xmlns:a16="http://schemas.microsoft.com/office/drawing/2014/main" id="{281CFD9E-62BB-4BC8-BD81-D707DAB7A7DA}"/>
              </a:ext>
            </a:extLst>
          </p:cNvPr>
          <p:cNvSpPr>
            <a:spLocks noGrp="1"/>
          </p:cNvSpPr>
          <p:nvPr>
            <p:ph idx="1"/>
          </p:nvPr>
        </p:nvSpPr>
        <p:spPr>
          <a:xfrm>
            <a:off x="823442" y="4541263"/>
            <a:ext cx="4662957" cy="1395022"/>
          </a:xfrm>
        </p:spPr>
        <p:txBody>
          <a:bodyPr vert="horz" lIns="91440" tIns="45720" rIns="91440" bIns="45720" rtlCol="0" anchor="t">
            <a:normAutofit/>
          </a:bodyPr>
          <a:lstStyle/>
          <a:p>
            <a:pPr marL="0" indent="0">
              <a:buNone/>
            </a:pPr>
            <a:r>
              <a:rPr lang="en-US" sz="2400" kern="1200" dirty="0" err="1">
                <a:solidFill>
                  <a:srgbClr val="FFFFFF"/>
                </a:solidFill>
                <a:latin typeface="+mn-lt"/>
                <a:ea typeface="+mn-ea"/>
                <a:cs typeface="+mn-cs"/>
              </a:rPr>
              <a:t>UC_Gửi</a:t>
            </a:r>
            <a:r>
              <a:rPr lang="en-US" sz="2400" kern="1200" dirty="0">
                <a:solidFill>
                  <a:srgbClr val="FFFFFF"/>
                </a:solidFill>
                <a:latin typeface="+mn-lt"/>
                <a:ea typeface="+mn-ea"/>
                <a:cs typeface="+mn-cs"/>
              </a:rPr>
              <a:t> </a:t>
            </a:r>
            <a:r>
              <a:rPr lang="en-US" sz="2400" kern="1200" dirty="0" err="1">
                <a:solidFill>
                  <a:srgbClr val="FFFFFF"/>
                </a:solidFill>
                <a:latin typeface="+mn-lt"/>
                <a:ea typeface="+mn-ea"/>
                <a:cs typeface="+mn-cs"/>
              </a:rPr>
              <a:t>ảnh</a:t>
            </a:r>
            <a:endParaRPr lang="en-US" sz="2400" kern="1200" dirty="0">
              <a:solidFill>
                <a:srgbClr val="FFFFFF"/>
              </a:solidFill>
              <a:latin typeface="+mn-lt"/>
              <a:ea typeface="+mn-ea"/>
              <a:cs typeface="+mn-cs"/>
            </a:endParaRPr>
          </a:p>
        </p:txBody>
      </p:sp>
      <p:pic>
        <p:nvPicPr>
          <p:cNvPr id="6" name="Hình ảnh 5">
            <a:extLst>
              <a:ext uri="{FF2B5EF4-FFF2-40B4-BE49-F238E27FC236}">
                <a16:creationId xmlns:a16="http://schemas.microsoft.com/office/drawing/2014/main" id="{8AC7F450-7580-DC82-BB6F-6B2EDBA72412}"/>
              </a:ext>
            </a:extLst>
          </p:cNvPr>
          <p:cNvPicPr>
            <a:picLocks noChangeAspect="1"/>
          </p:cNvPicPr>
          <p:nvPr/>
        </p:nvPicPr>
        <p:blipFill>
          <a:blip r:embed="rId2"/>
          <a:stretch>
            <a:fillRect/>
          </a:stretch>
        </p:blipFill>
        <p:spPr>
          <a:xfrm>
            <a:off x="5629835" y="160654"/>
            <a:ext cx="6438890" cy="3191320"/>
          </a:xfrm>
          <a:prstGeom prst="rect">
            <a:avLst/>
          </a:prstGeom>
        </p:spPr>
      </p:pic>
      <p:pic>
        <p:nvPicPr>
          <p:cNvPr id="8" name="Hình ảnh 7">
            <a:extLst>
              <a:ext uri="{FF2B5EF4-FFF2-40B4-BE49-F238E27FC236}">
                <a16:creationId xmlns:a16="http://schemas.microsoft.com/office/drawing/2014/main" id="{32E669DF-F0BD-A268-20C3-BB70D4261965}"/>
              </a:ext>
            </a:extLst>
          </p:cNvPr>
          <p:cNvPicPr>
            <a:picLocks noChangeAspect="1"/>
          </p:cNvPicPr>
          <p:nvPr/>
        </p:nvPicPr>
        <p:blipFill>
          <a:blip r:embed="rId3"/>
          <a:stretch>
            <a:fillRect/>
          </a:stretch>
        </p:blipFill>
        <p:spPr>
          <a:xfrm>
            <a:off x="5629835" y="3358463"/>
            <a:ext cx="6438890" cy="3160691"/>
          </a:xfrm>
          <a:prstGeom prst="rect">
            <a:avLst/>
          </a:prstGeom>
        </p:spPr>
      </p:pic>
    </p:spTree>
    <p:extLst>
      <p:ext uri="{BB962C8B-B14F-4D97-AF65-F5344CB8AC3E}">
        <p14:creationId xmlns:p14="http://schemas.microsoft.com/office/powerpoint/2010/main" val="2455080567"/>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54260-2AF8-4563-A2D5-01504979BA97}"/>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a:solidFill>
                  <a:srgbClr val="FFFFFF"/>
                </a:solidFill>
              </a:rPr>
              <a:t>Các use case chính</a:t>
            </a:r>
          </a:p>
        </p:txBody>
      </p:sp>
      <p:sp>
        <p:nvSpPr>
          <p:cNvPr id="3" name="Content Placeholder 2">
            <a:extLst>
              <a:ext uri="{FF2B5EF4-FFF2-40B4-BE49-F238E27FC236}">
                <a16:creationId xmlns:a16="http://schemas.microsoft.com/office/drawing/2014/main" id="{281CFD9E-62BB-4BC8-BD81-D707DAB7A7DA}"/>
              </a:ext>
            </a:extLst>
          </p:cNvPr>
          <p:cNvSpPr>
            <a:spLocks noGrp="1"/>
          </p:cNvSpPr>
          <p:nvPr>
            <p:ph idx="1"/>
          </p:nvPr>
        </p:nvSpPr>
        <p:spPr>
          <a:xfrm>
            <a:off x="8571507" y="387224"/>
            <a:ext cx="3291839" cy="830453"/>
          </a:xfrm>
        </p:spPr>
        <p:txBody>
          <a:bodyPr vert="horz" lIns="91440" tIns="45720" rIns="91440" bIns="45720" rtlCol="0" anchor="ctr">
            <a:normAutofit/>
          </a:bodyPr>
          <a:lstStyle/>
          <a:p>
            <a:pPr marL="0" indent="0">
              <a:buNone/>
            </a:pPr>
            <a:r>
              <a:rPr lang="en-US" sz="2000" dirty="0" err="1">
                <a:solidFill>
                  <a:srgbClr val="FFFFFF"/>
                </a:solidFill>
              </a:rPr>
              <a:t>UC_Gửi</a:t>
            </a:r>
            <a:r>
              <a:rPr lang="en-US" sz="2000" dirty="0">
                <a:solidFill>
                  <a:srgbClr val="FFFFFF"/>
                </a:solidFill>
              </a:rPr>
              <a:t> </a:t>
            </a:r>
            <a:r>
              <a:rPr lang="en-US" sz="2000" dirty="0" err="1">
                <a:solidFill>
                  <a:srgbClr val="FFFFFF"/>
                </a:solidFill>
              </a:rPr>
              <a:t>ảnh</a:t>
            </a:r>
            <a:endParaRPr lang="en-US" sz="2000" dirty="0">
              <a:solidFill>
                <a:srgbClr val="FFFFFF"/>
              </a:solidFill>
            </a:endParaRPr>
          </a:p>
        </p:txBody>
      </p:sp>
      <p:pic>
        <p:nvPicPr>
          <p:cNvPr id="15" name="Picture 14" descr="A diagram of a chat&#10;&#10;Description automatically generated">
            <a:extLst>
              <a:ext uri="{FF2B5EF4-FFF2-40B4-BE49-F238E27FC236}">
                <a16:creationId xmlns:a16="http://schemas.microsoft.com/office/drawing/2014/main" id="{617A9F15-8BE8-487A-8BA5-E972807152E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6470" y="1853103"/>
            <a:ext cx="5427936" cy="4575406"/>
          </a:xfrm>
          <a:prstGeom prst="rect">
            <a:avLst/>
          </a:prstGeom>
          <a:noFill/>
          <a:ln>
            <a:noFill/>
          </a:ln>
        </p:spPr>
      </p:pic>
      <p:pic>
        <p:nvPicPr>
          <p:cNvPr id="17" name="Picture 16" descr="A diagram of a diagram&#10;&#10;Description automatically generated">
            <a:extLst>
              <a:ext uri="{FF2B5EF4-FFF2-40B4-BE49-F238E27FC236}">
                <a16:creationId xmlns:a16="http://schemas.microsoft.com/office/drawing/2014/main" id="{A8F52C98-1D0F-4E14-826B-4F694B030D1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53509" y="2217983"/>
            <a:ext cx="5809837" cy="3998480"/>
          </a:xfrm>
          <a:prstGeom prst="rect">
            <a:avLst/>
          </a:prstGeom>
          <a:noFill/>
          <a:ln>
            <a:noFill/>
          </a:ln>
        </p:spPr>
      </p:pic>
    </p:spTree>
    <p:extLst>
      <p:ext uri="{BB962C8B-B14F-4D97-AF65-F5344CB8AC3E}">
        <p14:creationId xmlns:p14="http://schemas.microsoft.com/office/powerpoint/2010/main" val="3576259984"/>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54260-2AF8-4563-A2D5-01504979BA97}"/>
              </a:ext>
            </a:extLst>
          </p:cNvPr>
          <p:cNvSpPr>
            <a:spLocks noGrp="1"/>
          </p:cNvSpPr>
          <p:nvPr>
            <p:ph type="title"/>
          </p:nvPr>
        </p:nvSpPr>
        <p:spPr>
          <a:xfrm>
            <a:off x="823442" y="921715"/>
            <a:ext cx="5163022" cy="2635993"/>
          </a:xfrm>
        </p:spPr>
        <p:txBody>
          <a:bodyPr vert="horz" lIns="91440" tIns="45720" rIns="91440" bIns="45720" rtlCol="0" anchor="b">
            <a:normAutofit/>
          </a:bodyPr>
          <a:lstStyle/>
          <a:p>
            <a:r>
              <a:rPr lang="en-US" sz="4800" kern="1200">
                <a:solidFill>
                  <a:schemeClr val="tx1"/>
                </a:solidFill>
                <a:latin typeface="+mj-lt"/>
                <a:ea typeface="+mj-ea"/>
                <a:cs typeface="+mj-cs"/>
              </a:rPr>
              <a:t>Các use case chính</a:t>
            </a:r>
          </a:p>
        </p:txBody>
      </p:sp>
      <p:sp>
        <p:nvSpPr>
          <p:cNvPr id="3" name="Content Placeholder 2">
            <a:extLst>
              <a:ext uri="{FF2B5EF4-FFF2-40B4-BE49-F238E27FC236}">
                <a16:creationId xmlns:a16="http://schemas.microsoft.com/office/drawing/2014/main" id="{281CFD9E-62BB-4BC8-BD81-D707DAB7A7DA}"/>
              </a:ext>
            </a:extLst>
          </p:cNvPr>
          <p:cNvSpPr>
            <a:spLocks noGrp="1"/>
          </p:cNvSpPr>
          <p:nvPr>
            <p:ph idx="1"/>
          </p:nvPr>
        </p:nvSpPr>
        <p:spPr>
          <a:xfrm>
            <a:off x="823442" y="4541263"/>
            <a:ext cx="4662957" cy="1395022"/>
          </a:xfrm>
        </p:spPr>
        <p:txBody>
          <a:bodyPr vert="horz" lIns="91440" tIns="45720" rIns="91440" bIns="45720" rtlCol="0" anchor="t">
            <a:normAutofit/>
          </a:bodyPr>
          <a:lstStyle/>
          <a:p>
            <a:pPr marL="0" indent="0">
              <a:buNone/>
            </a:pPr>
            <a:r>
              <a:rPr lang="en-US" sz="2400" kern="1200" dirty="0" err="1">
                <a:solidFill>
                  <a:srgbClr val="FFFFFF"/>
                </a:solidFill>
                <a:latin typeface="+mn-lt"/>
                <a:ea typeface="+mn-ea"/>
                <a:cs typeface="+mn-cs"/>
              </a:rPr>
              <a:t>UC_</a:t>
            </a:r>
            <a:r>
              <a:rPr lang="en-US" sz="2400" dirty="0" err="1">
                <a:solidFill>
                  <a:srgbClr val="FFFFFF"/>
                </a:solidFill>
              </a:rPr>
              <a:t>Thu</a:t>
            </a:r>
            <a:r>
              <a:rPr lang="en-US" sz="2400" dirty="0">
                <a:solidFill>
                  <a:srgbClr val="FFFFFF"/>
                </a:solidFill>
              </a:rPr>
              <a:t> </a:t>
            </a:r>
            <a:r>
              <a:rPr lang="en-US" sz="2400" dirty="0" err="1">
                <a:solidFill>
                  <a:srgbClr val="FFFFFF"/>
                </a:solidFill>
              </a:rPr>
              <a:t>hồi</a:t>
            </a:r>
            <a:r>
              <a:rPr lang="en-US" sz="2400" dirty="0">
                <a:solidFill>
                  <a:srgbClr val="FFFFFF"/>
                </a:solidFill>
              </a:rPr>
              <a:t> </a:t>
            </a:r>
            <a:r>
              <a:rPr lang="en-US" sz="2400" kern="1200" dirty="0">
                <a:solidFill>
                  <a:srgbClr val="FFFFFF"/>
                </a:solidFill>
                <a:latin typeface="+mn-lt"/>
                <a:ea typeface="+mn-ea"/>
                <a:cs typeface="+mn-cs"/>
              </a:rPr>
              <a:t>tin </a:t>
            </a:r>
            <a:r>
              <a:rPr lang="en-US" sz="2400" kern="1200" dirty="0" err="1">
                <a:solidFill>
                  <a:srgbClr val="FFFFFF"/>
                </a:solidFill>
                <a:latin typeface="+mn-lt"/>
                <a:ea typeface="+mn-ea"/>
                <a:cs typeface="+mn-cs"/>
              </a:rPr>
              <a:t>nhắn</a:t>
            </a:r>
            <a:endParaRPr lang="en-US" sz="2400" kern="1200" dirty="0">
              <a:solidFill>
                <a:srgbClr val="FFFFFF"/>
              </a:solidFill>
              <a:latin typeface="+mn-lt"/>
              <a:ea typeface="+mn-ea"/>
              <a:cs typeface="+mn-cs"/>
            </a:endParaRPr>
          </a:p>
        </p:txBody>
      </p:sp>
      <p:pic>
        <p:nvPicPr>
          <p:cNvPr id="5" name="Hình ảnh 4">
            <a:extLst>
              <a:ext uri="{FF2B5EF4-FFF2-40B4-BE49-F238E27FC236}">
                <a16:creationId xmlns:a16="http://schemas.microsoft.com/office/drawing/2014/main" id="{805DD211-7156-2B49-0F37-B2B4C8858F52}"/>
              </a:ext>
            </a:extLst>
          </p:cNvPr>
          <p:cNvPicPr>
            <a:picLocks noChangeAspect="1"/>
          </p:cNvPicPr>
          <p:nvPr/>
        </p:nvPicPr>
        <p:blipFill>
          <a:blip r:embed="rId2"/>
          <a:stretch>
            <a:fillRect/>
          </a:stretch>
        </p:blipFill>
        <p:spPr>
          <a:xfrm>
            <a:off x="5674659" y="51844"/>
            <a:ext cx="6423505" cy="3738114"/>
          </a:xfrm>
          <a:prstGeom prst="rect">
            <a:avLst/>
          </a:prstGeom>
        </p:spPr>
      </p:pic>
      <p:pic>
        <p:nvPicPr>
          <p:cNvPr id="8" name="Hình ảnh 7">
            <a:extLst>
              <a:ext uri="{FF2B5EF4-FFF2-40B4-BE49-F238E27FC236}">
                <a16:creationId xmlns:a16="http://schemas.microsoft.com/office/drawing/2014/main" id="{995D012E-DE1E-92DC-ECBB-1A7E232AAE00}"/>
              </a:ext>
            </a:extLst>
          </p:cNvPr>
          <p:cNvPicPr>
            <a:picLocks noChangeAspect="1"/>
          </p:cNvPicPr>
          <p:nvPr/>
        </p:nvPicPr>
        <p:blipFill>
          <a:blip r:embed="rId3"/>
          <a:stretch>
            <a:fillRect/>
          </a:stretch>
        </p:blipFill>
        <p:spPr>
          <a:xfrm>
            <a:off x="5674659" y="3817240"/>
            <a:ext cx="6423505" cy="2133898"/>
          </a:xfrm>
          <a:prstGeom prst="rect">
            <a:avLst/>
          </a:prstGeom>
        </p:spPr>
      </p:pic>
    </p:spTree>
    <p:extLst>
      <p:ext uri="{BB962C8B-B14F-4D97-AF65-F5344CB8AC3E}">
        <p14:creationId xmlns:p14="http://schemas.microsoft.com/office/powerpoint/2010/main" val="3294633731"/>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54260-2AF8-4563-A2D5-01504979BA97}"/>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a:solidFill>
                  <a:srgbClr val="FFFFFF"/>
                </a:solidFill>
              </a:rPr>
              <a:t>Các use case chính</a:t>
            </a:r>
          </a:p>
        </p:txBody>
      </p:sp>
      <p:sp>
        <p:nvSpPr>
          <p:cNvPr id="3" name="Content Placeholder 2">
            <a:extLst>
              <a:ext uri="{FF2B5EF4-FFF2-40B4-BE49-F238E27FC236}">
                <a16:creationId xmlns:a16="http://schemas.microsoft.com/office/drawing/2014/main" id="{281CFD9E-62BB-4BC8-BD81-D707DAB7A7DA}"/>
              </a:ext>
            </a:extLst>
          </p:cNvPr>
          <p:cNvSpPr>
            <a:spLocks noGrp="1"/>
          </p:cNvSpPr>
          <p:nvPr>
            <p:ph idx="1"/>
          </p:nvPr>
        </p:nvSpPr>
        <p:spPr>
          <a:xfrm>
            <a:off x="8571507" y="387224"/>
            <a:ext cx="3291839" cy="830453"/>
          </a:xfrm>
        </p:spPr>
        <p:txBody>
          <a:bodyPr vert="horz" lIns="91440" tIns="45720" rIns="91440" bIns="45720" rtlCol="0" anchor="ctr">
            <a:normAutofit/>
          </a:bodyPr>
          <a:lstStyle/>
          <a:p>
            <a:pPr marL="0" indent="0">
              <a:buNone/>
            </a:pPr>
            <a:r>
              <a:rPr lang="en-US" sz="2000" dirty="0" err="1">
                <a:solidFill>
                  <a:srgbClr val="FFFFFF"/>
                </a:solidFill>
              </a:rPr>
              <a:t>UC_Thu</a:t>
            </a:r>
            <a:r>
              <a:rPr lang="en-US" sz="2000" dirty="0">
                <a:solidFill>
                  <a:srgbClr val="FFFFFF"/>
                </a:solidFill>
              </a:rPr>
              <a:t> </a:t>
            </a:r>
            <a:r>
              <a:rPr lang="en-US" sz="2000" dirty="0" err="1">
                <a:solidFill>
                  <a:srgbClr val="FFFFFF"/>
                </a:solidFill>
              </a:rPr>
              <a:t>hồi</a:t>
            </a:r>
            <a:r>
              <a:rPr lang="en-US" sz="2000" dirty="0">
                <a:solidFill>
                  <a:srgbClr val="FFFFFF"/>
                </a:solidFill>
              </a:rPr>
              <a:t> tin </a:t>
            </a:r>
            <a:r>
              <a:rPr lang="en-US" sz="2000" dirty="0" err="1">
                <a:solidFill>
                  <a:srgbClr val="FFFFFF"/>
                </a:solidFill>
              </a:rPr>
              <a:t>nhắn</a:t>
            </a:r>
            <a:endParaRPr lang="en-US" sz="2000" dirty="0">
              <a:solidFill>
                <a:srgbClr val="FFFFFF"/>
              </a:solidFill>
            </a:endParaRPr>
          </a:p>
        </p:txBody>
      </p:sp>
      <p:pic>
        <p:nvPicPr>
          <p:cNvPr id="11" name="Picture 10" descr="A diagram of a flowchart&#10;&#10;Description automatically generated">
            <a:extLst>
              <a:ext uri="{FF2B5EF4-FFF2-40B4-BE49-F238E27FC236}">
                <a16:creationId xmlns:a16="http://schemas.microsoft.com/office/drawing/2014/main" id="{690B12C6-6871-4A41-8F7A-B5C9CB0159C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8654" y="1860998"/>
            <a:ext cx="5157746" cy="4643842"/>
          </a:xfrm>
          <a:prstGeom prst="rect">
            <a:avLst/>
          </a:prstGeom>
          <a:noFill/>
          <a:ln>
            <a:noFill/>
          </a:ln>
        </p:spPr>
      </p:pic>
      <p:pic>
        <p:nvPicPr>
          <p:cNvPr id="13" name="Picture 12" descr="A diagram of a diagram&#10;&#10;Description automatically generated">
            <a:extLst>
              <a:ext uri="{FF2B5EF4-FFF2-40B4-BE49-F238E27FC236}">
                <a16:creationId xmlns:a16="http://schemas.microsoft.com/office/drawing/2014/main" id="{5D2BD31F-163C-457C-A48D-ECB1816A112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15054" y="2209988"/>
            <a:ext cx="6048292" cy="4089212"/>
          </a:xfrm>
          <a:prstGeom prst="rect">
            <a:avLst/>
          </a:prstGeom>
          <a:noFill/>
          <a:ln>
            <a:noFill/>
          </a:ln>
        </p:spPr>
      </p:pic>
    </p:spTree>
    <p:extLst>
      <p:ext uri="{BB962C8B-B14F-4D97-AF65-F5344CB8AC3E}">
        <p14:creationId xmlns:p14="http://schemas.microsoft.com/office/powerpoint/2010/main" val="811329107"/>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127CC-2AF4-4022-B9FE-288175DB22F4}"/>
              </a:ext>
            </a:extLst>
          </p:cNvPr>
          <p:cNvSpPr>
            <a:spLocks noGrp="1"/>
          </p:cNvSpPr>
          <p:nvPr>
            <p:ph type="title"/>
          </p:nvPr>
        </p:nvSpPr>
        <p:spPr>
          <a:xfrm>
            <a:off x="4162567" y="818984"/>
            <a:ext cx="6714699" cy="3178689"/>
          </a:xfrm>
        </p:spPr>
        <p:txBody>
          <a:bodyPr vert="horz" lIns="91440" tIns="45720" rIns="91440" bIns="45720" rtlCol="0" anchor="b">
            <a:normAutofit/>
          </a:bodyPr>
          <a:lstStyle/>
          <a:p>
            <a:r>
              <a:rPr lang="en-US" sz="4800" kern="1200" dirty="0">
                <a:solidFill>
                  <a:srgbClr val="FFFFFF"/>
                </a:solidFill>
                <a:latin typeface="+mj-lt"/>
                <a:ea typeface="+mj-ea"/>
                <a:cs typeface="+mj-cs"/>
              </a:rPr>
              <a:t>4.Hiện </a:t>
            </a:r>
            <a:r>
              <a:rPr lang="en-US" sz="4800" kern="1200" dirty="0" err="1">
                <a:solidFill>
                  <a:srgbClr val="FFFFFF"/>
                </a:solidFill>
                <a:latin typeface="+mj-lt"/>
                <a:ea typeface="+mj-ea"/>
                <a:cs typeface="+mj-cs"/>
              </a:rPr>
              <a:t>thực</a:t>
            </a:r>
            <a:endParaRPr lang="en-US" sz="4800" kern="1200"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4BDC66CE-310E-4924-8F62-E40D8902F48F}"/>
              </a:ext>
            </a:extLst>
          </p:cNvPr>
          <p:cNvSpPr>
            <a:spLocks noGrp="1"/>
          </p:cNvSpPr>
          <p:nvPr>
            <p:ph idx="1"/>
          </p:nvPr>
        </p:nvSpPr>
        <p:spPr>
          <a:xfrm>
            <a:off x="4285397" y="4960961"/>
            <a:ext cx="7055893" cy="1078054"/>
          </a:xfrm>
        </p:spPr>
        <p:txBody>
          <a:bodyPr vert="horz" lIns="91440" tIns="45720" rIns="91440" bIns="45720" rtlCol="0">
            <a:normAutofit/>
          </a:bodyPr>
          <a:lstStyle/>
          <a:p>
            <a:pPr marL="0" indent="0">
              <a:buNone/>
            </a:pPr>
            <a:r>
              <a:rPr lang="en-US" sz="2400" kern="1200">
                <a:solidFill>
                  <a:srgbClr val="FFFFFF"/>
                </a:solidFill>
                <a:latin typeface="+mn-lt"/>
                <a:ea typeface="+mn-ea"/>
                <a:cs typeface="+mn-cs"/>
              </a:rPr>
              <a:t>Chạy chương trình</a:t>
            </a:r>
          </a:p>
        </p:txBody>
      </p:sp>
    </p:spTree>
    <p:extLst>
      <p:ext uri="{BB962C8B-B14F-4D97-AF65-F5344CB8AC3E}">
        <p14:creationId xmlns:p14="http://schemas.microsoft.com/office/powerpoint/2010/main" val="1462206162"/>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1AEE1-1273-428B-8D2F-572FFC51A83C}"/>
              </a:ext>
            </a:extLst>
          </p:cNvPr>
          <p:cNvSpPr>
            <a:spLocks noGrp="1"/>
          </p:cNvSpPr>
          <p:nvPr>
            <p:ph type="title"/>
          </p:nvPr>
        </p:nvSpPr>
        <p:spPr>
          <a:xfrm>
            <a:off x="838200" y="643467"/>
            <a:ext cx="2951205" cy="5571066"/>
          </a:xfrm>
        </p:spPr>
        <p:txBody>
          <a:bodyPr>
            <a:normAutofit/>
          </a:bodyPr>
          <a:lstStyle/>
          <a:p>
            <a:r>
              <a:rPr lang="en-US">
                <a:solidFill>
                  <a:srgbClr val="FFFFFF"/>
                </a:solidFill>
              </a:rPr>
              <a:t>5.Kết luận</a:t>
            </a:r>
          </a:p>
        </p:txBody>
      </p:sp>
      <p:graphicFrame>
        <p:nvGraphicFramePr>
          <p:cNvPr id="54" name="Content Placeholder 2">
            <a:extLst>
              <a:ext uri="{FF2B5EF4-FFF2-40B4-BE49-F238E27FC236}">
                <a16:creationId xmlns:a16="http://schemas.microsoft.com/office/drawing/2014/main" id="{685AA4D4-D00E-8BD1-3247-7A24C4A4EFE8}"/>
              </a:ext>
            </a:extLst>
          </p:cNvPr>
          <p:cNvGraphicFramePr>
            <a:graphicFrameLocks noGrp="1"/>
          </p:cNvGraphicFramePr>
          <p:nvPr>
            <p:ph idx="1"/>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601730"/>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DDF9E-CAF7-4F06-9696-4BA143CB303A}"/>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Thành viên</a:t>
            </a:r>
          </a:p>
        </p:txBody>
      </p:sp>
      <p:graphicFrame>
        <p:nvGraphicFramePr>
          <p:cNvPr id="39" name="Content Placeholder 2">
            <a:extLst>
              <a:ext uri="{FF2B5EF4-FFF2-40B4-BE49-F238E27FC236}">
                <a16:creationId xmlns:a16="http://schemas.microsoft.com/office/drawing/2014/main" id="{32C2FC57-3EE4-2B9A-59F4-A239C93FD3DD}"/>
              </a:ext>
            </a:extLst>
          </p:cNvPr>
          <p:cNvGraphicFramePr>
            <a:graphicFrameLocks noGrp="1"/>
          </p:cNvGraphicFramePr>
          <p:nvPr>
            <p:ph idx="1"/>
          </p:nvPr>
        </p:nvGraphicFramePr>
        <p:xfrm>
          <a:off x="4150659" y="815788"/>
          <a:ext cx="7844117" cy="53885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7667655"/>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24BA9-DE61-4EEB-BF0D-A03278485512}"/>
              </a:ext>
            </a:extLst>
          </p:cNvPr>
          <p:cNvSpPr>
            <a:spLocks noGrp="1"/>
          </p:cNvSpPr>
          <p:nvPr>
            <p:ph type="title"/>
          </p:nvPr>
        </p:nvSpPr>
        <p:spPr>
          <a:xfrm>
            <a:off x="838200" y="643467"/>
            <a:ext cx="2951205" cy="5571066"/>
          </a:xfrm>
        </p:spPr>
        <p:txBody>
          <a:bodyPr>
            <a:normAutofit/>
          </a:bodyPr>
          <a:lstStyle/>
          <a:p>
            <a:r>
              <a:rPr lang="en-US">
                <a:solidFill>
                  <a:srgbClr val="FFFFFF"/>
                </a:solidFill>
              </a:rPr>
              <a:t>5.Kết luận</a:t>
            </a:r>
          </a:p>
        </p:txBody>
      </p:sp>
      <p:graphicFrame>
        <p:nvGraphicFramePr>
          <p:cNvPr id="5" name="Content Placeholder 2">
            <a:extLst>
              <a:ext uri="{FF2B5EF4-FFF2-40B4-BE49-F238E27FC236}">
                <a16:creationId xmlns:a16="http://schemas.microsoft.com/office/drawing/2014/main" id="{CC3B377D-20C0-4B32-E1F5-8B00C58363CD}"/>
              </a:ext>
            </a:extLst>
          </p:cNvPr>
          <p:cNvGraphicFramePr>
            <a:graphicFrameLocks noGrp="1"/>
          </p:cNvGraphicFramePr>
          <p:nvPr>
            <p:ph idx="1"/>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2780320"/>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Google Shape;162;p38">
            <a:extLst>
              <a:ext uri="{FF2B5EF4-FFF2-40B4-BE49-F238E27FC236}">
                <a16:creationId xmlns:a16="http://schemas.microsoft.com/office/drawing/2014/main" id="{B6DE7F96-FFE4-4578-90B0-EF72E6050805}"/>
              </a:ext>
            </a:extLst>
          </p:cNvPr>
          <p:cNvSpPr txBox="1">
            <a:spLocks/>
          </p:cNvSpPr>
          <p:nvPr/>
        </p:nvSpPr>
        <p:spPr>
          <a:xfrm>
            <a:off x="2687312" y="2169834"/>
            <a:ext cx="6817375" cy="644700"/>
          </a:xfrm>
          <a:prstGeom prst="rect">
            <a:avLst/>
          </a:prstGeom>
          <a:effectLst>
            <a:outerShdw blurRad="142875" dist="19050" dir="8760000" algn="bl" rotWithShape="0">
              <a:srgbClr val="76A5AF">
                <a:alpha val="50000"/>
              </a:srgbClr>
            </a:outerShdw>
          </a:effectLst>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dirty="0">
                <a:solidFill>
                  <a:schemeClr val="bg1"/>
                </a:solidFill>
              </a:rPr>
              <a:t>THANKS FOR WATCHING!</a:t>
            </a:r>
          </a:p>
        </p:txBody>
      </p:sp>
      <p:sp>
        <p:nvSpPr>
          <p:cNvPr id="19" name="Google Shape;163;p38">
            <a:extLst>
              <a:ext uri="{FF2B5EF4-FFF2-40B4-BE49-F238E27FC236}">
                <a16:creationId xmlns:a16="http://schemas.microsoft.com/office/drawing/2014/main" id="{EFC877A2-0302-4B84-A366-A2DE36095501}"/>
              </a:ext>
            </a:extLst>
          </p:cNvPr>
          <p:cNvSpPr txBox="1">
            <a:spLocks/>
          </p:cNvSpPr>
          <p:nvPr/>
        </p:nvSpPr>
        <p:spPr>
          <a:xfrm>
            <a:off x="1889185" y="3600119"/>
            <a:ext cx="8764438" cy="2188206"/>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 dirty="0">
                <a:solidFill>
                  <a:schemeClr val="bg1"/>
                </a:solidFill>
              </a:rPr>
              <a:t>Môn học: </a:t>
            </a:r>
            <a:r>
              <a:rPr lang="en-US" dirty="0" err="1">
                <a:solidFill>
                  <a:schemeClr val="bg1"/>
                </a:solidFill>
              </a:rPr>
              <a:t>Công</a:t>
            </a:r>
            <a:r>
              <a:rPr lang="en-US" dirty="0">
                <a:solidFill>
                  <a:schemeClr val="bg1"/>
                </a:solidFill>
              </a:rPr>
              <a:t> </a:t>
            </a:r>
            <a:r>
              <a:rPr lang="en-US" dirty="0" err="1">
                <a:solidFill>
                  <a:schemeClr val="bg1"/>
                </a:solidFill>
              </a:rPr>
              <a:t>nghệ</a:t>
            </a:r>
            <a:r>
              <a:rPr lang="en-US" dirty="0">
                <a:solidFill>
                  <a:schemeClr val="bg1"/>
                </a:solidFill>
              </a:rPr>
              <a:t> </a:t>
            </a:r>
            <a:r>
              <a:rPr lang="en-US" dirty="0" err="1">
                <a:solidFill>
                  <a:schemeClr val="bg1"/>
                </a:solidFill>
              </a:rPr>
              <a:t>mới</a:t>
            </a:r>
            <a:r>
              <a:rPr lang="en-US" dirty="0">
                <a:solidFill>
                  <a:schemeClr val="bg1"/>
                </a:solidFill>
              </a:rPr>
              <a:t> </a:t>
            </a:r>
            <a:r>
              <a:rPr lang="en-US" dirty="0" err="1">
                <a:solidFill>
                  <a:schemeClr val="bg1"/>
                </a:solidFill>
              </a:rPr>
              <a:t>trong</a:t>
            </a:r>
            <a:r>
              <a:rPr lang="en-US" dirty="0">
                <a:solidFill>
                  <a:schemeClr val="bg1"/>
                </a:solidFill>
              </a:rPr>
              <a:t> </a:t>
            </a:r>
            <a:r>
              <a:rPr lang="en-US" dirty="0" err="1">
                <a:solidFill>
                  <a:schemeClr val="bg1"/>
                </a:solidFill>
              </a:rPr>
              <a:t>phát</a:t>
            </a:r>
            <a:r>
              <a:rPr lang="en-US" dirty="0">
                <a:solidFill>
                  <a:schemeClr val="bg1"/>
                </a:solidFill>
              </a:rPr>
              <a:t> </a:t>
            </a:r>
            <a:r>
              <a:rPr lang="en-US" dirty="0" err="1">
                <a:solidFill>
                  <a:schemeClr val="bg1"/>
                </a:solidFill>
              </a:rPr>
              <a:t>triển</a:t>
            </a:r>
            <a:r>
              <a:rPr lang="en-US" dirty="0">
                <a:solidFill>
                  <a:schemeClr val="bg1"/>
                </a:solidFill>
              </a:rPr>
              <a:t> </a:t>
            </a:r>
            <a:r>
              <a:rPr lang="en-US" dirty="0" err="1">
                <a:solidFill>
                  <a:schemeClr val="bg1"/>
                </a:solidFill>
              </a:rPr>
              <a:t>ứng</a:t>
            </a:r>
            <a:r>
              <a:rPr lang="en-US" dirty="0">
                <a:solidFill>
                  <a:schemeClr val="bg1"/>
                </a:solidFill>
              </a:rPr>
              <a:t> </a:t>
            </a:r>
            <a:r>
              <a:rPr lang="en-US" dirty="0" err="1">
                <a:solidFill>
                  <a:schemeClr val="bg1"/>
                </a:solidFill>
              </a:rPr>
              <a:t>dụng</a:t>
            </a:r>
            <a:r>
              <a:rPr lang="en-US" dirty="0">
                <a:solidFill>
                  <a:schemeClr val="bg1"/>
                </a:solidFill>
              </a:rPr>
              <a:t> CNTT</a:t>
            </a:r>
            <a:endParaRPr lang="en" dirty="0">
              <a:solidFill>
                <a:schemeClr val="bg1"/>
              </a:solidFill>
            </a:endParaRPr>
          </a:p>
          <a:p>
            <a:pPr marL="0" indent="0">
              <a:spcBef>
                <a:spcPts val="0"/>
              </a:spcBef>
              <a:buFont typeface="Arial" panose="020B0604020202020204" pitchFamily="34" charset="0"/>
              <a:buNone/>
            </a:pPr>
            <a:r>
              <a:rPr lang="en" dirty="0">
                <a:solidFill>
                  <a:schemeClr val="bg1"/>
                </a:solidFill>
              </a:rPr>
              <a:t>Lớp Học Phần: </a:t>
            </a:r>
            <a:r>
              <a:rPr lang="en-US" dirty="0">
                <a:solidFill>
                  <a:schemeClr val="bg1"/>
                </a:solidFill>
              </a:rPr>
              <a:t>DHKTPM16A - 420300314708</a:t>
            </a:r>
            <a:endParaRPr lang="en" dirty="0">
              <a:solidFill>
                <a:schemeClr val="bg1"/>
              </a:solidFill>
            </a:endParaRPr>
          </a:p>
        </p:txBody>
      </p:sp>
      <p:sp>
        <p:nvSpPr>
          <p:cNvPr id="21" name="Google Shape;164;p38">
            <a:extLst>
              <a:ext uri="{FF2B5EF4-FFF2-40B4-BE49-F238E27FC236}">
                <a16:creationId xmlns:a16="http://schemas.microsoft.com/office/drawing/2014/main" id="{4F8C5C7D-64CB-4ACB-9A51-A11144B661BC}"/>
              </a:ext>
            </a:extLst>
          </p:cNvPr>
          <p:cNvSpPr txBox="1">
            <a:spLocks/>
          </p:cNvSpPr>
          <p:nvPr/>
        </p:nvSpPr>
        <p:spPr>
          <a:xfrm>
            <a:off x="4465650" y="2727049"/>
            <a:ext cx="3260700" cy="464700"/>
          </a:xfrm>
          <a:prstGeom prst="rect">
            <a:avLst/>
          </a:prstGeom>
          <a:effectLst>
            <a:outerShdw blurRad="100013" dist="19050" dir="8460000" algn="bl" rotWithShape="0">
              <a:srgbClr val="76A5AF">
                <a:alpha val="50000"/>
              </a:srgbClr>
            </a:outerShdw>
          </a:effectLst>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sz="2200" b="1" dirty="0">
                <a:solidFill>
                  <a:schemeClr val="bg1"/>
                </a:solidFill>
                <a:latin typeface="+mn-lt"/>
                <a:ea typeface="Montserrat ExtraLight"/>
                <a:cs typeface="Montserrat ExtraLight"/>
                <a:sym typeface="Montserrat ExtraLight"/>
              </a:rPr>
              <a:t>NHÓM 7</a:t>
            </a:r>
          </a:p>
        </p:txBody>
      </p:sp>
    </p:spTree>
    <p:extLst>
      <p:ext uri="{BB962C8B-B14F-4D97-AF65-F5344CB8AC3E}">
        <p14:creationId xmlns:p14="http://schemas.microsoft.com/office/powerpoint/2010/main" val="376790998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332EC-A4D5-4110-A993-94C846606FF1}"/>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Nội dung</a:t>
            </a:r>
          </a:p>
        </p:txBody>
      </p:sp>
      <p:graphicFrame>
        <p:nvGraphicFramePr>
          <p:cNvPr id="14" name="Content Placeholder 2">
            <a:extLst>
              <a:ext uri="{FF2B5EF4-FFF2-40B4-BE49-F238E27FC236}">
                <a16:creationId xmlns:a16="http://schemas.microsoft.com/office/drawing/2014/main" id="{811AE9A6-7181-F00C-7DF0-B89592C04F57}"/>
              </a:ext>
            </a:extLst>
          </p:cNvPr>
          <p:cNvGraphicFramePr>
            <a:graphicFrameLocks noGrp="1"/>
          </p:cNvGraphicFramePr>
          <p:nvPr>
            <p:ph idx="1"/>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355408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30855-F131-4D57-8CFD-171DFBA5A079}"/>
              </a:ext>
            </a:extLst>
          </p:cNvPr>
          <p:cNvSpPr>
            <a:spLocks noGrp="1"/>
          </p:cNvSpPr>
          <p:nvPr>
            <p:ph type="title"/>
          </p:nvPr>
        </p:nvSpPr>
        <p:spPr>
          <a:xfrm>
            <a:off x="838200" y="365125"/>
            <a:ext cx="5393361" cy="1325563"/>
          </a:xfrm>
        </p:spPr>
        <p:txBody>
          <a:bodyPr>
            <a:normAutofit/>
          </a:bodyPr>
          <a:lstStyle/>
          <a:p>
            <a:r>
              <a:rPr lang="en-US" dirty="0"/>
              <a:t>1.Giới </a:t>
            </a:r>
            <a:r>
              <a:rPr lang="en-US" dirty="0" err="1"/>
              <a:t>thiệu</a:t>
            </a:r>
            <a:endParaRPr lang="en-US" dirty="0"/>
          </a:p>
        </p:txBody>
      </p:sp>
      <p:sp>
        <p:nvSpPr>
          <p:cNvPr id="3" name="Content Placeholder 2">
            <a:extLst>
              <a:ext uri="{FF2B5EF4-FFF2-40B4-BE49-F238E27FC236}">
                <a16:creationId xmlns:a16="http://schemas.microsoft.com/office/drawing/2014/main" id="{08803E88-6636-4938-AA66-11EB22BED106}"/>
              </a:ext>
            </a:extLst>
          </p:cNvPr>
          <p:cNvSpPr>
            <a:spLocks noGrp="1"/>
          </p:cNvSpPr>
          <p:nvPr>
            <p:ph idx="1"/>
          </p:nvPr>
        </p:nvSpPr>
        <p:spPr>
          <a:xfrm>
            <a:off x="838200" y="1825625"/>
            <a:ext cx="5393361" cy="4351338"/>
          </a:xfrm>
        </p:spPr>
        <p:txBody>
          <a:bodyPr>
            <a:normAutofit/>
          </a:bodyPr>
          <a:lstStyle/>
          <a:p>
            <a:pPr marL="0" marR="0" indent="356870">
              <a:spcBef>
                <a:spcPts val="0"/>
              </a:spcBef>
              <a:spcAft>
                <a:spcPts val="0"/>
              </a:spcAft>
            </a:pP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bùng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nổ</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ứng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di </a:t>
            </a:r>
            <a:r>
              <a:rPr lang="en-US" sz="1800" dirty="0" err="1">
                <a:effectLst/>
                <a:latin typeface="Times New Roman" panose="02020603050405020304" pitchFamily="18" charset="0"/>
                <a:ea typeface="Times New Roman" panose="02020603050405020304" pitchFamily="18" charset="0"/>
              </a:rPr>
              <a:t>động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cầu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ứng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chat </a:t>
            </a:r>
            <a:r>
              <a:rPr lang="en-US" sz="1800" dirty="0" err="1">
                <a:effectLst/>
                <a:latin typeface="Times New Roman" panose="02020603050405020304" pitchFamily="18" charset="0"/>
                <a:ea typeface="Times New Roman" panose="02020603050405020304" pitchFamily="18" charset="0"/>
              </a:rPr>
              <a:t>trên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nền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nhau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cũng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tăng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ứng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chat </a:t>
            </a:r>
            <a:r>
              <a:rPr lang="en-US" sz="1800" dirty="0" err="1">
                <a:effectLst/>
                <a:latin typeface="Times New Roman" panose="02020603050405020304" pitchFamily="18" charset="0"/>
                <a:ea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chỉ</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thuần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trò</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chuyện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văn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nữa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còn</a:t>
            </a:r>
            <a:r>
              <a:rPr lang="en-US" sz="1800" dirty="0">
                <a:effectLst/>
                <a:latin typeface="Times New Roman" panose="02020603050405020304" pitchFamily="18" charset="0"/>
                <a:ea typeface="Times New Roman" panose="02020603050405020304" pitchFamily="18" charset="0"/>
              </a:rPr>
              <a:t> bao </a:t>
            </a:r>
            <a:r>
              <a:rPr lang="en-US" sz="1800" dirty="0" err="1">
                <a:effectLst/>
                <a:latin typeface="Times New Roman" panose="02020603050405020304" pitchFamily="18" charset="0"/>
                <a:ea typeface="Times New Roman" panose="02020603050405020304" pitchFamily="18" charset="0"/>
              </a:rPr>
              <a:t>gồm</a:t>
            </a:r>
            <a:r>
              <a:rPr lang="en-US" sz="1800" dirty="0">
                <a:effectLst/>
                <a:latin typeface="Times New Roman" panose="02020603050405020304" pitchFamily="18" charset="0"/>
                <a:ea typeface="Times New Roman" panose="02020603050405020304" pitchFamily="18" charset="0"/>
              </a:rPr>
              <a:t> chia </a:t>
            </a:r>
            <a:r>
              <a:rPr lang="en-US" sz="1800" dirty="0" err="1">
                <a:effectLst/>
                <a:latin typeface="Times New Roman" panose="02020603050405020304" pitchFamily="18" charset="0"/>
                <a:ea typeface="Times New Roman" panose="02020603050405020304" pitchFamily="18" charset="0"/>
              </a:rPr>
              <a:t>sẻ</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ảnh</a:t>
            </a:r>
            <a:r>
              <a:rPr lang="en-US" sz="1800" dirty="0">
                <a:effectLst/>
                <a:latin typeface="Times New Roman" panose="02020603050405020304" pitchFamily="18" charset="0"/>
                <a:ea typeface="Times New Roman" panose="02020603050405020304" pitchFamily="18" charset="0"/>
              </a:rPr>
              <a:t>, video, </a:t>
            </a:r>
            <a:r>
              <a:rPr lang="en-US" sz="1800" dirty="0" err="1">
                <a:effectLst/>
                <a:latin typeface="Times New Roman" panose="02020603050405020304" pitchFamily="18" charset="0"/>
                <a:ea typeface="Times New Roman" panose="02020603050405020304" pitchFamily="18" charset="0"/>
              </a:rPr>
              <a:t>tập</a:t>
            </a:r>
            <a:r>
              <a:rPr lang="en-US" sz="1800" dirty="0">
                <a:effectLst/>
                <a:latin typeface="Times New Roman" panose="02020603050405020304" pitchFamily="18" charset="0"/>
                <a:ea typeface="Times New Roman" panose="02020603050405020304" pitchFamily="18" charset="0"/>
              </a:rPr>
              <a:t> tin,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thậm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gọi</a:t>
            </a:r>
            <a:r>
              <a:rPr lang="en-US" sz="1800" dirty="0">
                <a:effectLst/>
                <a:latin typeface="Times New Roman" panose="02020603050405020304" pitchFamily="18" charset="0"/>
                <a:ea typeface="Times New Roman" panose="02020603050405020304" pitchFamily="18" charset="0"/>
              </a:rPr>
              <a:t> video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âm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thanh</a:t>
            </a:r>
            <a:r>
              <a:rPr lang="en-US" sz="1800" dirty="0">
                <a:effectLst/>
                <a:latin typeface="Times New Roman" panose="02020603050405020304" pitchFamily="18" charset="0"/>
                <a:ea typeface="Times New Roman" panose="02020603050405020304" pitchFamily="18" charset="0"/>
              </a:rPr>
              <a:t>. </a:t>
            </a:r>
          </a:p>
          <a:p>
            <a:pPr marL="0" marR="0" indent="356870">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indent="356870">
              <a:spcBef>
                <a:spcPts val="0"/>
              </a:spcBef>
              <a:spcAft>
                <a:spcPts val="0"/>
              </a:spcAft>
            </a:pP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cảnh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này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xây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dựng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ứng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chat </a:t>
            </a:r>
            <a:r>
              <a:rPr lang="en-US" sz="1800" dirty="0" err="1">
                <a:effectLst/>
                <a:latin typeface="Times New Roman" panose="02020603050405020304" pitchFamily="18" charset="0"/>
                <a:ea typeface="Times New Roman" panose="02020603050405020304" pitchFamily="18" charset="0"/>
              </a:rPr>
              <a:t>tương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Zalo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chỉ</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mang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hội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kinh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doanh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còn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đóng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góp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nâng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cao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trải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nghiệm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người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dùng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giao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tiếp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Đồng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thời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cũng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tâm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yếu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tố</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bảo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mật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thông</a:t>
            </a:r>
            <a:r>
              <a:rPr lang="en-US" sz="1800" dirty="0">
                <a:effectLst/>
                <a:latin typeface="Times New Roman" panose="02020603050405020304" pitchFamily="18" charset="0"/>
                <a:ea typeface="Times New Roman" panose="02020603050405020304" pitchFamily="18" charset="0"/>
              </a:rPr>
              <a:t> tin, </a:t>
            </a:r>
            <a:r>
              <a:rPr lang="en-US" sz="1800" dirty="0" err="1">
                <a:effectLst/>
                <a:latin typeface="Times New Roman" panose="02020603050405020304" pitchFamily="18" charset="0"/>
                <a:ea typeface="Times New Roman" panose="02020603050405020304" pitchFamily="18" charset="0"/>
              </a:rPr>
              <a:t>hiệu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suất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năng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mở</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rộng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hệ</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thống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đảm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bảo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rằng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ứng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phục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vụ</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hàng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người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dùng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quả</a:t>
            </a:r>
            <a:r>
              <a:rPr lang="en-US" sz="1800" dirty="0">
                <a:effectLst/>
                <a:latin typeface="Times New Roman" panose="02020603050405020304" pitchFamily="18" charset="0"/>
                <a:ea typeface="Times New Roman" panose="02020603050405020304" pitchFamily="18" charset="0"/>
              </a:rPr>
              <a:t>.</a:t>
            </a:r>
          </a:p>
          <a:p>
            <a:endParaRPr lang="en-US" sz="1800" dirty="0"/>
          </a:p>
        </p:txBody>
      </p:sp>
      <p:pic>
        <p:nvPicPr>
          <p:cNvPr id="5" name="Picture 4" descr="A black and white chat bubbles&#10;&#10;Description automatically generated">
            <a:extLst>
              <a:ext uri="{FF2B5EF4-FFF2-40B4-BE49-F238E27FC236}">
                <a16:creationId xmlns:a16="http://schemas.microsoft.com/office/drawing/2014/main" id="{D6DD576C-B40F-48E8-B513-BFEF3A4E70FE}"/>
              </a:ext>
            </a:extLst>
          </p:cNvPr>
          <p:cNvPicPr>
            <a:picLocks noChangeAspect="1"/>
          </p:cNvPicPr>
          <p:nvPr/>
        </p:nvPicPr>
        <p:blipFill rotWithShape="1">
          <a:blip r:embed="rId2">
            <a:extLst>
              <a:ext uri="{28A0092B-C50C-407E-A947-70E740481C1C}">
                <a14:useLocalDpi xmlns:a14="http://schemas.microsoft.com/office/drawing/2010/main" val="0"/>
              </a:ext>
            </a:extLst>
          </a:blip>
          <a:srcRect r="3" b="3"/>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Tree>
    <p:extLst>
      <p:ext uri="{BB962C8B-B14F-4D97-AF65-F5344CB8AC3E}">
        <p14:creationId xmlns:p14="http://schemas.microsoft.com/office/powerpoint/2010/main" val="143164936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10061-3967-4CA6-959C-7EF1C60C6F1C}"/>
              </a:ext>
            </a:extLst>
          </p:cNvPr>
          <p:cNvSpPr>
            <a:spLocks noGrp="1"/>
          </p:cNvSpPr>
          <p:nvPr>
            <p:ph type="title"/>
          </p:nvPr>
        </p:nvSpPr>
        <p:spPr>
          <a:xfrm>
            <a:off x="1371600" y="407695"/>
            <a:ext cx="9724030" cy="834251"/>
          </a:xfrm>
        </p:spPr>
        <p:txBody>
          <a:bodyPr anchor="ctr">
            <a:normAutofit/>
          </a:bodyPr>
          <a:lstStyle/>
          <a:p>
            <a:r>
              <a:rPr lang="en-US" sz="4000" dirty="0">
                <a:solidFill>
                  <a:srgbClr val="FFFFFF"/>
                </a:solidFill>
              </a:rPr>
              <a:t>2.Cơ </a:t>
            </a:r>
            <a:r>
              <a:rPr lang="en-US" sz="4000" dirty="0" err="1">
                <a:solidFill>
                  <a:srgbClr val="FFFFFF"/>
                </a:solidFill>
              </a:rPr>
              <a:t>sở</a:t>
            </a:r>
            <a:r>
              <a:rPr lang="en-US" sz="4000" dirty="0">
                <a:solidFill>
                  <a:srgbClr val="FFFFFF"/>
                </a:solidFill>
              </a:rPr>
              <a:t> </a:t>
            </a:r>
            <a:r>
              <a:rPr lang="en-US" sz="4000" dirty="0" err="1">
                <a:solidFill>
                  <a:srgbClr val="FFFFFF"/>
                </a:solidFill>
              </a:rPr>
              <a:t>lý</a:t>
            </a:r>
            <a:r>
              <a:rPr lang="en-US" sz="4000" dirty="0">
                <a:solidFill>
                  <a:srgbClr val="FFFFFF"/>
                </a:solidFill>
              </a:rPr>
              <a:t> </a:t>
            </a:r>
            <a:r>
              <a:rPr lang="en-US" sz="4000" dirty="0" err="1">
                <a:solidFill>
                  <a:srgbClr val="FFFFFF"/>
                </a:solidFill>
              </a:rPr>
              <a:t>thuyết</a:t>
            </a:r>
            <a:endParaRPr lang="en-US" sz="4000" dirty="0">
              <a:solidFill>
                <a:srgbClr val="FFFFFF"/>
              </a:solidFill>
            </a:endParaRPr>
          </a:p>
        </p:txBody>
      </p:sp>
      <p:sp>
        <p:nvSpPr>
          <p:cNvPr id="3" name="Content Placeholder 2">
            <a:extLst>
              <a:ext uri="{FF2B5EF4-FFF2-40B4-BE49-F238E27FC236}">
                <a16:creationId xmlns:a16="http://schemas.microsoft.com/office/drawing/2014/main" id="{CA3B20D0-650A-49AE-B906-3924D62F1D00}"/>
              </a:ext>
            </a:extLst>
          </p:cNvPr>
          <p:cNvSpPr>
            <a:spLocks noGrp="1"/>
          </p:cNvSpPr>
          <p:nvPr>
            <p:ph idx="1"/>
          </p:nvPr>
        </p:nvSpPr>
        <p:spPr>
          <a:xfrm>
            <a:off x="980537" y="1785710"/>
            <a:ext cx="9448800" cy="826827"/>
          </a:xfrm>
        </p:spPr>
        <p:txBody>
          <a:bodyPr>
            <a:normAutofit/>
          </a:bodyPr>
          <a:lstStyle/>
          <a:p>
            <a:pPr marL="0" indent="0">
              <a:buNone/>
            </a:pPr>
            <a:r>
              <a:rPr lang="en-US" sz="3000" dirty="0"/>
              <a:t>2.1 </a:t>
            </a:r>
            <a:r>
              <a:rPr lang="en-US" sz="3000" dirty="0" err="1"/>
              <a:t>Sử</a:t>
            </a:r>
            <a:r>
              <a:rPr lang="en-US" sz="3000" dirty="0"/>
              <a:t> </a:t>
            </a:r>
            <a:r>
              <a:rPr lang="en-US" sz="3000" dirty="0" err="1"/>
              <a:t>dụng</a:t>
            </a:r>
            <a:r>
              <a:rPr lang="en-US" sz="3000" dirty="0"/>
              <a:t> </a:t>
            </a:r>
            <a:r>
              <a:rPr lang="en-US" sz="3000" dirty="0" err="1"/>
              <a:t>các</a:t>
            </a:r>
            <a:r>
              <a:rPr lang="en-US" sz="3000" dirty="0"/>
              <a:t> </a:t>
            </a:r>
            <a:r>
              <a:rPr lang="en-US" sz="3000" dirty="0" err="1"/>
              <a:t>công</a:t>
            </a:r>
            <a:r>
              <a:rPr lang="en-US" sz="3000" dirty="0"/>
              <a:t> </a:t>
            </a:r>
            <a:r>
              <a:rPr lang="en-US" sz="3000" dirty="0" err="1"/>
              <a:t>nghệ</a:t>
            </a:r>
            <a:r>
              <a:rPr lang="en-US" sz="3000" dirty="0"/>
              <a:t>:</a:t>
            </a:r>
          </a:p>
        </p:txBody>
      </p:sp>
      <p:pic>
        <p:nvPicPr>
          <p:cNvPr id="6" name="Picture 5">
            <a:extLst>
              <a:ext uri="{FF2B5EF4-FFF2-40B4-BE49-F238E27FC236}">
                <a16:creationId xmlns:a16="http://schemas.microsoft.com/office/drawing/2014/main" id="{50ED8628-18A8-4797-8380-888CBBD2ABFA}"/>
              </a:ext>
            </a:extLst>
          </p:cNvPr>
          <p:cNvPicPr/>
          <p:nvPr/>
        </p:nvPicPr>
        <p:blipFill>
          <a:blip r:embed="rId2">
            <a:extLst>
              <a:ext uri="{28A0092B-C50C-407E-A947-70E740481C1C}">
                <a14:useLocalDpi xmlns:a14="http://schemas.microsoft.com/office/drawing/2010/main" val="0"/>
              </a:ext>
            </a:extLst>
          </a:blip>
          <a:stretch>
            <a:fillRect/>
          </a:stretch>
        </p:blipFill>
        <p:spPr>
          <a:xfrm>
            <a:off x="1216889" y="2709640"/>
            <a:ext cx="3061813" cy="1247688"/>
          </a:xfrm>
          <a:prstGeom prst="rect">
            <a:avLst/>
          </a:prstGeom>
        </p:spPr>
      </p:pic>
      <p:pic>
        <p:nvPicPr>
          <p:cNvPr id="7" name="Picture 6">
            <a:extLst>
              <a:ext uri="{FF2B5EF4-FFF2-40B4-BE49-F238E27FC236}">
                <a16:creationId xmlns:a16="http://schemas.microsoft.com/office/drawing/2014/main" id="{8C382A49-B6EB-4C3F-9F84-65D802B9FBFD}"/>
              </a:ext>
            </a:extLst>
          </p:cNvPr>
          <p:cNvPicPr/>
          <p:nvPr/>
        </p:nvPicPr>
        <p:blipFill>
          <a:blip r:embed="rId3"/>
          <a:stretch>
            <a:fillRect/>
          </a:stretch>
        </p:blipFill>
        <p:spPr>
          <a:xfrm>
            <a:off x="7913295" y="2709640"/>
            <a:ext cx="3061813" cy="1201761"/>
          </a:xfrm>
          <a:prstGeom prst="rect">
            <a:avLst/>
          </a:prstGeom>
        </p:spPr>
      </p:pic>
      <p:sp>
        <p:nvSpPr>
          <p:cNvPr id="22" name="Content Placeholder 2">
            <a:extLst>
              <a:ext uri="{FF2B5EF4-FFF2-40B4-BE49-F238E27FC236}">
                <a16:creationId xmlns:a16="http://schemas.microsoft.com/office/drawing/2014/main" id="{7609B2F5-EAAE-4726-89C1-23B5A0A6E6F8}"/>
              </a:ext>
            </a:extLst>
          </p:cNvPr>
          <p:cNvSpPr txBox="1">
            <a:spLocks/>
          </p:cNvSpPr>
          <p:nvPr/>
        </p:nvSpPr>
        <p:spPr>
          <a:xfrm>
            <a:off x="4278702" y="4994249"/>
            <a:ext cx="3613903" cy="8268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lvl="1" indent="0" algn="ctr">
              <a:lnSpc>
                <a:spcPct val="150000"/>
              </a:lnSpc>
              <a:spcBef>
                <a:spcPts val="0"/>
              </a:spcBef>
              <a:spcAft>
                <a:spcPts val="0"/>
              </a:spcAft>
              <a:buNone/>
            </a:pPr>
            <a:r>
              <a:rPr lang="en-US" sz="1800" b="1" dirty="0" err="1">
                <a:latin typeface="Times New Roman" panose="02020603050405020304" pitchFamily="18" charset="0"/>
                <a:ea typeface="Times New Roman" panose="02020603050405020304" pitchFamily="18" charset="0"/>
                <a:cs typeface="Arial" panose="020B0604020202020204" pitchFamily="34" charset="0"/>
              </a:rPr>
              <a:t>C</a:t>
            </a:r>
            <a:r>
              <a:rPr lang="en-US" sz="1800" b="1" dirty="0" err="1">
                <a:effectLst/>
                <a:latin typeface="Times New Roman" panose="02020603050405020304" pitchFamily="18" charset="0"/>
                <a:ea typeface="Times New Roman" panose="02020603050405020304" pitchFamily="18" charset="0"/>
                <a:cs typeface="Arial" panose="020B0604020202020204" pitchFamily="34" charset="0"/>
              </a:rPr>
              <a:t>loudinary</a:t>
            </a:r>
            <a:endParaRPr lang="en-US" sz="1800" b="1" dirty="0">
              <a:effectLst/>
              <a:latin typeface="Times New Roman" panose="02020603050405020304" pitchFamily="18" charset="0"/>
              <a:ea typeface="Times New Roman" panose="02020603050405020304" pitchFamily="18" charset="0"/>
              <a:cs typeface="Arial" panose="020B0604020202020204" pitchFamily="34" charset="0"/>
            </a:endParaRPr>
          </a:p>
        </p:txBody>
      </p:sp>
      <p:sp>
        <p:nvSpPr>
          <p:cNvPr id="24" name="Content Placeholder 2">
            <a:extLst>
              <a:ext uri="{FF2B5EF4-FFF2-40B4-BE49-F238E27FC236}">
                <a16:creationId xmlns:a16="http://schemas.microsoft.com/office/drawing/2014/main" id="{32782847-9CB6-4F0A-8BE5-C9AB5699BB45}"/>
              </a:ext>
            </a:extLst>
          </p:cNvPr>
          <p:cNvSpPr txBox="1">
            <a:spLocks/>
          </p:cNvSpPr>
          <p:nvPr/>
        </p:nvSpPr>
        <p:spPr>
          <a:xfrm>
            <a:off x="7637249" y="4994249"/>
            <a:ext cx="3613903" cy="8268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lvl="1" indent="0">
              <a:lnSpc>
                <a:spcPct val="150000"/>
              </a:lnSpc>
              <a:spcBef>
                <a:spcPts val="0"/>
              </a:spcBef>
              <a:spcAft>
                <a:spcPts val="0"/>
              </a:spcAft>
              <a:buNone/>
            </a:pPr>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MongoDB / DynamoDB</a:t>
            </a:r>
          </a:p>
        </p:txBody>
      </p:sp>
      <p:sp>
        <p:nvSpPr>
          <p:cNvPr id="25" name="Content Placeholder 2">
            <a:extLst>
              <a:ext uri="{FF2B5EF4-FFF2-40B4-BE49-F238E27FC236}">
                <a16:creationId xmlns:a16="http://schemas.microsoft.com/office/drawing/2014/main" id="{5FA09762-D707-4132-B26C-3E96AD308699}"/>
              </a:ext>
            </a:extLst>
          </p:cNvPr>
          <p:cNvSpPr txBox="1">
            <a:spLocks/>
          </p:cNvSpPr>
          <p:nvPr/>
        </p:nvSpPr>
        <p:spPr>
          <a:xfrm>
            <a:off x="1610264" y="4994249"/>
            <a:ext cx="1659147" cy="8268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lvl="1" indent="0" algn="ctr">
              <a:lnSpc>
                <a:spcPct val="150000"/>
              </a:lnSpc>
              <a:spcBef>
                <a:spcPts val="0"/>
              </a:spcBef>
              <a:spcAft>
                <a:spcPts val="0"/>
              </a:spcAft>
              <a:buNone/>
            </a:pPr>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Node.js</a:t>
            </a:r>
          </a:p>
        </p:txBody>
      </p:sp>
      <p:pic>
        <p:nvPicPr>
          <p:cNvPr id="1026" name="Picture 2" descr="Cloudinary Report: Brands with Optimized Online Visual Content See Boost in  Customer Engagement, Resource Savings and Sustainability Gains | Business  Wire">
            <a:extLst>
              <a:ext uri="{FF2B5EF4-FFF2-40B4-BE49-F238E27FC236}">
                <a16:creationId xmlns:a16="http://schemas.microsoft.com/office/drawing/2014/main" id="{7D19BC1D-DAAB-947A-2DEC-08CFDB27C3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9649" y="2533649"/>
            <a:ext cx="2854615" cy="2002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92612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10061-3967-4CA6-959C-7EF1C60C6F1C}"/>
              </a:ext>
            </a:extLst>
          </p:cNvPr>
          <p:cNvSpPr>
            <a:spLocks noGrp="1"/>
          </p:cNvSpPr>
          <p:nvPr>
            <p:ph type="title"/>
          </p:nvPr>
        </p:nvSpPr>
        <p:spPr>
          <a:xfrm>
            <a:off x="1371600" y="407695"/>
            <a:ext cx="9724030" cy="834251"/>
          </a:xfrm>
        </p:spPr>
        <p:txBody>
          <a:bodyPr anchor="ctr">
            <a:normAutofit/>
          </a:bodyPr>
          <a:lstStyle/>
          <a:p>
            <a:r>
              <a:rPr lang="en-US" sz="4000" dirty="0">
                <a:solidFill>
                  <a:srgbClr val="FFFFFF"/>
                </a:solidFill>
              </a:rPr>
              <a:t>2.Cơ </a:t>
            </a:r>
            <a:r>
              <a:rPr lang="en-US" sz="4000" dirty="0" err="1">
                <a:solidFill>
                  <a:srgbClr val="FFFFFF"/>
                </a:solidFill>
              </a:rPr>
              <a:t>sở</a:t>
            </a:r>
            <a:r>
              <a:rPr lang="en-US" sz="4000" dirty="0">
                <a:solidFill>
                  <a:srgbClr val="FFFFFF"/>
                </a:solidFill>
              </a:rPr>
              <a:t> </a:t>
            </a:r>
            <a:r>
              <a:rPr lang="en-US" sz="4000" dirty="0" err="1">
                <a:solidFill>
                  <a:srgbClr val="FFFFFF"/>
                </a:solidFill>
              </a:rPr>
              <a:t>lý</a:t>
            </a:r>
            <a:r>
              <a:rPr lang="en-US" sz="4000" dirty="0">
                <a:solidFill>
                  <a:srgbClr val="FFFFFF"/>
                </a:solidFill>
              </a:rPr>
              <a:t> </a:t>
            </a:r>
            <a:r>
              <a:rPr lang="en-US" sz="4000" dirty="0" err="1">
                <a:solidFill>
                  <a:srgbClr val="FFFFFF"/>
                </a:solidFill>
              </a:rPr>
              <a:t>thuyết</a:t>
            </a:r>
            <a:endParaRPr lang="en-US" sz="4000" dirty="0">
              <a:solidFill>
                <a:srgbClr val="FFFFFF"/>
              </a:solidFill>
            </a:endParaRPr>
          </a:p>
        </p:txBody>
      </p:sp>
      <p:sp>
        <p:nvSpPr>
          <p:cNvPr id="3" name="Content Placeholder 2">
            <a:extLst>
              <a:ext uri="{FF2B5EF4-FFF2-40B4-BE49-F238E27FC236}">
                <a16:creationId xmlns:a16="http://schemas.microsoft.com/office/drawing/2014/main" id="{CA3B20D0-650A-49AE-B906-3924D62F1D00}"/>
              </a:ext>
            </a:extLst>
          </p:cNvPr>
          <p:cNvSpPr>
            <a:spLocks noGrp="1"/>
          </p:cNvSpPr>
          <p:nvPr>
            <p:ph idx="1"/>
          </p:nvPr>
        </p:nvSpPr>
        <p:spPr>
          <a:xfrm>
            <a:off x="980537" y="1785710"/>
            <a:ext cx="9448800" cy="826827"/>
          </a:xfrm>
        </p:spPr>
        <p:txBody>
          <a:bodyPr>
            <a:normAutofit/>
          </a:bodyPr>
          <a:lstStyle/>
          <a:p>
            <a:pPr marL="0" indent="0">
              <a:buNone/>
            </a:pPr>
            <a:r>
              <a:rPr lang="en-US" sz="3000" dirty="0"/>
              <a:t>2.1 </a:t>
            </a:r>
            <a:r>
              <a:rPr lang="en-US" sz="3000" dirty="0" err="1"/>
              <a:t>Sử</a:t>
            </a:r>
            <a:r>
              <a:rPr lang="en-US" sz="3000" dirty="0"/>
              <a:t> </a:t>
            </a:r>
            <a:r>
              <a:rPr lang="en-US" sz="3000" dirty="0" err="1"/>
              <a:t>dụng</a:t>
            </a:r>
            <a:r>
              <a:rPr lang="en-US" sz="3000" dirty="0"/>
              <a:t> </a:t>
            </a:r>
            <a:r>
              <a:rPr lang="en-US" sz="3000" dirty="0" err="1"/>
              <a:t>các</a:t>
            </a:r>
            <a:r>
              <a:rPr lang="en-US" sz="3000" dirty="0"/>
              <a:t> </a:t>
            </a:r>
            <a:r>
              <a:rPr lang="en-US" sz="3000" dirty="0" err="1"/>
              <a:t>công</a:t>
            </a:r>
            <a:r>
              <a:rPr lang="en-US" sz="3000" dirty="0"/>
              <a:t> </a:t>
            </a:r>
            <a:r>
              <a:rPr lang="en-US" sz="3000" dirty="0" err="1"/>
              <a:t>nghệ</a:t>
            </a:r>
            <a:r>
              <a:rPr lang="en-US" sz="3000" dirty="0"/>
              <a:t>:</a:t>
            </a:r>
          </a:p>
        </p:txBody>
      </p:sp>
      <p:sp>
        <p:nvSpPr>
          <p:cNvPr id="22" name="Content Placeholder 2">
            <a:extLst>
              <a:ext uri="{FF2B5EF4-FFF2-40B4-BE49-F238E27FC236}">
                <a16:creationId xmlns:a16="http://schemas.microsoft.com/office/drawing/2014/main" id="{7609B2F5-EAAE-4726-89C1-23B5A0A6E6F8}"/>
              </a:ext>
            </a:extLst>
          </p:cNvPr>
          <p:cNvSpPr txBox="1">
            <a:spLocks/>
          </p:cNvSpPr>
          <p:nvPr/>
        </p:nvSpPr>
        <p:spPr>
          <a:xfrm>
            <a:off x="4911783" y="4994248"/>
            <a:ext cx="2130724" cy="8268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lvl="1" indent="0">
              <a:lnSpc>
                <a:spcPct val="150000"/>
              </a:lnSpc>
              <a:spcBef>
                <a:spcPts val="0"/>
              </a:spcBef>
              <a:spcAft>
                <a:spcPts val="0"/>
              </a:spcAft>
              <a:buNone/>
            </a:pPr>
            <a:r>
              <a:rPr lang="en-US" sz="1800" b="1" dirty="0">
                <a:latin typeface="Times New Roman" panose="02020603050405020304" pitchFamily="18" charset="0"/>
                <a:ea typeface="Times New Roman" panose="02020603050405020304" pitchFamily="18" charset="0"/>
                <a:cs typeface="Arial" panose="020B0604020202020204" pitchFamily="34" charset="0"/>
              </a:rPr>
              <a:t>F</a:t>
            </a:r>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irebase</a:t>
            </a:r>
          </a:p>
        </p:txBody>
      </p:sp>
      <p:sp>
        <p:nvSpPr>
          <p:cNvPr id="24" name="Content Placeholder 2">
            <a:extLst>
              <a:ext uri="{FF2B5EF4-FFF2-40B4-BE49-F238E27FC236}">
                <a16:creationId xmlns:a16="http://schemas.microsoft.com/office/drawing/2014/main" id="{32782847-9CB6-4F0A-8BE5-C9AB5699BB45}"/>
              </a:ext>
            </a:extLst>
          </p:cNvPr>
          <p:cNvSpPr txBox="1">
            <a:spLocks/>
          </p:cNvSpPr>
          <p:nvPr/>
        </p:nvSpPr>
        <p:spPr>
          <a:xfrm>
            <a:off x="8672420" y="4980578"/>
            <a:ext cx="1756917" cy="8268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lvl="1" indent="0">
              <a:lnSpc>
                <a:spcPct val="150000"/>
              </a:lnSpc>
              <a:spcBef>
                <a:spcPts val="0"/>
              </a:spcBef>
              <a:spcAft>
                <a:spcPts val="0"/>
              </a:spcAft>
              <a:buNone/>
            </a:pPr>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Socket</a:t>
            </a:r>
          </a:p>
        </p:txBody>
      </p:sp>
      <p:sp>
        <p:nvSpPr>
          <p:cNvPr id="25" name="Content Placeholder 2">
            <a:extLst>
              <a:ext uri="{FF2B5EF4-FFF2-40B4-BE49-F238E27FC236}">
                <a16:creationId xmlns:a16="http://schemas.microsoft.com/office/drawing/2014/main" id="{5FA09762-D707-4132-B26C-3E96AD308699}"/>
              </a:ext>
            </a:extLst>
          </p:cNvPr>
          <p:cNvSpPr txBox="1">
            <a:spLocks/>
          </p:cNvSpPr>
          <p:nvPr/>
        </p:nvSpPr>
        <p:spPr>
          <a:xfrm>
            <a:off x="2096218" y="4994249"/>
            <a:ext cx="1622347" cy="8268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lvl="1" indent="0">
              <a:lnSpc>
                <a:spcPct val="150000"/>
              </a:lnSpc>
              <a:spcBef>
                <a:spcPts val="0"/>
              </a:spcBef>
              <a:spcAft>
                <a:spcPts val="0"/>
              </a:spcAft>
              <a:buNone/>
            </a:pPr>
            <a:r>
              <a:rPr lang="en-US" sz="1800" b="1" dirty="0">
                <a:latin typeface="Times New Roman" panose="02020603050405020304" pitchFamily="18" charset="0"/>
                <a:ea typeface="Times New Roman" panose="02020603050405020304" pitchFamily="18" charset="0"/>
                <a:cs typeface="Arial" panose="020B0604020202020204" pitchFamily="34" charset="0"/>
              </a:rPr>
              <a:t>R</a:t>
            </a:r>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eact</a:t>
            </a:r>
          </a:p>
        </p:txBody>
      </p:sp>
      <p:pic>
        <p:nvPicPr>
          <p:cNvPr id="10" name="Picture 9" descr="A blue logo with a circle and a circle with a blue circle and a blue circle with a white circle with a blue circle with a black circle with a white circle with a blue circle with a&#10;&#10;Description automatically generated">
            <a:extLst>
              <a:ext uri="{FF2B5EF4-FFF2-40B4-BE49-F238E27FC236}">
                <a16:creationId xmlns:a16="http://schemas.microsoft.com/office/drawing/2014/main" id="{F9D3B5E2-FD2C-4310-8D42-4084FC09A6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6892" y="2709640"/>
            <a:ext cx="3102663" cy="1715711"/>
          </a:xfrm>
          <a:prstGeom prst="rect">
            <a:avLst/>
          </a:prstGeom>
        </p:spPr>
      </p:pic>
      <p:pic>
        <p:nvPicPr>
          <p:cNvPr id="12" name="Picture 11" descr="A logo for a company&#10;&#10;Description automatically generated">
            <a:extLst>
              <a:ext uri="{FF2B5EF4-FFF2-40B4-BE49-F238E27FC236}">
                <a16:creationId xmlns:a16="http://schemas.microsoft.com/office/drawing/2014/main" id="{94942074-91F9-4377-90F9-C54889B879C4}"/>
              </a:ext>
            </a:extLst>
          </p:cNvPr>
          <p:cNvPicPr>
            <a:picLocks noChangeAspect="1"/>
          </p:cNvPicPr>
          <p:nvPr/>
        </p:nvPicPr>
        <p:blipFill rotWithShape="1">
          <a:blip r:embed="rId3">
            <a:extLst>
              <a:ext uri="{28A0092B-C50C-407E-A947-70E740481C1C}">
                <a14:useLocalDpi xmlns:a14="http://schemas.microsoft.com/office/drawing/2010/main" val="0"/>
              </a:ext>
            </a:extLst>
          </a:blip>
          <a:srcRect l="15191" t="28816" r="15726" b="27936"/>
          <a:stretch/>
        </p:blipFill>
        <p:spPr>
          <a:xfrm>
            <a:off x="4319555" y="3067196"/>
            <a:ext cx="3293235" cy="1086758"/>
          </a:xfrm>
          <a:prstGeom prst="rect">
            <a:avLst/>
          </a:prstGeom>
        </p:spPr>
      </p:pic>
      <p:pic>
        <p:nvPicPr>
          <p:cNvPr id="14" name="Picture 13" descr="A logo with black text&#10;&#10;Description automatically generated">
            <a:extLst>
              <a:ext uri="{FF2B5EF4-FFF2-40B4-BE49-F238E27FC236}">
                <a16:creationId xmlns:a16="http://schemas.microsoft.com/office/drawing/2014/main" id="{ABF88A13-E0DE-4A59-A609-530B42037A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51552" y="2958501"/>
            <a:ext cx="3124200" cy="1466850"/>
          </a:xfrm>
          <a:prstGeom prst="rect">
            <a:avLst/>
          </a:prstGeom>
        </p:spPr>
      </p:pic>
    </p:spTree>
    <p:extLst>
      <p:ext uri="{BB962C8B-B14F-4D97-AF65-F5344CB8AC3E}">
        <p14:creationId xmlns:p14="http://schemas.microsoft.com/office/powerpoint/2010/main" val="1607960731"/>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10061-3967-4CA6-959C-7EF1C60C6F1C}"/>
              </a:ext>
            </a:extLst>
          </p:cNvPr>
          <p:cNvSpPr>
            <a:spLocks noGrp="1"/>
          </p:cNvSpPr>
          <p:nvPr>
            <p:ph type="title"/>
          </p:nvPr>
        </p:nvSpPr>
        <p:spPr>
          <a:xfrm>
            <a:off x="1371600" y="407695"/>
            <a:ext cx="9724030" cy="834251"/>
          </a:xfrm>
        </p:spPr>
        <p:txBody>
          <a:bodyPr anchor="ctr">
            <a:normAutofit/>
          </a:bodyPr>
          <a:lstStyle/>
          <a:p>
            <a:r>
              <a:rPr lang="en-US" sz="4000" dirty="0">
                <a:solidFill>
                  <a:srgbClr val="FFFFFF"/>
                </a:solidFill>
              </a:rPr>
              <a:t>2.Cơ </a:t>
            </a:r>
            <a:r>
              <a:rPr lang="en-US" sz="4000" dirty="0" err="1">
                <a:solidFill>
                  <a:srgbClr val="FFFFFF"/>
                </a:solidFill>
              </a:rPr>
              <a:t>sở</a:t>
            </a:r>
            <a:r>
              <a:rPr lang="en-US" sz="4000" dirty="0">
                <a:solidFill>
                  <a:srgbClr val="FFFFFF"/>
                </a:solidFill>
              </a:rPr>
              <a:t> </a:t>
            </a:r>
            <a:r>
              <a:rPr lang="en-US" sz="4000" dirty="0" err="1">
                <a:solidFill>
                  <a:srgbClr val="FFFFFF"/>
                </a:solidFill>
              </a:rPr>
              <a:t>lý</a:t>
            </a:r>
            <a:r>
              <a:rPr lang="en-US" sz="4000" dirty="0">
                <a:solidFill>
                  <a:srgbClr val="FFFFFF"/>
                </a:solidFill>
              </a:rPr>
              <a:t> </a:t>
            </a:r>
            <a:r>
              <a:rPr lang="en-US" sz="4000" dirty="0" err="1">
                <a:solidFill>
                  <a:srgbClr val="FFFFFF"/>
                </a:solidFill>
              </a:rPr>
              <a:t>thuyết</a:t>
            </a:r>
            <a:endParaRPr lang="en-US" sz="4000" dirty="0">
              <a:solidFill>
                <a:srgbClr val="FFFFFF"/>
              </a:solidFill>
            </a:endParaRPr>
          </a:p>
        </p:txBody>
      </p:sp>
      <p:sp>
        <p:nvSpPr>
          <p:cNvPr id="3" name="Content Placeholder 2">
            <a:extLst>
              <a:ext uri="{FF2B5EF4-FFF2-40B4-BE49-F238E27FC236}">
                <a16:creationId xmlns:a16="http://schemas.microsoft.com/office/drawing/2014/main" id="{CA3B20D0-650A-49AE-B906-3924D62F1D00}"/>
              </a:ext>
            </a:extLst>
          </p:cNvPr>
          <p:cNvSpPr>
            <a:spLocks noGrp="1"/>
          </p:cNvSpPr>
          <p:nvPr>
            <p:ph idx="1"/>
          </p:nvPr>
        </p:nvSpPr>
        <p:spPr>
          <a:xfrm>
            <a:off x="980537" y="1785710"/>
            <a:ext cx="9448800" cy="826827"/>
          </a:xfrm>
        </p:spPr>
        <p:txBody>
          <a:bodyPr>
            <a:normAutofit/>
          </a:bodyPr>
          <a:lstStyle/>
          <a:p>
            <a:pPr marL="0" indent="0">
              <a:buNone/>
            </a:pPr>
            <a:r>
              <a:rPr lang="en-US" sz="3000" dirty="0"/>
              <a:t>2.2 </a:t>
            </a:r>
            <a:r>
              <a:rPr lang="en-US" sz="3000" dirty="0" err="1"/>
              <a:t>Mô</a:t>
            </a:r>
            <a:r>
              <a:rPr lang="en-US" sz="3000" dirty="0"/>
              <a:t> </a:t>
            </a:r>
            <a:r>
              <a:rPr lang="en-US" sz="3000" dirty="0" err="1"/>
              <a:t>hình</a:t>
            </a:r>
            <a:r>
              <a:rPr lang="en-US" sz="3000" dirty="0"/>
              <a:t> </a:t>
            </a:r>
            <a:r>
              <a:rPr lang="en-US" sz="3000" dirty="0" err="1"/>
              <a:t>kiến</a:t>
            </a:r>
            <a:r>
              <a:rPr lang="en-US" sz="3000" dirty="0"/>
              <a:t> </a:t>
            </a:r>
            <a:r>
              <a:rPr lang="en-US" sz="3000" dirty="0" err="1"/>
              <a:t>trúc</a:t>
            </a:r>
            <a:endParaRPr lang="en-US" sz="3000" dirty="0"/>
          </a:p>
        </p:txBody>
      </p:sp>
      <p:pic>
        <p:nvPicPr>
          <p:cNvPr id="15" name="Picture 14">
            <a:extLst>
              <a:ext uri="{FF2B5EF4-FFF2-40B4-BE49-F238E27FC236}">
                <a16:creationId xmlns:a16="http://schemas.microsoft.com/office/drawing/2014/main" id="{3E930FA5-A18A-46E5-BDCC-02997F800C64}"/>
              </a:ext>
            </a:extLst>
          </p:cNvPr>
          <p:cNvPicPr/>
          <p:nvPr/>
        </p:nvPicPr>
        <p:blipFill>
          <a:blip r:embed="rId2"/>
          <a:stretch>
            <a:fillRect/>
          </a:stretch>
        </p:blipFill>
        <p:spPr>
          <a:xfrm>
            <a:off x="980537" y="2816384"/>
            <a:ext cx="10189326" cy="3679774"/>
          </a:xfrm>
          <a:prstGeom prst="rect">
            <a:avLst/>
          </a:prstGeom>
        </p:spPr>
      </p:pic>
      <p:sp>
        <p:nvSpPr>
          <p:cNvPr id="23" name="TextBox 22">
            <a:extLst>
              <a:ext uri="{FF2B5EF4-FFF2-40B4-BE49-F238E27FC236}">
                <a16:creationId xmlns:a16="http://schemas.microsoft.com/office/drawing/2014/main" id="{C4D3C5E1-201F-4542-85B7-B9937995BEB8}"/>
              </a:ext>
            </a:extLst>
          </p:cNvPr>
          <p:cNvSpPr txBox="1"/>
          <p:nvPr/>
        </p:nvSpPr>
        <p:spPr>
          <a:xfrm>
            <a:off x="1194760" y="2271868"/>
            <a:ext cx="9020354" cy="498663"/>
          </a:xfrm>
          <a:prstGeom prst="rect">
            <a:avLst/>
          </a:prstGeom>
          <a:noFill/>
        </p:spPr>
        <p:txBody>
          <a:bodyPr wrap="square">
            <a:spAutoFit/>
          </a:bodyPr>
          <a:lstStyle/>
          <a:p>
            <a:pPr marL="0" marR="0" indent="356870">
              <a:lnSpc>
                <a:spcPct val="150000"/>
              </a:lnSpc>
              <a:spcBef>
                <a:spcPts val="0"/>
              </a:spcBef>
              <a:spcAft>
                <a:spcPts val="0"/>
              </a:spcAft>
            </a:pPr>
            <a:r>
              <a:rPr lang="en-US" sz="2000" dirty="0" err="1">
                <a:effectLst/>
                <a:latin typeface="Times New Roman" panose="02020603050405020304" pitchFamily="18" charset="0"/>
                <a:ea typeface="Times New Roman" panose="02020603050405020304" pitchFamily="18" charset="0"/>
              </a:rPr>
              <a:t>Sử</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dụng</a:t>
            </a:r>
            <a:r>
              <a:rPr lang="en-US" sz="2000" dirty="0">
                <a:effectLst/>
                <a:latin typeface="Times New Roman" panose="02020603050405020304" pitchFamily="18" charset="0"/>
                <a:ea typeface="Times New Roman" panose="02020603050405020304" pitchFamily="18" charset="0"/>
              </a:rPr>
              <a:t>   Client-Server Architecture for Chat Application</a:t>
            </a:r>
          </a:p>
        </p:txBody>
      </p:sp>
    </p:spTree>
    <p:extLst>
      <p:ext uri="{BB962C8B-B14F-4D97-AF65-F5344CB8AC3E}">
        <p14:creationId xmlns:p14="http://schemas.microsoft.com/office/powerpoint/2010/main" val="24923688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F52D5-0AC4-4B9D-B243-E23263278D2A}"/>
              </a:ext>
            </a:extLst>
          </p:cNvPr>
          <p:cNvSpPr>
            <a:spLocks noGrp="1"/>
          </p:cNvSpPr>
          <p:nvPr>
            <p:ph type="title"/>
          </p:nvPr>
        </p:nvSpPr>
        <p:spPr>
          <a:xfrm>
            <a:off x="8643193" y="489507"/>
            <a:ext cx="3091607" cy="1655483"/>
          </a:xfrm>
        </p:spPr>
        <p:txBody>
          <a:bodyPr anchor="b">
            <a:normAutofit/>
          </a:bodyPr>
          <a:lstStyle/>
          <a:p>
            <a:r>
              <a:rPr lang="en-US" sz="4000" dirty="0"/>
              <a:t>3.Phân </a:t>
            </a:r>
            <a:r>
              <a:rPr lang="en-US" sz="4000" dirty="0" err="1"/>
              <a:t>tích</a:t>
            </a:r>
            <a:r>
              <a:rPr lang="en-US" sz="4000" dirty="0"/>
              <a:t> </a:t>
            </a:r>
            <a:r>
              <a:rPr lang="en-US" sz="4000" dirty="0" err="1"/>
              <a:t>và</a:t>
            </a:r>
            <a:r>
              <a:rPr lang="en-US" sz="4000" dirty="0"/>
              <a:t> </a:t>
            </a:r>
            <a:r>
              <a:rPr lang="en-US" sz="4000" dirty="0" err="1"/>
              <a:t>thiết</a:t>
            </a:r>
            <a:r>
              <a:rPr lang="en-US" sz="4000" dirty="0"/>
              <a:t> </a:t>
            </a:r>
            <a:r>
              <a:rPr lang="en-US" sz="4000" dirty="0" err="1"/>
              <a:t>kế</a:t>
            </a:r>
            <a:endParaRPr lang="en-US" sz="4000" dirty="0"/>
          </a:p>
        </p:txBody>
      </p:sp>
      <p:sp>
        <p:nvSpPr>
          <p:cNvPr id="8" name="Content Placeholder 7">
            <a:extLst>
              <a:ext uri="{FF2B5EF4-FFF2-40B4-BE49-F238E27FC236}">
                <a16:creationId xmlns:a16="http://schemas.microsoft.com/office/drawing/2014/main" id="{E1E0D354-0942-FB7F-9EAB-F9335A01789F}"/>
              </a:ext>
            </a:extLst>
          </p:cNvPr>
          <p:cNvSpPr>
            <a:spLocks noGrp="1"/>
          </p:cNvSpPr>
          <p:nvPr>
            <p:ph idx="1"/>
          </p:nvPr>
        </p:nvSpPr>
        <p:spPr>
          <a:xfrm>
            <a:off x="8643193" y="2418408"/>
            <a:ext cx="2942813" cy="3540265"/>
          </a:xfrm>
        </p:spPr>
        <p:txBody>
          <a:bodyPr>
            <a:normAutofit/>
          </a:bodyPr>
          <a:lstStyle/>
          <a:p>
            <a:pPr marL="0" indent="0">
              <a:buNone/>
            </a:pPr>
            <a:r>
              <a:rPr lang="en-US" sz="1800" b="1" dirty="0" err="1">
                <a:effectLst/>
                <a:latin typeface="Times New Roman" panose="02020603050405020304" pitchFamily="18" charset="0"/>
                <a:ea typeface="Times New Roman" panose="02020603050405020304" pitchFamily="18" charset="0"/>
                <a:cs typeface="Arial" panose="020B0604020202020204" pitchFamily="34" charset="0"/>
              </a:rPr>
              <a:t>Usecase</a:t>
            </a:r>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b="1" dirty="0" err="1">
                <a:effectLst/>
                <a:latin typeface="Times New Roman" panose="02020603050405020304" pitchFamily="18" charset="0"/>
                <a:ea typeface="Times New Roman" panose="02020603050405020304" pitchFamily="18" charset="0"/>
                <a:cs typeface="Arial" panose="020B0604020202020204" pitchFamily="34" charset="0"/>
              </a:rPr>
              <a:t>tổng</a:t>
            </a:r>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b="1" dirty="0" err="1">
                <a:effectLst/>
                <a:latin typeface="Times New Roman" panose="02020603050405020304" pitchFamily="18" charset="0"/>
                <a:ea typeface="Times New Roman" panose="02020603050405020304" pitchFamily="18" charset="0"/>
                <a:cs typeface="Arial" panose="020B0604020202020204" pitchFamily="34" charset="0"/>
              </a:rPr>
              <a:t>quát</a:t>
            </a:r>
            <a:endParaRPr lang="en-US" sz="1800" b="1" dirty="0">
              <a:effectLst/>
              <a:latin typeface="Times New Roman" panose="02020603050405020304" pitchFamily="18" charset="0"/>
              <a:ea typeface="Times New Roman" panose="02020603050405020304" pitchFamily="18" charset="0"/>
              <a:cs typeface="Arial" panose="020B0604020202020204" pitchFamily="34" charset="0"/>
            </a:endParaRPr>
          </a:p>
        </p:txBody>
      </p:sp>
      <p:pic>
        <p:nvPicPr>
          <p:cNvPr id="3" name="Hình ảnh 2">
            <a:extLst>
              <a:ext uri="{FF2B5EF4-FFF2-40B4-BE49-F238E27FC236}">
                <a16:creationId xmlns:a16="http://schemas.microsoft.com/office/drawing/2014/main" id="{F762F580-C6DE-798D-6950-FD2B093EB6AE}"/>
              </a:ext>
            </a:extLst>
          </p:cNvPr>
          <p:cNvPicPr>
            <a:picLocks noChangeAspect="1"/>
          </p:cNvPicPr>
          <p:nvPr/>
        </p:nvPicPr>
        <p:blipFill>
          <a:blip r:embed="rId2"/>
          <a:stretch>
            <a:fillRect/>
          </a:stretch>
        </p:blipFill>
        <p:spPr>
          <a:xfrm>
            <a:off x="457200" y="193601"/>
            <a:ext cx="6890179" cy="6085750"/>
          </a:xfrm>
          <a:prstGeom prst="rect">
            <a:avLst/>
          </a:prstGeom>
        </p:spPr>
      </p:pic>
    </p:spTree>
    <p:extLst>
      <p:ext uri="{BB962C8B-B14F-4D97-AF65-F5344CB8AC3E}">
        <p14:creationId xmlns:p14="http://schemas.microsoft.com/office/powerpoint/2010/main" val="212187777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539B8FAB-CB1E-4E0C-8F6F-D600A69471FC}"/>
              </a:ext>
            </a:extLst>
          </p:cNvPr>
          <p:cNvSpPr txBox="1"/>
          <p:nvPr/>
        </p:nvSpPr>
        <p:spPr>
          <a:xfrm>
            <a:off x="555092" y="705429"/>
            <a:ext cx="6100618" cy="458074"/>
          </a:xfrm>
          <a:prstGeom prst="rect">
            <a:avLst/>
          </a:prstGeom>
          <a:noFill/>
        </p:spPr>
        <p:txBody>
          <a:bodyPr wrap="square">
            <a:spAutoFit/>
          </a:bodyPr>
          <a:lstStyle/>
          <a:p>
            <a:pPr marR="0" lvl="2">
              <a:lnSpc>
                <a:spcPct val="150000"/>
              </a:lnSpc>
              <a:spcBef>
                <a:spcPts val="0"/>
              </a:spcBef>
              <a:spcAft>
                <a:spcPts val="0"/>
              </a:spcAft>
            </a:pPr>
            <a:r>
              <a:rPr lang="en-US" sz="1800" b="1" dirty="0" err="1">
                <a:effectLst/>
                <a:latin typeface="Times New Roman" panose="02020603050405020304" pitchFamily="18" charset="0"/>
                <a:ea typeface="Times New Roman" panose="02020603050405020304" pitchFamily="18" charset="0"/>
                <a:cs typeface="Arial" panose="020B0604020202020204" pitchFamily="34" charset="0"/>
              </a:rPr>
              <a:t>Danh</a:t>
            </a:r>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b="1" dirty="0" err="1">
                <a:effectLst/>
                <a:latin typeface="Times New Roman" panose="02020603050405020304" pitchFamily="18" charset="0"/>
                <a:ea typeface="Times New Roman" panose="02020603050405020304" pitchFamily="18" charset="0"/>
                <a:cs typeface="Arial" panose="020B0604020202020204" pitchFamily="34" charset="0"/>
              </a:rPr>
              <a:t>sách</a:t>
            </a:r>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b="1" dirty="0" err="1">
                <a:effectLst/>
                <a:latin typeface="Times New Roman" panose="02020603050405020304" pitchFamily="18" charset="0"/>
                <a:ea typeface="Times New Roman" panose="02020603050405020304" pitchFamily="18" charset="0"/>
                <a:cs typeface="Arial" panose="020B0604020202020204" pitchFamily="34" charset="0"/>
              </a:rPr>
              <a:t>các</a:t>
            </a:r>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b="1" dirty="0" err="1">
                <a:effectLst/>
                <a:latin typeface="Times New Roman" panose="02020603050405020304" pitchFamily="18" charset="0"/>
                <a:ea typeface="Times New Roman" panose="02020603050405020304" pitchFamily="18" charset="0"/>
                <a:cs typeface="Arial" panose="020B0604020202020204" pitchFamily="34" charset="0"/>
              </a:rPr>
              <a:t>tình</a:t>
            </a:r>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b="1" dirty="0" err="1">
                <a:effectLst/>
                <a:latin typeface="Times New Roman" panose="02020603050405020304" pitchFamily="18" charset="0"/>
                <a:ea typeface="Times New Roman" panose="02020603050405020304" pitchFamily="18" charset="0"/>
                <a:cs typeface="Arial" panose="020B0604020202020204" pitchFamily="34" charset="0"/>
              </a:rPr>
              <a:t>huống</a:t>
            </a:r>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b="1" dirty="0" err="1">
                <a:effectLst/>
                <a:latin typeface="Times New Roman" panose="02020603050405020304" pitchFamily="18" charset="0"/>
                <a:ea typeface="Times New Roman" panose="02020603050405020304" pitchFamily="18" charset="0"/>
                <a:cs typeface="Arial" panose="020B0604020202020204" pitchFamily="34" charset="0"/>
              </a:rPr>
              <a:t>hoạt</a:t>
            </a:r>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b="1" dirty="0" err="1">
                <a:effectLst/>
                <a:latin typeface="Times New Roman" panose="02020603050405020304" pitchFamily="18" charset="0"/>
                <a:ea typeface="Times New Roman" panose="02020603050405020304" pitchFamily="18" charset="0"/>
                <a:cs typeface="Arial" panose="020B0604020202020204" pitchFamily="34" charset="0"/>
              </a:rPr>
              <a:t>động</a:t>
            </a:r>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 (Use cases) </a:t>
            </a:r>
          </a:p>
        </p:txBody>
      </p:sp>
      <p:graphicFrame>
        <p:nvGraphicFramePr>
          <p:cNvPr id="2" name="Bảng 1">
            <a:extLst>
              <a:ext uri="{FF2B5EF4-FFF2-40B4-BE49-F238E27FC236}">
                <a16:creationId xmlns:a16="http://schemas.microsoft.com/office/drawing/2014/main" id="{0932054C-70F2-BB44-74BB-65700885287A}"/>
              </a:ext>
            </a:extLst>
          </p:cNvPr>
          <p:cNvGraphicFramePr>
            <a:graphicFrameLocks noGrp="1"/>
          </p:cNvGraphicFramePr>
          <p:nvPr>
            <p:extLst>
              <p:ext uri="{D42A27DB-BD31-4B8C-83A1-F6EECF244321}">
                <p14:modId xmlns:p14="http://schemas.microsoft.com/office/powerpoint/2010/main" val="3619741205"/>
              </p:ext>
            </p:extLst>
          </p:nvPr>
        </p:nvGraphicFramePr>
        <p:xfrm>
          <a:off x="2117173" y="1789843"/>
          <a:ext cx="7957654" cy="4442471"/>
        </p:xfrm>
        <a:graphic>
          <a:graphicData uri="http://schemas.openxmlformats.org/drawingml/2006/table">
            <a:tbl>
              <a:tblPr firstRow="1" firstCol="1" lastRow="1" lastCol="1" bandRow="1" bandCol="1">
                <a:tableStyleId>{5C22544A-7EE6-4342-B048-85BDC9FD1C3A}</a:tableStyleId>
              </a:tblPr>
              <a:tblGrid>
                <a:gridCol w="798948">
                  <a:extLst>
                    <a:ext uri="{9D8B030D-6E8A-4147-A177-3AD203B41FA5}">
                      <a16:colId xmlns:a16="http://schemas.microsoft.com/office/drawing/2014/main" val="1561865452"/>
                    </a:ext>
                  </a:extLst>
                </a:gridCol>
                <a:gridCol w="7158706">
                  <a:extLst>
                    <a:ext uri="{9D8B030D-6E8A-4147-A177-3AD203B41FA5}">
                      <a16:colId xmlns:a16="http://schemas.microsoft.com/office/drawing/2014/main" val="1880341870"/>
                    </a:ext>
                  </a:extLst>
                </a:gridCol>
              </a:tblGrid>
              <a:tr h="197788">
                <a:tc>
                  <a:txBody>
                    <a:bodyPr/>
                    <a:lstStyle/>
                    <a:p>
                      <a:pPr indent="356870" algn="ctr">
                        <a:lnSpc>
                          <a:spcPct val="150000"/>
                        </a:lnSpc>
                        <a:spcBef>
                          <a:spcPts val="300"/>
                        </a:spcBef>
                        <a:spcAft>
                          <a:spcPts val="600"/>
                        </a:spcAft>
                        <a:tabLst>
                          <a:tab pos="2971800" algn="l"/>
                        </a:tabLst>
                      </a:pPr>
                      <a:r>
                        <a:rPr lang="en-US" sz="1000">
                          <a:solidFill>
                            <a:schemeClr val="tx1"/>
                          </a:solidFill>
                          <a:effectLst/>
                        </a:rPr>
                        <a:t>ID</a:t>
                      </a:r>
                      <a:endParaRPr lang="vi-VN" sz="800" b="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1898" marR="51898" marT="0" marB="0"/>
                </a:tc>
                <a:tc>
                  <a:txBody>
                    <a:bodyPr/>
                    <a:lstStyle/>
                    <a:p>
                      <a:pPr indent="356870" algn="ctr">
                        <a:lnSpc>
                          <a:spcPct val="150000"/>
                        </a:lnSpc>
                        <a:spcBef>
                          <a:spcPts val="300"/>
                        </a:spcBef>
                        <a:spcAft>
                          <a:spcPts val="600"/>
                        </a:spcAft>
                        <a:tabLst>
                          <a:tab pos="2971800" algn="l"/>
                        </a:tabLst>
                      </a:pPr>
                      <a:r>
                        <a:rPr lang="en-US" sz="1000">
                          <a:solidFill>
                            <a:schemeClr val="tx1"/>
                          </a:solidFill>
                          <a:effectLst/>
                        </a:rPr>
                        <a:t>Tên Use case</a:t>
                      </a:r>
                      <a:endParaRPr lang="vi-VN" sz="800" b="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1898" marR="51898" marT="0" marB="0"/>
                </a:tc>
                <a:extLst>
                  <a:ext uri="{0D108BD9-81ED-4DB2-BD59-A6C34878D82A}">
                    <a16:rowId xmlns:a16="http://schemas.microsoft.com/office/drawing/2014/main" val="1018000387"/>
                  </a:ext>
                </a:extLst>
              </a:tr>
              <a:tr h="197788">
                <a:tc>
                  <a:txBody>
                    <a:bodyPr/>
                    <a:lstStyle/>
                    <a:p>
                      <a:pPr indent="356870" algn="l">
                        <a:lnSpc>
                          <a:spcPct val="150000"/>
                        </a:lnSpc>
                        <a:spcBef>
                          <a:spcPts val="300"/>
                        </a:spcBef>
                        <a:spcAft>
                          <a:spcPts val="600"/>
                        </a:spcAft>
                        <a:tabLst>
                          <a:tab pos="2971800" algn="l"/>
                        </a:tabLst>
                      </a:pPr>
                      <a:r>
                        <a:rPr lang="en-US" sz="1000">
                          <a:solidFill>
                            <a:schemeClr val="tx1"/>
                          </a:solidFill>
                          <a:effectLst/>
                        </a:rPr>
                        <a:t>UC01</a:t>
                      </a:r>
                      <a:endParaRPr lang="vi-VN" sz="800" b="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1898" marR="51898" marT="0" marB="0"/>
                </a:tc>
                <a:tc>
                  <a:txBody>
                    <a:bodyPr/>
                    <a:lstStyle/>
                    <a:p>
                      <a:pPr indent="356870" algn="l">
                        <a:lnSpc>
                          <a:spcPct val="150000"/>
                        </a:lnSpc>
                        <a:spcBef>
                          <a:spcPts val="300"/>
                        </a:spcBef>
                        <a:spcAft>
                          <a:spcPts val="600"/>
                        </a:spcAft>
                        <a:tabLst>
                          <a:tab pos="2971800" algn="l"/>
                        </a:tabLst>
                      </a:pPr>
                      <a:r>
                        <a:rPr lang="en-US" sz="1000">
                          <a:solidFill>
                            <a:schemeClr val="tx1"/>
                          </a:solidFill>
                          <a:effectLst/>
                        </a:rPr>
                        <a:t>Login</a:t>
                      </a:r>
                      <a:endParaRPr lang="vi-VN" sz="800" b="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1898" marR="51898" marT="0" marB="0"/>
                </a:tc>
                <a:extLst>
                  <a:ext uri="{0D108BD9-81ED-4DB2-BD59-A6C34878D82A}">
                    <a16:rowId xmlns:a16="http://schemas.microsoft.com/office/drawing/2014/main" val="3523343429"/>
                  </a:ext>
                </a:extLst>
              </a:tr>
              <a:tr h="197788">
                <a:tc>
                  <a:txBody>
                    <a:bodyPr/>
                    <a:lstStyle/>
                    <a:p>
                      <a:pPr indent="356870" algn="l">
                        <a:lnSpc>
                          <a:spcPct val="150000"/>
                        </a:lnSpc>
                        <a:spcBef>
                          <a:spcPts val="300"/>
                        </a:spcBef>
                        <a:spcAft>
                          <a:spcPts val="600"/>
                        </a:spcAft>
                        <a:tabLst>
                          <a:tab pos="2971800" algn="l"/>
                        </a:tabLst>
                      </a:pPr>
                      <a:r>
                        <a:rPr lang="en-US" sz="1000">
                          <a:solidFill>
                            <a:schemeClr val="tx1"/>
                          </a:solidFill>
                          <a:effectLst/>
                        </a:rPr>
                        <a:t>UC02</a:t>
                      </a:r>
                      <a:endParaRPr lang="vi-VN" sz="800" b="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1898" marR="51898" marT="0" marB="0"/>
                </a:tc>
                <a:tc>
                  <a:txBody>
                    <a:bodyPr/>
                    <a:lstStyle/>
                    <a:p>
                      <a:pPr indent="356870" algn="l">
                        <a:lnSpc>
                          <a:spcPct val="150000"/>
                        </a:lnSpc>
                        <a:spcBef>
                          <a:spcPts val="300"/>
                        </a:spcBef>
                        <a:spcAft>
                          <a:spcPts val="600"/>
                        </a:spcAft>
                        <a:tabLst>
                          <a:tab pos="2971800" algn="l"/>
                        </a:tabLst>
                      </a:pPr>
                      <a:r>
                        <a:rPr lang="en-US" sz="1000">
                          <a:solidFill>
                            <a:schemeClr val="tx1"/>
                          </a:solidFill>
                          <a:effectLst/>
                        </a:rPr>
                        <a:t>Register</a:t>
                      </a:r>
                      <a:endParaRPr lang="vi-VN" sz="800" b="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1898" marR="51898" marT="0" marB="0"/>
                </a:tc>
                <a:extLst>
                  <a:ext uri="{0D108BD9-81ED-4DB2-BD59-A6C34878D82A}">
                    <a16:rowId xmlns:a16="http://schemas.microsoft.com/office/drawing/2014/main" val="367678203"/>
                  </a:ext>
                </a:extLst>
              </a:tr>
              <a:tr h="197788">
                <a:tc>
                  <a:txBody>
                    <a:bodyPr/>
                    <a:lstStyle/>
                    <a:p>
                      <a:pPr indent="356870" algn="l">
                        <a:lnSpc>
                          <a:spcPct val="150000"/>
                        </a:lnSpc>
                        <a:spcBef>
                          <a:spcPts val="300"/>
                        </a:spcBef>
                        <a:spcAft>
                          <a:spcPts val="600"/>
                        </a:spcAft>
                        <a:tabLst>
                          <a:tab pos="2971800" algn="l"/>
                        </a:tabLst>
                      </a:pPr>
                      <a:r>
                        <a:rPr lang="en-US" sz="1000">
                          <a:solidFill>
                            <a:schemeClr val="tx1"/>
                          </a:solidFill>
                          <a:effectLst/>
                        </a:rPr>
                        <a:t>UC03</a:t>
                      </a:r>
                      <a:endParaRPr lang="vi-VN" sz="800" b="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1898" marR="51898" marT="0" marB="0"/>
                </a:tc>
                <a:tc>
                  <a:txBody>
                    <a:bodyPr/>
                    <a:lstStyle/>
                    <a:p>
                      <a:pPr indent="356870" algn="l">
                        <a:lnSpc>
                          <a:spcPct val="150000"/>
                        </a:lnSpc>
                        <a:spcBef>
                          <a:spcPts val="300"/>
                        </a:spcBef>
                        <a:spcAft>
                          <a:spcPts val="600"/>
                        </a:spcAft>
                        <a:tabLst>
                          <a:tab pos="2971800" algn="l"/>
                        </a:tabLst>
                      </a:pPr>
                      <a:r>
                        <a:rPr lang="en-US" sz="1000">
                          <a:solidFill>
                            <a:schemeClr val="tx1"/>
                          </a:solidFill>
                          <a:effectLst/>
                        </a:rPr>
                        <a:t>Add Friend</a:t>
                      </a:r>
                      <a:endParaRPr lang="vi-VN" sz="800" b="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1898" marR="51898" marT="0" marB="0"/>
                </a:tc>
                <a:extLst>
                  <a:ext uri="{0D108BD9-81ED-4DB2-BD59-A6C34878D82A}">
                    <a16:rowId xmlns:a16="http://schemas.microsoft.com/office/drawing/2014/main" val="128074308"/>
                  </a:ext>
                </a:extLst>
              </a:tr>
              <a:tr h="197788">
                <a:tc>
                  <a:txBody>
                    <a:bodyPr/>
                    <a:lstStyle/>
                    <a:p>
                      <a:pPr indent="356870" algn="l">
                        <a:lnSpc>
                          <a:spcPct val="150000"/>
                        </a:lnSpc>
                        <a:spcBef>
                          <a:spcPts val="300"/>
                        </a:spcBef>
                        <a:spcAft>
                          <a:spcPts val="600"/>
                        </a:spcAft>
                        <a:tabLst>
                          <a:tab pos="2971800" algn="l"/>
                        </a:tabLst>
                      </a:pPr>
                      <a:r>
                        <a:rPr lang="en-US" sz="1000">
                          <a:solidFill>
                            <a:schemeClr val="tx1"/>
                          </a:solidFill>
                          <a:effectLst/>
                        </a:rPr>
                        <a:t>UC04</a:t>
                      </a:r>
                      <a:endParaRPr lang="vi-VN" sz="800" b="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1898" marR="51898" marT="0" marB="0"/>
                </a:tc>
                <a:tc>
                  <a:txBody>
                    <a:bodyPr/>
                    <a:lstStyle/>
                    <a:p>
                      <a:pPr indent="356870" algn="l">
                        <a:lnSpc>
                          <a:spcPct val="150000"/>
                        </a:lnSpc>
                        <a:spcBef>
                          <a:spcPts val="300"/>
                        </a:spcBef>
                        <a:spcAft>
                          <a:spcPts val="600"/>
                        </a:spcAft>
                        <a:tabLst>
                          <a:tab pos="2971800" algn="l"/>
                        </a:tabLst>
                      </a:pPr>
                      <a:r>
                        <a:rPr lang="en-US" sz="1000">
                          <a:solidFill>
                            <a:schemeClr val="tx1"/>
                          </a:solidFill>
                          <a:effectLst/>
                        </a:rPr>
                        <a:t>Search Friend</a:t>
                      </a:r>
                      <a:endParaRPr lang="vi-VN" sz="800" b="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1898" marR="51898" marT="0" marB="0"/>
                </a:tc>
                <a:extLst>
                  <a:ext uri="{0D108BD9-81ED-4DB2-BD59-A6C34878D82A}">
                    <a16:rowId xmlns:a16="http://schemas.microsoft.com/office/drawing/2014/main" val="460682853"/>
                  </a:ext>
                </a:extLst>
              </a:tr>
              <a:tr h="197788">
                <a:tc>
                  <a:txBody>
                    <a:bodyPr/>
                    <a:lstStyle/>
                    <a:p>
                      <a:pPr indent="356870" algn="l">
                        <a:lnSpc>
                          <a:spcPct val="150000"/>
                        </a:lnSpc>
                        <a:spcBef>
                          <a:spcPts val="300"/>
                        </a:spcBef>
                        <a:spcAft>
                          <a:spcPts val="600"/>
                        </a:spcAft>
                        <a:tabLst>
                          <a:tab pos="2971800" algn="l"/>
                        </a:tabLst>
                      </a:pPr>
                      <a:r>
                        <a:rPr lang="en-US" sz="1000">
                          <a:solidFill>
                            <a:schemeClr val="tx1"/>
                          </a:solidFill>
                          <a:effectLst/>
                        </a:rPr>
                        <a:t>UC05</a:t>
                      </a:r>
                      <a:endParaRPr lang="vi-VN" sz="800" b="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1898" marR="51898" marT="0" marB="0"/>
                </a:tc>
                <a:tc>
                  <a:txBody>
                    <a:bodyPr/>
                    <a:lstStyle/>
                    <a:p>
                      <a:pPr indent="356870" algn="l">
                        <a:lnSpc>
                          <a:spcPct val="150000"/>
                        </a:lnSpc>
                        <a:spcBef>
                          <a:spcPts val="300"/>
                        </a:spcBef>
                        <a:spcAft>
                          <a:spcPts val="600"/>
                        </a:spcAft>
                        <a:tabLst>
                          <a:tab pos="2971800" algn="l"/>
                        </a:tabLst>
                      </a:pPr>
                      <a:r>
                        <a:rPr lang="en-US" sz="1000">
                          <a:solidFill>
                            <a:schemeClr val="tx1"/>
                          </a:solidFill>
                          <a:effectLst/>
                        </a:rPr>
                        <a:t>Update Profile</a:t>
                      </a:r>
                      <a:endParaRPr lang="vi-VN" sz="800" b="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1898" marR="51898" marT="0" marB="0"/>
                </a:tc>
                <a:extLst>
                  <a:ext uri="{0D108BD9-81ED-4DB2-BD59-A6C34878D82A}">
                    <a16:rowId xmlns:a16="http://schemas.microsoft.com/office/drawing/2014/main" val="314913928"/>
                  </a:ext>
                </a:extLst>
              </a:tr>
              <a:tr h="197788">
                <a:tc>
                  <a:txBody>
                    <a:bodyPr/>
                    <a:lstStyle/>
                    <a:p>
                      <a:pPr indent="356870" algn="l">
                        <a:lnSpc>
                          <a:spcPct val="150000"/>
                        </a:lnSpc>
                        <a:spcBef>
                          <a:spcPts val="300"/>
                        </a:spcBef>
                        <a:spcAft>
                          <a:spcPts val="600"/>
                        </a:spcAft>
                        <a:tabLst>
                          <a:tab pos="2971800" algn="l"/>
                        </a:tabLst>
                      </a:pPr>
                      <a:r>
                        <a:rPr lang="en-US" sz="1000">
                          <a:solidFill>
                            <a:schemeClr val="tx1"/>
                          </a:solidFill>
                          <a:effectLst/>
                        </a:rPr>
                        <a:t>UC06</a:t>
                      </a:r>
                      <a:endParaRPr lang="vi-VN" sz="800" b="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1898" marR="51898" marT="0" marB="0"/>
                </a:tc>
                <a:tc>
                  <a:txBody>
                    <a:bodyPr/>
                    <a:lstStyle/>
                    <a:p>
                      <a:pPr indent="356870" algn="l">
                        <a:lnSpc>
                          <a:spcPct val="150000"/>
                        </a:lnSpc>
                        <a:spcBef>
                          <a:spcPts val="300"/>
                        </a:spcBef>
                        <a:spcAft>
                          <a:spcPts val="600"/>
                        </a:spcAft>
                        <a:tabLst>
                          <a:tab pos="2971800" algn="l"/>
                        </a:tabLst>
                      </a:pPr>
                      <a:r>
                        <a:rPr lang="en-US" sz="1000">
                          <a:solidFill>
                            <a:schemeClr val="tx1"/>
                          </a:solidFill>
                          <a:effectLst/>
                        </a:rPr>
                        <a:t>Tìm kiếm trò chuyện</a:t>
                      </a:r>
                      <a:endParaRPr lang="vi-VN" sz="800" b="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1898" marR="51898" marT="0" marB="0"/>
                </a:tc>
                <a:extLst>
                  <a:ext uri="{0D108BD9-81ED-4DB2-BD59-A6C34878D82A}">
                    <a16:rowId xmlns:a16="http://schemas.microsoft.com/office/drawing/2014/main" val="877480326"/>
                  </a:ext>
                </a:extLst>
              </a:tr>
              <a:tr h="197788">
                <a:tc>
                  <a:txBody>
                    <a:bodyPr/>
                    <a:lstStyle/>
                    <a:p>
                      <a:pPr indent="356870" algn="l">
                        <a:lnSpc>
                          <a:spcPct val="150000"/>
                        </a:lnSpc>
                        <a:spcBef>
                          <a:spcPts val="300"/>
                        </a:spcBef>
                        <a:spcAft>
                          <a:spcPts val="600"/>
                        </a:spcAft>
                        <a:tabLst>
                          <a:tab pos="2971800" algn="l"/>
                        </a:tabLst>
                      </a:pPr>
                      <a:r>
                        <a:rPr lang="en-US" sz="1000">
                          <a:solidFill>
                            <a:schemeClr val="tx1"/>
                          </a:solidFill>
                          <a:effectLst/>
                        </a:rPr>
                        <a:t>UC07</a:t>
                      </a:r>
                      <a:endParaRPr lang="vi-VN" sz="800" b="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1898" marR="51898" marT="0" marB="0"/>
                </a:tc>
                <a:tc>
                  <a:txBody>
                    <a:bodyPr/>
                    <a:lstStyle/>
                    <a:p>
                      <a:pPr indent="356870" algn="l">
                        <a:lnSpc>
                          <a:spcPct val="150000"/>
                        </a:lnSpc>
                        <a:spcBef>
                          <a:spcPts val="300"/>
                        </a:spcBef>
                        <a:spcAft>
                          <a:spcPts val="600"/>
                        </a:spcAft>
                        <a:tabLst>
                          <a:tab pos="2971800" algn="l"/>
                        </a:tabLst>
                      </a:pPr>
                      <a:r>
                        <a:rPr lang="en-US" sz="1000">
                          <a:solidFill>
                            <a:schemeClr val="tx1"/>
                          </a:solidFill>
                          <a:effectLst/>
                        </a:rPr>
                        <a:t>Tạo cuộc trò truyện nhóm</a:t>
                      </a:r>
                      <a:endParaRPr lang="vi-VN" sz="800" b="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1898" marR="51898" marT="0" marB="0"/>
                </a:tc>
                <a:extLst>
                  <a:ext uri="{0D108BD9-81ED-4DB2-BD59-A6C34878D82A}">
                    <a16:rowId xmlns:a16="http://schemas.microsoft.com/office/drawing/2014/main" val="3923937784"/>
                  </a:ext>
                </a:extLst>
              </a:tr>
              <a:tr h="197788">
                <a:tc>
                  <a:txBody>
                    <a:bodyPr/>
                    <a:lstStyle/>
                    <a:p>
                      <a:pPr indent="356870" algn="l">
                        <a:lnSpc>
                          <a:spcPct val="150000"/>
                        </a:lnSpc>
                        <a:spcBef>
                          <a:spcPts val="300"/>
                        </a:spcBef>
                        <a:spcAft>
                          <a:spcPts val="600"/>
                        </a:spcAft>
                        <a:tabLst>
                          <a:tab pos="2971800" algn="l"/>
                        </a:tabLst>
                      </a:pPr>
                      <a:r>
                        <a:rPr lang="en-US" sz="1000">
                          <a:solidFill>
                            <a:schemeClr val="tx1"/>
                          </a:solidFill>
                          <a:effectLst/>
                        </a:rPr>
                        <a:t>UC08</a:t>
                      </a:r>
                      <a:endParaRPr lang="vi-VN" sz="800" b="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1898" marR="51898" marT="0" marB="0"/>
                </a:tc>
                <a:tc>
                  <a:txBody>
                    <a:bodyPr/>
                    <a:lstStyle/>
                    <a:p>
                      <a:pPr indent="356870" algn="l">
                        <a:lnSpc>
                          <a:spcPct val="150000"/>
                        </a:lnSpc>
                        <a:spcBef>
                          <a:spcPts val="300"/>
                        </a:spcBef>
                        <a:spcAft>
                          <a:spcPts val="600"/>
                        </a:spcAft>
                        <a:tabLst>
                          <a:tab pos="2971800" algn="l"/>
                        </a:tabLst>
                      </a:pPr>
                      <a:r>
                        <a:rPr lang="en-US" sz="1000">
                          <a:solidFill>
                            <a:schemeClr val="tx1"/>
                          </a:solidFill>
                          <a:effectLst/>
                        </a:rPr>
                        <a:t>Quên mật khẩu</a:t>
                      </a:r>
                      <a:endParaRPr lang="vi-VN" sz="800" b="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1898" marR="51898" marT="0" marB="0"/>
                </a:tc>
                <a:extLst>
                  <a:ext uri="{0D108BD9-81ED-4DB2-BD59-A6C34878D82A}">
                    <a16:rowId xmlns:a16="http://schemas.microsoft.com/office/drawing/2014/main" val="3962978382"/>
                  </a:ext>
                </a:extLst>
              </a:tr>
              <a:tr h="197788">
                <a:tc>
                  <a:txBody>
                    <a:bodyPr/>
                    <a:lstStyle/>
                    <a:p>
                      <a:pPr indent="356870" algn="l">
                        <a:lnSpc>
                          <a:spcPct val="150000"/>
                        </a:lnSpc>
                        <a:spcBef>
                          <a:spcPts val="300"/>
                        </a:spcBef>
                        <a:spcAft>
                          <a:spcPts val="600"/>
                        </a:spcAft>
                        <a:tabLst>
                          <a:tab pos="2971800" algn="l"/>
                        </a:tabLst>
                      </a:pPr>
                      <a:r>
                        <a:rPr lang="en-US" sz="1000">
                          <a:solidFill>
                            <a:schemeClr val="tx1"/>
                          </a:solidFill>
                          <a:effectLst/>
                        </a:rPr>
                        <a:t>UC09</a:t>
                      </a:r>
                      <a:endParaRPr lang="vi-VN" sz="800" b="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1898" marR="51898" marT="0" marB="0"/>
                </a:tc>
                <a:tc>
                  <a:txBody>
                    <a:bodyPr/>
                    <a:lstStyle/>
                    <a:p>
                      <a:pPr indent="356870" algn="l">
                        <a:lnSpc>
                          <a:spcPct val="150000"/>
                        </a:lnSpc>
                        <a:spcBef>
                          <a:spcPts val="300"/>
                        </a:spcBef>
                        <a:spcAft>
                          <a:spcPts val="600"/>
                        </a:spcAft>
                        <a:tabLst>
                          <a:tab pos="2971800" algn="l"/>
                        </a:tabLst>
                      </a:pPr>
                      <a:r>
                        <a:rPr lang="en-US" sz="1000">
                          <a:solidFill>
                            <a:schemeClr val="tx1"/>
                          </a:solidFill>
                          <a:effectLst/>
                        </a:rPr>
                        <a:t>Thả Tim</a:t>
                      </a:r>
                      <a:endParaRPr lang="vi-VN" sz="800" b="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1898" marR="51898" marT="0" marB="0"/>
                </a:tc>
                <a:extLst>
                  <a:ext uri="{0D108BD9-81ED-4DB2-BD59-A6C34878D82A}">
                    <a16:rowId xmlns:a16="http://schemas.microsoft.com/office/drawing/2014/main" val="2703516400"/>
                  </a:ext>
                </a:extLst>
              </a:tr>
              <a:tr h="197788">
                <a:tc>
                  <a:txBody>
                    <a:bodyPr/>
                    <a:lstStyle/>
                    <a:p>
                      <a:pPr indent="356870" algn="l">
                        <a:lnSpc>
                          <a:spcPct val="150000"/>
                        </a:lnSpc>
                        <a:spcBef>
                          <a:spcPts val="300"/>
                        </a:spcBef>
                        <a:spcAft>
                          <a:spcPts val="600"/>
                        </a:spcAft>
                        <a:tabLst>
                          <a:tab pos="2971800" algn="l"/>
                        </a:tabLst>
                      </a:pPr>
                      <a:r>
                        <a:rPr lang="en-US" sz="1000">
                          <a:solidFill>
                            <a:schemeClr val="tx1"/>
                          </a:solidFill>
                          <a:effectLst/>
                        </a:rPr>
                        <a:t>UC10</a:t>
                      </a:r>
                      <a:endParaRPr lang="vi-VN" sz="800" b="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1898" marR="51898" marT="0" marB="0"/>
                </a:tc>
                <a:tc>
                  <a:txBody>
                    <a:bodyPr/>
                    <a:lstStyle/>
                    <a:p>
                      <a:pPr indent="356870" algn="l">
                        <a:lnSpc>
                          <a:spcPct val="150000"/>
                        </a:lnSpc>
                        <a:spcBef>
                          <a:spcPts val="300"/>
                        </a:spcBef>
                        <a:spcAft>
                          <a:spcPts val="600"/>
                        </a:spcAft>
                        <a:tabLst>
                          <a:tab pos="2971800" algn="l"/>
                        </a:tabLst>
                      </a:pPr>
                      <a:r>
                        <a:rPr lang="en-US" sz="1000">
                          <a:solidFill>
                            <a:schemeClr val="tx1"/>
                          </a:solidFill>
                          <a:effectLst/>
                        </a:rPr>
                        <a:t>Thu Hồi Tin Nhắn</a:t>
                      </a:r>
                      <a:endParaRPr lang="vi-VN" sz="800" b="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1898" marR="51898" marT="0" marB="0"/>
                </a:tc>
                <a:extLst>
                  <a:ext uri="{0D108BD9-81ED-4DB2-BD59-A6C34878D82A}">
                    <a16:rowId xmlns:a16="http://schemas.microsoft.com/office/drawing/2014/main" val="567989469"/>
                  </a:ext>
                </a:extLst>
              </a:tr>
              <a:tr h="197788">
                <a:tc>
                  <a:txBody>
                    <a:bodyPr/>
                    <a:lstStyle/>
                    <a:p>
                      <a:pPr indent="356870" algn="l">
                        <a:lnSpc>
                          <a:spcPct val="150000"/>
                        </a:lnSpc>
                        <a:spcBef>
                          <a:spcPts val="300"/>
                        </a:spcBef>
                        <a:spcAft>
                          <a:spcPts val="600"/>
                        </a:spcAft>
                        <a:tabLst>
                          <a:tab pos="2971800" algn="l"/>
                        </a:tabLst>
                      </a:pPr>
                      <a:r>
                        <a:rPr lang="en-US" sz="1000">
                          <a:solidFill>
                            <a:schemeClr val="tx1"/>
                          </a:solidFill>
                          <a:effectLst/>
                        </a:rPr>
                        <a:t>UC11</a:t>
                      </a:r>
                      <a:endParaRPr lang="vi-VN" sz="800" b="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1898" marR="51898" marT="0" marB="0"/>
                </a:tc>
                <a:tc>
                  <a:txBody>
                    <a:bodyPr/>
                    <a:lstStyle/>
                    <a:p>
                      <a:pPr indent="356870" algn="l">
                        <a:lnSpc>
                          <a:spcPct val="150000"/>
                        </a:lnSpc>
                        <a:spcBef>
                          <a:spcPts val="300"/>
                        </a:spcBef>
                        <a:spcAft>
                          <a:spcPts val="600"/>
                        </a:spcAft>
                        <a:tabLst>
                          <a:tab pos="2971800" algn="l"/>
                        </a:tabLst>
                      </a:pPr>
                      <a:r>
                        <a:rPr lang="en-US" sz="1000">
                          <a:solidFill>
                            <a:schemeClr val="tx1"/>
                          </a:solidFill>
                          <a:effectLst/>
                        </a:rPr>
                        <a:t>Send Message</a:t>
                      </a:r>
                      <a:endParaRPr lang="vi-VN" sz="800" b="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1898" marR="51898" marT="0" marB="0"/>
                </a:tc>
                <a:extLst>
                  <a:ext uri="{0D108BD9-81ED-4DB2-BD59-A6C34878D82A}">
                    <a16:rowId xmlns:a16="http://schemas.microsoft.com/office/drawing/2014/main" val="2227261997"/>
                  </a:ext>
                </a:extLst>
              </a:tr>
              <a:tr h="197788">
                <a:tc>
                  <a:txBody>
                    <a:bodyPr/>
                    <a:lstStyle/>
                    <a:p>
                      <a:pPr indent="356870" algn="l">
                        <a:lnSpc>
                          <a:spcPct val="150000"/>
                        </a:lnSpc>
                        <a:spcBef>
                          <a:spcPts val="300"/>
                        </a:spcBef>
                        <a:spcAft>
                          <a:spcPts val="600"/>
                        </a:spcAft>
                        <a:tabLst>
                          <a:tab pos="2971800" algn="l"/>
                        </a:tabLst>
                      </a:pPr>
                      <a:r>
                        <a:rPr lang="en-US" sz="1000">
                          <a:solidFill>
                            <a:schemeClr val="tx1"/>
                          </a:solidFill>
                          <a:effectLst/>
                        </a:rPr>
                        <a:t>UC12</a:t>
                      </a:r>
                      <a:endParaRPr lang="vi-VN" sz="800" b="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1898" marR="51898" marT="0" marB="0"/>
                </a:tc>
                <a:tc>
                  <a:txBody>
                    <a:bodyPr/>
                    <a:lstStyle/>
                    <a:p>
                      <a:pPr indent="356870" algn="l">
                        <a:lnSpc>
                          <a:spcPct val="150000"/>
                        </a:lnSpc>
                        <a:spcBef>
                          <a:spcPts val="300"/>
                        </a:spcBef>
                        <a:spcAft>
                          <a:spcPts val="600"/>
                        </a:spcAft>
                        <a:tabLst>
                          <a:tab pos="2971800" algn="l"/>
                        </a:tabLst>
                      </a:pPr>
                      <a:r>
                        <a:rPr lang="en-US" sz="1000">
                          <a:solidFill>
                            <a:schemeClr val="tx1"/>
                          </a:solidFill>
                          <a:effectLst/>
                        </a:rPr>
                        <a:t>Upload Image, file, video</a:t>
                      </a:r>
                      <a:endParaRPr lang="vi-VN" sz="800" b="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1898" marR="51898" marT="0" marB="0"/>
                </a:tc>
                <a:extLst>
                  <a:ext uri="{0D108BD9-81ED-4DB2-BD59-A6C34878D82A}">
                    <a16:rowId xmlns:a16="http://schemas.microsoft.com/office/drawing/2014/main" val="276777311"/>
                  </a:ext>
                </a:extLst>
              </a:tr>
              <a:tr h="197788">
                <a:tc>
                  <a:txBody>
                    <a:bodyPr/>
                    <a:lstStyle/>
                    <a:p>
                      <a:pPr indent="356870" algn="l">
                        <a:lnSpc>
                          <a:spcPct val="150000"/>
                        </a:lnSpc>
                        <a:spcBef>
                          <a:spcPts val="300"/>
                        </a:spcBef>
                        <a:spcAft>
                          <a:spcPts val="600"/>
                        </a:spcAft>
                        <a:tabLst>
                          <a:tab pos="2971800" algn="l"/>
                        </a:tabLst>
                      </a:pPr>
                      <a:r>
                        <a:rPr lang="en-US" sz="1000">
                          <a:solidFill>
                            <a:schemeClr val="tx1"/>
                          </a:solidFill>
                          <a:effectLst/>
                        </a:rPr>
                        <a:t>UC13</a:t>
                      </a:r>
                      <a:endParaRPr lang="vi-VN" sz="800" b="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1898" marR="51898" marT="0" marB="0"/>
                </a:tc>
                <a:tc>
                  <a:txBody>
                    <a:bodyPr/>
                    <a:lstStyle/>
                    <a:p>
                      <a:pPr indent="356870" algn="l">
                        <a:lnSpc>
                          <a:spcPct val="150000"/>
                        </a:lnSpc>
                        <a:spcBef>
                          <a:spcPts val="300"/>
                        </a:spcBef>
                        <a:spcAft>
                          <a:spcPts val="600"/>
                        </a:spcAft>
                        <a:tabLst>
                          <a:tab pos="2971800" algn="l"/>
                        </a:tabLst>
                      </a:pPr>
                      <a:r>
                        <a:rPr lang="en-US" sz="1000">
                          <a:solidFill>
                            <a:schemeClr val="tx1"/>
                          </a:solidFill>
                          <a:effectLst/>
                        </a:rPr>
                        <a:t>Đổi Tên Nhóm</a:t>
                      </a:r>
                      <a:endParaRPr lang="vi-VN" sz="800" b="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1898" marR="51898" marT="0" marB="0"/>
                </a:tc>
                <a:extLst>
                  <a:ext uri="{0D108BD9-81ED-4DB2-BD59-A6C34878D82A}">
                    <a16:rowId xmlns:a16="http://schemas.microsoft.com/office/drawing/2014/main" val="2652418358"/>
                  </a:ext>
                </a:extLst>
              </a:tr>
              <a:tr h="197788">
                <a:tc>
                  <a:txBody>
                    <a:bodyPr/>
                    <a:lstStyle/>
                    <a:p>
                      <a:pPr indent="356870" algn="l">
                        <a:lnSpc>
                          <a:spcPct val="150000"/>
                        </a:lnSpc>
                        <a:spcBef>
                          <a:spcPts val="300"/>
                        </a:spcBef>
                        <a:spcAft>
                          <a:spcPts val="600"/>
                        </a:spcAft>
                        <a:tabLst>
                          <a:tab pos="2971800" algn="l"/>
                        </a:tabLst>
                      </a:pPr>
                      <a:r>
                        <a:rPr lang="en-US" sz="1000">
                          <a:solidFill>
                            <a:schemeClr val="tx1"/>
                          </a:solidFill>
                          <a:effectLst/>
                        </a:rPr>
                        <a:t>UC14</a:t>
                      </a:r>
                      <a:endParaRPr lang="vi-VN" sz="800" b="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1898" marR="51898" marT="0" marB="0"/>
                </a:tc>
                <a:tc>
                  <a:txBody>
                    <a:bodyPr/>
                    <a:lstStyle/>
                    <a:p>
                      <a:pPr indent="356870" algn="l">
                        <a:lnSpc>
                          <a:spcPct val="150000"/>
                        </a:lnSpc>
                        <a:spcBef>
                          <a:spcPts val="300"/>
                        </a:spcBef>
                        <a:spcAft>
                          <a:spcPts val="600"/>
                        </a:spcAft>
                        <a:tabLst>
                          <a:tab pos="2971800" algn="l"/>
                        </a:tabLst>
                      </a:pPr>
                      <a:r>
                        <a:rPr lang="en-US" sz="1000">
                          <a:solidFill>
                            <a:schemeClr val="tx1"/>
                          </a:solidFill>
                          <a:effectLst/>
                        </a:rPr>
                        <a:t>Đổi Trưởng Nhóm</a:t>
                      </a:r>
                      <a:endParaRPr lang="vi-VN" sz="800" b="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1898" marR="51898" marT="0" marB="0"/>
                </a:tc>
                <a:extLst>
                  <a:ext uri="{0D108BD9-81ED-4DB2-BD59-A6C34878D82A}">
                    <a16:rowId xmlns:a16="http://schemas.microsoft.com/office/drawing/2014/main" val="4032065979"/>
                  </a:ext>
                </a:extLst>
              </a:tr>
              <a:tr h="197788">
                <a:tc>
                  <a:txBody>
                    <a:bodyPr/>
                    <a:lstStyle/>
                    <a:p>
                      <a:pPr indent="356870" algn="l">
                        <a:lnSpc>
                          <a:spcPct val="150000"/>
                        </a:lnSpc>
                        <a:spcBef>
                          <a:spcPts val="300"/>
                        </a:spcBef>
                        <a:spcAft>
                          <a:spcPts val="600"/>
                        </a:spcAft>
                        <a:tabLst>
                          <a:tab pos="2971800" algn="l"/>
                        </a:tabLst>
                      </a:pPr>
                      <a:r>
                        <a:rPr lang="en-US" sz="1000">
                          <a:solidFill>
                            <a:schemeClr val="tx1"/>
                          </a:solidFill>
                          <a:effectLst/>
                        </a:rPr>
                        <a:t>UC15</a:t>
                      </a:r>
                      <a:endParaRPr lang="vi-VN" sz="800" b="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1898" marR="51898" marT="0" marB="0"/>
                </a:tc>
                <a:tc>
                  <a:txBody>
                    <a:bodyPr/>
                    <a:lstStyle/>
                    <a:p>
                      <a:pPr indent="356870" algn="l">
                        <a:lnSpc>
                          <a:spcPct val="150000"/>
                        </a:lnSpc>
                        <a:spcBef>
                          <a:spcPts val="300"/>
                        </a:spcBef>
                        <a:spcAft>
                          <a:spcPts val="600"/>
                        </a:spcAft>
                        <a:tabLst>
                          <a:tab pos="2971800" algn="l"/>
                        </a:tabLst>
                      </a:pPr>
                      <a:r>
                        <a:rPr lang="en-US" sz="1000">
                          <a:solidFill>
                            <a:schemeClr val="tx1"/>
                          </a:solidFill>
                          <a:effectLst/>
                        </a:rPr>
                        <a:t>Xóa Thành Viên</a:t>
                      </a:r>
                      <a:endParaRPr lang="vi-VN" sz="800" b="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1898" marR="51898" marT="0" marB="0"/>
                </a:tc>
                <a:extLst>
                  <a:ext uri="{0D108BD9-81ED-4DB2-BD59-A6C34878D82A}">
                    <a16:rowId xmlns:a16="http://schemas.microsoft.com/office/drawing/2014/main" val="4180409524"/>
                  </a:ext>
                </a:extLst>
              </a:tr>
              <a:tr h="197788">
                <a:tc>
                  <a:txBody>
                    <a:bodyPr/>
                    <a:lstStyle/>
                    <a:p>
                      <a:pPr indent="356870" algn="l">
                        <a:lnSpc>
                          <a:spcPct val="150000"/>
                        </a:lnSpc>
                        <a:spcBef>
                          <a:spcPts val="300"/>
                        </a:spcBef>
                        <a:spcAft>
                          <a:spcPts val="600"/>
                        </a:spcAft>
                        <a:tabLst>
                          <a:tab pos="2971800" algn="l"/>
                        </a:tabLst>
                      </a:pPr>
                      <a:r>
                        <a:rPr lang="en-US" sz="1000">
                          <a:solidFill>
                            <a:schemeClr val="tx1"/>
                          </a:solidFill>
                          <a:effectLst/>
                        </a:rPr>
                        <a:t>UC16</a:t>
                      </a:r>
                      <a:endParaRPr lang="vi-VN" sz="800" b="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1898" marR="51898" marT="0" marB="0"/>
                </a:tc>
                <a:tc>
                  <a:txBody>
                    <a:bodyPr/>
                    <a:lstStyle/>
                    <a:p>
                      <a:pPr indent="356870" algn="l">
                        <a:lnSpc>
                          <a:spcPct val="150000"/>
                        </a:lnSpc>
                        <a:spcBef>
                          <a:spcPts val="300"/>
                        </a:spcBef>
                        <a:spcAft>
                          <a:spcPts val="600"/>
                        </a:spcAft>
                        <a:tabLst>
                          <a:tab pos="2971800" algn="l"/>
                        </a:tabLst>
                      </a:pPr>
                      <a:r>
                        <a:rPr lang="en-US" sz="1000">
                          <a:solidFill>
                            <a:schemeClr val="tx1"/>
                          </a:solidFill>
                          <a:effectLst/>
                        </a:rPr>
                        <a:t>Xóa Nhóm</a:t>
                      </a:r>
                      <a:endParaRPr lang="vi-VN" sz="800" b="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1898" marR="51898" marT="0" marB="0"/>
                </a:tc>
                <a:extLst>
                  <a:ext uri="{0D108BD9-81ED-4DB2-BD59-A6C34878D82A}">
                    <a16:rowId xmlns:a16="http://schemas.microsoft.com/office/drawing/2014/main" val="2079506048"/>
                  </a:ext>
                </a:extLst>
              </a:tr>
              <a:tr h="197788">
                <a:tc>
                  <a:txBody>
                    <a:bodyPr/>
                    <a:lstStyle/>
                    <a:p>
                      <a:pPr indent="356870" algn="l">
                        <a:lnSpc>
                          <a:spcPct val="150000"/>
                        </a:lnSpc>
                        <a:spcBef>
                          <a:spcPts val="300"/>
                        </a:spcBef>
                        <a:spcAft>
                          <a:spcPts val="600"/>
                        </a:spcAft>
                        <a:tabLst>
                          <a:tab pos="2971800" algn="l"/>
                        </a:tabLst>
                      </a:pPr>
                      <a:r>
                        <a:rPr lang="en-US" sz="1000">
                          <a:solidFill>
                            <a:schemeClr val="tx1"/>
                          </a:solidFill>
                          <a:effectLst/>
                        </a:rPr>
                        <a:t>UC17</a:t>
                      </a:r>
                      <a:endParaRPr lang="vi-VN" sz="800" b="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1898" marR="51898" marT="0" marB="0"/>
                </a:tc>
                <a:tc>
                  <a:txBody>
                    <a:bodyPr/>
                    <a:lstStyle/>
                    <a:p>
                      <a:pPr indent="356870" algn="l">
                        <a:lnSpc>
                          <a:spcPct val="150000"/>
                        </a:lnSpc>
                        <a:spcBef>
                          <a:spcPts val="300"/>
                        </a:spcBef>
                        <a:spcAft>
                          <a:spcPts val="600"/>
                        </a:spcAft>
                        <a:tabLst>
                          <a:tab pos="2971800" algn="l"/>
                        </a:tabLst>
                      </a:pPr>
                      <a:r>
                        <a:rPr lang="en-US" sz="1000">
                          <a:solidFill>
                            <a:schemeClr val="tx1"/>
                          </a:solidFill>
                          <a:effectLst/>
                        </a:rPr>
                        <a:t>Thêm Thành Viên</a:t>
                      </a:r>
                      <a:endParaRPr lang="vi-VN" sz="800" b="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1898" marR="51898" marT="0" marB="0"/>
                </a:tc>
                <a:extLst>
                  <a:ext uri="{0D108BD9-81ED-4DB2-BD59-A6C34878D82A}">
                    <a16:rowId xmlns:a16="http://schemas.microsoft.com/office/drawing/2014/main" val="62316047"/>
                  </a:ext>
                </a:extLst>
              </a:tr>
              <a:tr h="197788">
                <a:tc>
                  <a:txBody>
                    <a:bodyPr/>
                    <a:lstStyle/>
                    <a:p>
                      <a:pPr indent="356870" algn="l">
                        <a:lnSpc>
                          <a:spcPct val="150000"/>
                        </a:lnSpc>
                        <a:spcBef>
                          <a:spcPts val="300"/>
                        </a:spcBef>
                        <a:spcAft>
                          <a:spcPts val="600"/>
                        </a:spcAft>
                        <a:tabLst>
                          <a:tab pos="2971800" algn="l"/>
                        </a:tabLst>
                      </a:pPr>
                      <a:r>
                        <a:rPr lang="en-US" sz="1000">
                          <a:solidFill>
                            <a:schemeClr val="tx1"/>
                          </a:solidFill>
                          <a:effectLst/>
                        </a:rPr>
                        <a:t>UC18</a:t>
                      </a:r>
                      <a:endParaRPr lang="vi-VN" sz="800" b="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1898" marR="51898" marT="0" marB="0"/>
                </a:tc>
                <a:tc>
                  <a:txBody>
                    <a:bodyPr/>
                    <a:lstStyle/>
                    <a:p>
                      <a:pPr indent="356870" algn="l">
                        <a:lnSpc>
                          <a:spcPct val="150000"/>
                        </a:lnSpc>
                        <a:spcBef>
                          <a:spcPts val="300"/>
                        </a:spcBef>
                        <a:spcAft>
                          <a:spcPts val="600"/>
                        </a:spcAft>
                        <a:tabLst>
                          <a:tab pos="2971800" algn="l"/>
                        </a:tabLst>
                      </a:pPr>
                      <a:r>
                        <a:rPr lang="en-US" sz="1000">
                          <a:solidFill>
                            <a:schemeClr val="tx1"/>
                          </a:solidFill>
                          <a:effectLst/>
                        </a:rPr>
                        <a:t>Rời nhóm</a:t>
                      </a:r>
                      <a:endParaRPr lang="vi-VN" sz="800" b="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1898" marR="51898" marT="0" marB="0"/>
                </a:tc>
                <a:extLst>
                  <a:ext uri="{0D108BD9-81ED-4DB2-BD59-A6C34878D82A}">
                    <a16:rowId xmlns:a16="http://schemas.microsoft.com/office/drawing/2014/main" val="1952622799"/>
                  </a:ext>
                </a:extLst>
              </a:tr>
              <a:tr h="197788">
                <a:tc>
                  <a:txBody>
                    <a:bodyPr/>
                    <a:lstStyle/>
                    <a:p>
                      <a:pPr indent="356870" algn="l">
                        <a:lnSpc>
                          <a:spcPct val="150000"/>
                        </a:lnSpc>
                        <a:spcBef>
                          <a:spcPts val="300"/>
                        </a:spcBef>
                        <a:spcAft>
                          <a:spcPts val="600"/>
                        </a:spcAft>
                        <a:tabLst>
                          <a:tab pos="2971800" algn="l"/>
                        </a:tabLst>
                      </a:pPr>
                      <a:r>
                        <a:rPr lang="en-US" sz="1000">
                          <a:solidFill>
                            <a:schemeClr val="tx1"/>
                          </a:solidFill>
                          <a:effectLst/>
                        </a:rPr>
                        <a:t>UC19</a:t>
                      </a:r>
                      <a:endParaRPr lang="vi-VN" sz="800" b="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1898" marR="51898" marT="0" marB="0"/>
                </a:tc>
                <a:tc>
                  <a:txBody>
                    <a:bodyPr/>
                    <a:lstStyle/>
                    <a:p>
                      <a:pPr indent="356870" algn="l">
                        <a:lnSpc>
                          <a:spcPct val="150000"/>
                        </a:lnSpc>
                        <a:spcBef>
                          <a:spcPts val="300"/>
                        </a:spcBef>
                        <a:spcAft>
                          <a:spcPts val="600"/>
                        </a:spcAft>
                        <a:tabLst>
                          <a:tab pos="2971800" algn="l"/>
                        </a:tabLst>
                      </a:pPr>
                      <a:r>
                        <a:rPr lang="en-US" sz="1000">
                          <a:solidFill>
                            <a:schemeClr val="tx1"/>
                          </a:solidFill>
                          <a:effectLst/>
                        </a:rPr>
                        <a:t>Chấp nhận yêu cầu kết bạn</a:t>
                      </a:r>
                      <a:endParaRPr lang="vi-VN" sz="800" b="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1898" marR="51898" marT="0" marB="0" anchor="ctr"/>
                </a:tc>
                <a:extLst>
                  <a:ext uri="{0D108BD9-81ED-4DB2-BD59-A6C34878D82A}">
                    <a16:rowId xmlns:a16="http://schemas.microsoft.com/office/drawing/2014/main" val="3335739606"/>
                  </a:ext>
                </a:extLst>
              </a:tr>
              <a:tr h="197788">
                <a:tc>
                  <a:txBody>
                    <a:bodyPr/>
                    <a:lstStyle/>
                    <a:p>
                      <a:pPr indent="356870" algn="l">
                        <a:lnSpc>
                          <a:spcPct val="150000"/>
                        </a:lnSpc>
                        <a:spcBef>
                          <a:spcPts val="300"/>
                        </a:spcBef>
                        <a:spcAft>
                          <a:spcPts val="600"/>
                        </a:spcAft>
                        <a:tabLst>
                          <a:tab pos="2971800" algn="l"/>
                        </a:tabLst>
                      </a:pPr>
                      <a:r>
                        <a:rPr lang="en-US" sz="1000">
                          <a:solidFill>
                            <a:schemeClr val="tx1"/>
                          </a:solidFill>
                          <a:effectLst/>
                        </a:rPr>
                        <a:t>UC20</a:t>
                      </a:r>
                      <a:endParaRPr lang="vi-VN" sz="800" b="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1898" marR="51898" marT="0" marB="0"/>
                </a:tc>
                <a:tc>
                  <a:txBody>
                    <a:bodyPr/>
                    <a:lstStyle/>
                    <a:p>
                      <a:pPr indent="356870" algn="l">
                        <a:lnSpc>
                          <a:spcPct val="150000"/>
                        </a:lnSpc>
                        <a:spcBef>
                          <a:spcPts val="300"/>
                        </a:spcBef>
                        <a:spcAft>
                          <a:spcPts val="600"/>
                        </a:spcAft>
                        <a:tabLst>
                          <a:tab pos="2971800" algn="l"/>
                        </a:tabLst>
                      </a:pPr>
                      <a:r>
                        <a:rPr lang="en-US" sz="1000">
                          <a:solidFill>
                            <a:schemeClr val="tx1"/>
                          </a:solidFill>
                          <a:effectLst/>
                        </a:rPr>
                        <a:t>Từ chối yêu cầu kết bạn</a:t>
                      </a:r>
                      <a:endParaRPr lang="vi-VN" sz="800" b="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1898" marR="51898" marT="0" marB="0" anchor="ctr"/>
                </a:tc>
                <a:extLst>
                  <a:ext uri="{0D108BD9-81ED-4DB2-BD59-A6C34878D82A}">
                    <a16:rowId xmlns:a16="http://schemas.microsoft.com/office/drawing/2014/main" val="3639732539"/>
                  </a:ext>
                </a:extLst>
              </a:tr>
              <a:tr h="197788">
                <a:tc>
                  <a:txBody>
                    <a:bodyPr/>
                    <a:lstStyle/>
                    <a:p>
                      <a:pPr indent="356870" algn="l">
                        <a:lnSpc>
                          <a:spcPct val="150000"/>
                        </a:lnSpc>
                        <a:spcBef>
                          <a:spcPts val="300"/>
                        </a:spcBef>
                        <a:spcAft>
                          <a:spcPts val="600"/>
                        </a:spcAft>
                        <a:tabLst>
                          <a:tab pos="2971800" algn="l"/>
                        </a:tabLst>
                      </a:pPr>
                      <a:r>
                        <a:rPr lang="en-US" sz="1000">
                          <a:solidFill>
                            <a:schemeClr val="tx1"/>
                          </a:solidFill>
                          <a:effectLst/>
                        </a:rPr>
                        <a:t>UC21</a:t>
                      </a:r>
                      <a:endParaRPr lang="vi-VN" sz="800" b="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1898" marR="51898" marT="0" marB="0"/>
                </a:tc>
                <a:tc>
                  <a:txBody>
                    <a:bodyPr/>
                    <a:lstStyle/>
                    <a:p>
                      <a:pPr indent="356870" algn="l">
                        <a:lnSpc>
                          <a:spcPct val="150000"/>
                        </a:lnSpc>
                        <a:spcBef>
                          <a:spcPts val="300"/>
                        </a:spcBef>
                        <a:spcAft>
                          <a:spcPts val="600"/>
                        </a:spcAft>
                        <a:tabLst>
                          <a:tab pos="2971800" algn="l"/>
                        </a:tabLst>
                      </a:pPr>
                      <a:r>
                        <a:rPr lang="en-US" sz="1000" dirty="0" err="1">
                          <a:solidFill>
                            <a:schemeClr val="tx1"/>
                          </a:solidFill>
                          <a:effectLst/>
                        </a:rPr>
                        <a:t>Xoá</a:t>
                      </a:r>
                      <a:r>
                        <a:rPr lang="en-US" sz="1000" dirty="0">
                          <a:solidFill>
                            <a:schemeClr val="tx1"/>
                          </a:solidFill>
                          <a:effectLst/>
                        </a:rPr>
                        <a:t> </a:t>
                      </a:r>
                      <a:r>
                        <a:rPr lang="en-US" sz="1000" dirty="0" err="1">
                          <a:solidFill>
                            <a:schemeClr val="tx1"/>
                          </a:solidFill>
                          <a:effectLst/>
                        </a:rPr>
                        <a:t>kết</a:t>
                      </a:r>
                      <a:r>
                        <a:rPr lang="en-US" sz="1000" dirty="0">
                          <a:solidFill>
                            <a:schemeClr val="tx1"/>
                          </a:solidFill>
                          <a:effectLst/>
                        </a:rPr>
                        <a:t> </a:t>
                      </a:r>
                      <a:r>
                        <a:rPr lang="en-US" sz="1000" dirty="0" err="1">
                          <a:solidFill>
                            <a:schemeClr val="tx1"/>
                          </a:solidFill>
                          <a:effectLst/>
                        </a:rPr>
                        <a:t>bạn</a:t>
                      </a:r>
                      <a:endParaRPr lang="vi-VN" sz="800" b="1"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1898" marR="51898" marT="0" marB="0" anchor="ctr"/>
                </a:tc>
                <a:extLst>
                  <a:ext uri="{0D108BD9-81ED-4DB2-BD59-A6C34878D82A}">
                    <a16:rowId xmlns:a16="http://schemas.microsoft.com/office/drawing/2014/main" val="718796337"/>
                  </a:ext>
                </a:extLst>
              </a:tr>
            </a:tbl>
          </a:graphicData>
        </a:graphic>
      </p:graphicFrame>
    </p:spTree>
    <p:extLst>
      <p:ext uri="{BB962C8B-B14F-4D97-AF65-F5344CB8AC3E}">
        <p14:creationId xmlns:p14="http://schemas.microsoft.com/office/powerpoint/2010/main" val="3011113182"/>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326</TotalTime>
  <Words>724</Words>
  <Application>Microsoft Office PowerPoint</Application>
  <PresentationFormat>Màn hình rộng</PresentationFormat>
  <Paragraphs>108</Paragraphs>
  <Slides>21</Slides>
  <Notes>0</Notes>
  <HiddenSlides>0</HiddenSlides>
  <MMClips>0</MMClips>
  <ScaleCrop>false</ScaleCrop>
  <HeadingPairs>
    <vt:vector size="6" baseType="variant">
      <vt:variant>
        <vt:lpstr>Phông được Dùng</vt:lpstr>
      </vt:variant>
      <vt:variant>
        <vt:i4>4</vt:i4>
      </vt:variant>
      <vt:variant>
        <vt:lpstr>Chủ đề</vt:lpstr>
      </vt:variant>
      <vt:variant>
        <vt:i4>1</vt:i4>
      </vt:variant>
      <vt:variant>
        <vt:lpstr>Tiêu đề Bản chiếu</vt:lpstr>
      </vt:variant>
      <vt:variant>
        <vt:i4>21</vt:i4>
      </vt:variant>
    </vt:vector>
  </HeadingPairs>
  <TitlesOfParts>
    <vt:vector size="26" baseType="lpstr">
      <vt:lpstr>Arial</vt:lpstr>
      <vt:lpstr>Century Gothic</vt:lpstr>
      <vt:lpstr>Times New Roman</vt:lpstr>
      <vt:lpstr>Wingdings 3</vt:lpstr>
      <vt:lpstr>Ion</vt:lpstr>
      <vt:lpstr>CÔNG NGHỆ MỚI TRONG PHÁT TRIỂN ỨNG DỤNG CÔNG NGHỆ THÔNG TIN Giảng Viên: Tôn Long Phước</vt:lpstr>
      <vt:lpstr>Thành viên</vt:lpstr>
      <vt:lpstr>Nội dung</vt:lpstr>
      <vt:lpstr>1.Giới thiệu</vt:lpstr>
      <vt:lpstr>2.Cơ sở lý thuyết</vt:lpstr>
      <vt:lpstr>2.Cơ sở lý thuyết</vt:lpstr>
      <vt:lpstr>2.Cơ sở lý thuyết</vt:lpstr>
      <vt:lpstr>3.Phân tích và thiết kế</vt:lpstr>
      <vt:lpstr>Bản trình bày PowerPoint</vt:lpstr>
      <vt:lpstr>Các use case chính</vt:lpstr>
      <vt:lpstr>Các use case chính</vt:lpstr>
      <vt:lpstr>Các use case chính</vt:lpstr>
      <vt:lpstr>Các use case chính</vt:lpstr>
      <vt:lpstr>Các use case chính</vt:lpstr>
      <vt:lpstr>Các use case chính</vt:lpstr>
      <vt:lpstr>Các use case chính</vt:lpstr>
      <vt:lpstr>Các use case chính</vt:lpstr>
      <vt:lpstr>4.Hiện thực</vt:lpstr>
      <vt:lpstr>5.Kết luận</vt:lpstr>
      <vt:lpstr>5.Kết luận</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CÔNG NGHỆ MỚI TRONG PHÁT TRIỂN ỨNG DỤNG CÔNG NGHỆ THÔNG TIN</dc:title>
  <dc:creator>Huỳnh Ngô Phúc Hậu</dc:creator>
  <cp:lastModifiedBy>ffn2900@gmail.com</cp:lastModifiedBy>
  <cp:revision>10</cp:revision>
  <dcterms:created xsi:type="dcterms:W3CDTF">2024-05-16T13:49:59Z</dcterms:created>
  <dcterms:modified xsi:type="dcterms:W3CDTF">2024-05-19T14:19:36Z</dcterms:modified>
</cp:coreProperties>
</file>