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99" r:id="rId3"/>
    <p:sldId id="569" r:id="rId4"/>
    <p:sldId id="570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3" r:id="rId15"/>
    <p:sldId id="581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5" r:id="rId27"/>
    <p:sldId id="594" r:id="rId28"/>
    <p:sldId id="597" r:id="rId29"/>
    <p:sldId id="600" r:id="rId30"/>
    <p:sldId id="60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67B27-33F3-422B-997B-7BBAB93C404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660CE-036E-468F-A2D9-D7CC03170CD7}">
      <dgm:prSet phldrT="[Text]" custT="1"/>
      <dgm:spPr/>
      <dgm:t>
        <a:bodyPr/>
        <a:lstStyle/>
        <a:p>
          <a:r>
            <a:rPr lang="en-US" sz="2000" dirty="0" err="1"/>
            <a:t>Công</a:t>
          </a:r>
          <a:r>
            <a:rPr lang="en-US" sz="2000" dirty="0"/>
            <a:t> </a:t>
          </a:r>
          <a:r>
            <a:rPr lang="en-US" sz="2000" dirty="0" err="1"/>
            <a:t>cụ</a:t>
          </a:r>
          <a:endParaRPr lang="en-US" sz="2000" dirty="0"/>
        </a:p>
      </dgm:t>
    </dgm:pt>
    <dgm:pt modelId="{96E21474-110F-4C6A-AC25-11069D1FC55D}" type="parTrans" cxnId="{83AB7682-277D-4E56-B745-D0651420BA5E}">
      <dgm:prSet/>
      <dgm:spPr/>
      <dgm:t>
        <a:bodyPr/>
        <a:lstStyle/>
        <a:p>
          <a:endParaRPr lang="en-US" sz="2000"/>
        </a:p>
      </dgm:t>
    </dgm:pt>
    <dgm:pt modelId="{6CB41875-F214-406D-8DE8-704D3DE60A83}" type="sibTrans" cxnId="{83AB7682-277D-4E56-B745-D0651420BA5E}">
      <dgm:prSet/>
      <dgm:spPr/>
      <dgm:t>
        <a:bodyPr/>
        <a:lstStyle/>
        <a:p>
          <a:endParaRPr lang="en-US" sz="2000"/>
        </a:p>
      </dgm:t>
    </dgm:pt>
    <dgm:pt modelId="{37313E1E-CB5F-4B7B-91AF-FD2E12895049}">
      <dgm:prSet phldrT="[Text]" custT="1"/>
      <dgm:spPr/>
      <dgm:t>
        <a:bodyPr/>
        <a:lstStyle/>
        <a:p>
          <a:r>
            <a:rPr lang="en-US" sz="2000" dirty="0"/>
            <a:t>Con </a:t>
          </a:r>
          <a:r>
            <a:rPr lang="en-US" sz="2000" dirty="0" err="1"/>
            <a:t>người</a:t>
          </a:r>
          <a:endParaRPr lang="en-US" sz="2000" dirty="0"/>
        </a:p>
      </dgm:t>
    </dgm:pt>
    <dgm:pt modelId="{901A9FE8-4954-4659-954D-2172910B614D}" type="sibTrans" cxnId="{F0E5008C-0974-4362-B1D1-4C6EE0D4798B}">
      <dgm:prSet/>
      <dgm:spPr/>
      <dgm:t>
        <a:bodyPr/>
        <a:lstStyle/>
        <a:p>
          <a:endParaRPr lang="en-US" sz="2000"/>
        </a:p>
      </dgm:t>
    </dgm:pt>
    <dgm:pt modelId="{52DB1105-7D0A-4AD4-940B-6CA53D6FA1A0}" type="parTrans" cxnId="{F0E5008C-0974-4362-B1D1-4C6EE0D4798B}">
      <dgm:prSet/>
      <dgm:spPr/>
      <dgm:t>
        <a:bodyPr/>
        <a:lstStyle/>
        <a:p>
          <a:endParaRPr lang="en-US" sz="2000"/>
        </a:p>
      </dgm:t>
    </dgm:pt>
    <dgm:pt modelId="{A35FC6FA-7B32-4DE2-A681-CBC5EC62F14B}">
      <dgm:prSet phldrT="[Text]" custT="1"/>
      <dgm:spPr/>
      <dgm:t>
        <a:bodyPr/>
        <a:lstStyle/>
        <a:p>
          <a:r>
            <a:rPr lang="en-US" sz="2000" dirty="0" err="1"/>
            <a:t>Quy</a:t>
          </a:r>
          <a:r>
            <a:rPr lang="en-US" sz="2000" dirty="0"/>
            <a:t> </a:t>
          </a:r>
          <a:r>
            <a:rPr lang="en-US" sz="2000" dirty="0" err="1"/>
            <a:t>trình</a:t>
          </a:r>
          <a:endParaRPr lang="en-US" sz="2000" dirty="0"/>
        </a:p>
      </dgm:t>
    </dgm:pt>
    <dgm:pt modelId="{B3842526-44FD-4C6C-8EE5-4789C260CC17}" type="parTrans" cxnId="{F4D5C93C-81EF-4AAC-A576-079F6A01B4CA}">
      <dgm:prSet/>
      <dgm:spPr/>
      <dgm:t>
        <a:bodyPr/>
        <a:lstStyle/>
        <a:p>
          <a:endParaRPr lang="en-US"/>
        </a:p>
      </dgm:t>
    </dgm:pt>
    <dgm:pt modelId="{FD617098-62A9-4D6E-A991-EBE31AD6ABDA}" type="sibTrans" cxnId="{F4D5C93C-81EF-4AAC-A576-079F6A01B4CA}">
      <dgm:prSet/>
      <dgm:spPr/>
      <dgm:t>
        <a:bodyPr/>
        <a:lstStyle/>
        <a:p>
          <a:endParaRPr lang="en-US"/>
        </a:p>
      </dgm:t>
    </dgm:pt>
    <dgm:pt modelId="{3840442E-7D41-4613-8EA3-1A36A02F40BD}">
      <dgm:prSet phldrT="[Text]" custT="1"/>
      <dgm:spPr>
        <a:solidFill>
          <a:schemeClr val="bg1"/>
        </a:solidFill>
      </dgm:spPr>
      <dgm:t>
        <a:bodyPr/>
        <a:lstStyle/>
        <a:p>
          <a:endParaRPr lang="en-US" sz="2000" dirty="0"/>
        </a:p>
      </dgm:t>
    </dgm:pt>
    <dgm:pt modelId="{E34BF4C5-5A21-4E6B-84B4-7D5DC49732FE}" type="parTrans" cxnId="{63444294-A819-426D-8FF3-0C79F19A793C}">
      <dgm:prSet/>
      <dgm:spPr/>
      <dgm:t>
        <a:bodyPr/>
        <a:lstStyle/>
        <a:p>
          <a:endParaRPr lang="en-US"/>
        </a:p>
      </dgm:t>
    </dgm:pt>
    <dgm:pt modelId="{7725A830-9696-4B16-8237-ED5FDADD8977}" type="sibTrans" cxnId="{63444294-A819-426D-8FF3-0C79F19A793C}">
      <dgm:prSet/>
      <dgm:spPr/>
      <dgm:t>
        <a:bodyPr/>
        <a:lstStyle/>
        <a:p>
          <a:endParaRPr lang="en-US"/>
        </a:p>
      </dgm:t>
    </dgm:pt>
    <dgm:pt modelId="{9A863DB7-1DED-4785-A332-9AE67466ED8C}" type="pres">
      <dgm:prSet presAssocID="{F0267B27-33F3-422B-997B-7BBAB93C404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AC8753-0E6F-47BE-9291-996CF72DAF98}" type="pres">
      <dgm:prSet presAssocID="{3840442E-7D41-4613-8EA3-1A36A02F40BD}" presName="centerShape" presStyleLbl="node0" presStyleIdx="0" presStyleCnt="1"/>
      <dgm:spPr/>
    </dgm:pt>
    <dgm:pt modelId="{6919D8ED-DF34-4C1E-8038-BDD17F12CF5D}" type="pres">
      <dgm:prSet presAssocID="{37313E1E-CB5F-4B7B-91AF-FD2E12895049}" presName="node" presStyleLbl="node1" presStyleIdx="0" presStyleCnt="3">
        <dgm:presLayoutVars>
          <dgm:bulletEnabled val="1"/>
        </dgm:presLayoutVars>
      </dgm:prSet>
      <dgm:spPr/>
    </dgm:pt>
    <dgm:pt modelId="{8CA4C41A-887B-42B9-8DFF-3EADAF1AA01F}" type="pres">
      <dgm:prSet presAssocID="{37313E1E-CB5F-4B7B-91AF-FD2E12895049}" presName="dummy" presStyleCnt="0"/>
      <dgm:spPr/>
    </dgm:pt>
    <dgm:pt modelId="{E95E8A9B-7A9C-4170-93C1-34458A53F36D}" type="pres">
      <dgm:prSet presAssocID="{901A9FE8-4954-4659-954D-2172910B614D}" presName="sibTrans" presStyleLbl="sibTrans2D1" presStyleIdx="0" presStyleCnt="3"/>
      <dgm:spPr/>
    </dgm:pt>
    <dgm:pt modelId="{6E8113B0-7D32-4394-BA05-A86FD899724C}" type="pres">
      <dgm:prSet presAssocID="{A35FC6FA-7B32-4DE2-A681-CBC5EC62F14B}" presName="node" presStyleLbl="node1" presStyleIdx="1" presStyleCnt="3">
        <dgm:presLayoutVars>
          <dgm:bulletEnabled val="1"/>
        </dgm:presLayoutVars>
      </dgm:prSet>
      <dgm:spPr/>
    </dgm:pt>
    <dgm:pt modelId="{C633900A-6D05-42F8-8AD9-58F56C7FDB6E}" type="pres">
      <dgm:prSet presAssocID="{A35FC6FA-7B32-4DE2-A681-CBC5EC62F14B}" presName="dummy" presStyleCnt="0"/>
      <dgm:spPr/>
    </dgm:pt>
    <dgm:pt modelId="{88A08260-B1DD-4A60-94C4-A4D2CD6F92C5}" type="pres">
      <dgm:prSet presAssocID="{FD617098-62A9-4D6E-A991-EBE31AD6ABDA}" presName="sibTrans" presStyleLbl="sibTrans2D1" presStyleIdx="1" presStyleCnt="3"/>
      <dgm:spPr/>
    </dgm:pt>
    <dgm:pt modelId="{683F99D7-41DA-418E-881D-B3F357EFB28A}" type="pres">
      <dgm:prSet presAssocID="{A3D660CE-036E-468F-A2D9-D7CC03170CD7}" presName="node" presStyleLbl="node1" presStyleIdx="2" presStyleCnt="3">
        <dgm:presLayoutVars>
          <dgm:bulletEnabled val="1"/>
        </dgm:presLayoutVars>
      </dgm:prSet>
      <dgm:spPr/>
    </dgm:pt>
    <dgm:pt modelId="{4D5D4392-8B5B-457A-A503-7C8D9872528B}" type="pres">
      <dgm:prSet presAssocID="{A3D660CE-036E-468F-A2D9-D7CC03170CD7}" presName="dummy" presStyleCnt="0"/>
      <dgm:spPr/>
    </dgm:pt>
    <dgm:pt modelId="{FBF07D76-7746-4CAC-B1AF-9A841C656EF7}" type="pres">
      <dgm:prSet presAssocID="{6CB41875-F214-406D-8DE8-704D3DE60A83}" presName="sibTrans" presStyleLbl="sibTrans2D1" presStyleIdx="2" presStyleCnt="3"/>
      <dgm:spPr/>
    </dgm:pt>
  </dgm:ptLst>
  <dgm:cxnLst>
    <dgm:cxn modelId="{A51C49C1-B161-479B-9C6B-CD18032C5536}" type="presOf" srcId="{A3D660CE-036E-468F-A2D9-D7CC03170CD7}" destId="{683F99D7-41DA-418E-881D-B3F357EFB28A}" srcOrd="0" destOrd="0" presId="urn:microsoft.com/office/officeart/2005/8/layout/radial6"/>
    <dgm:cxn modelId="{F8E36CAE-5FC7-44D1-9D92-31FC42982AE9}" type="presOf" srcId="{3840442E-7D41-4613-8EA3-1A36A02F40BD}" destId="{88AC8753-0E6F-47BE-9291-996CF72DAF98}" srcOrd="0" destOrd="0" presId="urn:microsoft.com/office/officeart/2005/8/layout/radial6"/>
    <dgm:cxn modelId="{83AB7682-277D-4E56-B745-D0651420BA5E}" srcId="{3840442E-7D41-4613-8EA3-1A36A02F40BD}" destId="{A3D660CE-036E-468F-A2D9-D7CC03170CD7}" srcOrd="2" destOrd="0" parTransId="{96E21474-110F-4C6A-AC25-11069D1FC55D}" sibTransId="{6CB41875-F214-406D-8DE8-704D3DE60A83}"/>
    <dgm:cxn modelId="{0AFFBA7F-3B95-4027-8284-67C6F2D025B8}" type="presOf" srcId="{FD617098-62A9-4D6E-A991-EBE31AD6ABDA}" destId="{88A08260-B1DD-4A60-94C4-A4D2CD6F92C5}" srcOrd="0" destOrd="0" presId="urn:microsoft.com/office/officeart/2005/8/layout/radial6"/>
    <dgm:cxn modelId="{63444294-A819-426D-8FF3-0C79F19A793C}" srcId="{F0267B27-33F3-422B-997B-7BBAB93C4047}" destId="{3840442E-7D41-4613-8EA3-1A36A02F40BD}" srcOrd="0" destOrd="0" parTransId="{E34BF4C5-5A21-4E6B-84B4-7D5DC49732FE}" sibTransId="{7725A830-9696-4B16-8237-ED5FDADD8977}"/>
    <dgm:cxn modelId="{2FCBF7CA-8682-45F8-A391-52DDE409CF64}" type="presOf" srcId="{37313E1E-CB5F-4B7B-91AF-FD2E12895049}" destId="{6919D8ED-DF34-4C1E-8038-BDD17F12CF5D}" srcOrd="0" destOrd="0" presId="urn:microsoft.com/office/officeart/2005/8/layout/radial6"/>
    <dgm:cxn modelId="{F4D5C93C-81EF-4AAC-A576-079F6A01B4CA}" srcId="{3840442E-7D41-4613-8EA3-1A36A02F40BD}" destId="{A35FC6FA-7B32-4DE2-A681-CBC5EC62F14B}" srcOrd="1" destOrd="0" parTransId="{B3842526-44FD-4C6C-8EE5-4789C260CC17}" sibTransId="{FD617098-62A9-4D6E-A991-EBE31AD6ABDA}"/>
    <dgm:cxn modelId="{A3B765ED-15C5-4E72-B39E-3D18022008FE}" type="presOf" srcId="{A35FC6FA-7B32-4DE2-A681-CBC5EC62F14B}" destId="{6E8113B0-7D32-4394-BA05-A86FD899724C}" srcOrd="0" destOrd="0" presId="urn:microsoft.com/office/officeart/2005/8/layout/radial6"/>
    <dgm:cxn modelId="{862F0FA8-AA1A-4821-99D6-491BAEC3DC24}" type="presOf" srcId="{6CB41875-F214-406D-8DE8-704D3DE60A83}" destId="{FBF07D76-7746-4CAC-B1AF-9A841C656EF7}" srcOrd="0" destOrd="0" presId="urn:microsoft.com/office/officeart/2005/8/layout/radial6"/>
    <dgm:cxn modelId="{A109A9CF-A7AC-44C8-B82A-9885FE8447F8}" type="presOf" srcId="{F0267B27-33F3-422B-997B-7BBAB93C4047}" destId="{9A863DB7-1DED-4785-A332-9AE67466ED8C}" srcOrd="0" destOrd="0" presId="urn:microsoft.com/office/officeart/2005/8/layout/radial6"/>
    <dgm:cxn modelId="{5AA55FA0-9102-448A-B8A4-E661EFA98E03}" type="presOf" srcId="{901A9FE8-4954-4659-954D-2172910B614D}" destId="{E95E8A9B-7A9C-4170-93C1-34458A53F36D}" srcOrd="0" destOrd="0" presId="urn:microsoft.com/office/officeart/2005/8/layout/radial6"/>
    <dgm:cxn modelId="{F0E5008C-0974-4362-B1D1-4C6EE0D4798B}" srcId="{3840442E-7D41-4613-8EA3-1A36A02F40BD}" destId="{37313E1E-CB5F-4B7B-91AF-FD2E12895049}" srcOrd="0" destOrd="0" parTransId="{52DB1105-7D0A-4AD4-940B-6CA53D6FA1A0}" sibTransId="{901A9FE8-4954-4659-954D-2172910B614D}"/>
    <dgm:cxn modelId="{2F996353-AC7F-40E4-A150-336D8AC6C35A}" type="presParOf" srcId="{9A863DB7-1DED-4785-A332-9AE67466ED8C}" destId="{88AC8753-0E6F-47BE-9291-996CF72DAF98}" srcOrd="0" destOrd="0" presId="urn:microsoft.com/office/officeart/2005/8/layout/radial6"/>
    <dgm:cxn modelId="{BFB0C16A-383E-4617-BE86-9707671B6E05}" type="presParOf" srcId="{9A863DB7-1DED-4785-A332-9AE67466ED8C}" destId="{6919D8ED-DF34-4C1E-8038-BDD17F12CF5D}" srcOrd="1" destOrd="0" presId="urn:microsoft.com/office/officeart/2005/8/layout/radial6"/>
    <dgm:cxn modelId="{5AF9302B-0ED0-416B-B3DD-AD52F078A405}" type="presParOf" srcId="{9A863DB7-1DED-4785-A332-9AE67466ED8C}" destId="{8CA4C41A-887B-42B9-8DFF-3EADAF1AA01F}" srcOrd="2" destOrd="0" presId="urn:microsoft.com/office/officeart/2005/8/layout/radial6"/>
    <dgm:cxn modelId="{913DDDE3-C1E0-4433-81F8-0B2EF3974525}" type="presParOf" srcId="{9A863DB7-1DED-4785-A332-9AE67466ED8C}" destId="{E95E8A9B-7A9C-4170-93C1-34458A53F36D}" srcOrd="3" destOrd="0" presId="urn:microsoft.com/office/officeart/2005/8/layout/radial6"/>
    <dgm:cxn modelId="{F47FB7B2-EB4F-410E-B91A-8C3D19416A72}" type="presParOf" srcId="{9A863DB7-1DED-4785-A332-9AE67466ED8C}" destId="{6E8113B0-7D32-4394-BA05-A86FD899724C}" srcOrd="4" destOrd="0" presId="urn:microsoft.com/office/officeart/2005/8/layout/radial6"/>
    <dgm:cxn modelId="{1A08B347-0848-4C01-8D6F-DAFFC0627D40}" type="presParOf" srcId="{9A863DB7-1DED-4785-A332-9AE67466ED8C}" destId="{C633900A-6D05-42F8-8AD9-58F56C7FDB6E}" srcOrd="5" destOrd="0" presId="urn:microsoft.com/office/officeart/2005/8/layout/radial6"/>
    <dgm:cxn modelId="{4BC33054-A64B-408B-BCD7-9531A0B71846}" type="presParOf" srcId="{9A863DB7-1DED-4785-A332-9AE67466ED8C}" destId="{88A08260-B1DD-4A60-94C4-A4D2CD6F92C5}" srcOrd="6" destOrd="0" presId="urn:microsoft.com/office/officeart/2005/8/layout/radial6"/>
    <dgm:cxn modelId="{5182CA79-A6F1-4803-9E7E-047CE0A7B3C9}" type="presParOf" srcId="{9A863DB7-1DED-4785-A332-9AE67466ED8C}" destId="{683F99D7-41DA-418E-881D-B3F357EFB28A}" srcOrd="7" destOrd="0" presId="urn:microsoft.com/office/officeart/2005/8/layout/radial6"/>
    <dgm:cxn modelId="{BD2E5C87-BAA3-4AC2-932B-3F1D1C431C28}" type="presParOf" srcId="{9A863DB7-1DED-4785-A332-9AE67466ED8C}" destId="{4D5D4392-8B5B-457A-A503-7C8D9872528B}" srcOrd="8" destOrd="0" presId="urn:microsoft.com/office/officeart/2005/8/layout/radial6"/>
    <dgm:cxn modelId="{2085A0F7-BD50-40AB-A700-C8A40221D81F}" type="presParOf" srcId="{9A863DB7-1DED-4785-A332-9AE67466ED8C}" destId="{FBF07D76-7746-4CAC-B1AF-9A841C656EF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EEED0B-FA81-4A07-824C-FAE26732588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A6D29-30D4-48BE-9FD8-FE60075624BA}">
      <dgm:prSet phldrT="[Text]"/>
      <dgm:spPr/>
      <dgm:t>
        <a:bodyPr/>
        <a:lstStyle/>
        <a:p>
          <a:r>
            <a:rPr lang="en-US" dirty="0"/>
            <a:t>Tester</a:t>
          </a:r>
        </a:p>
      </dgm:t>
    </dgm:pt>
    <dgm:pt modelId="{D6192E98-AF6E-4292-8C37-2392F2F1FFE3}" type="parTrans" cxnId="{9BBE896E-3D26-41F8-966F-C50CEB518D8D}">
      <dgm:prSet/>
      <dgm:spPr/>
      <dgm:t>
        <a:bodyPr/>
        <a:lstStyle/>
        <a:p>
          <a:endParaRPr lang="en-US"/>
        </a:p>
      </dgm:t>
    </dgm:pt>
    <dgm:pt modelId="{0527F422-67F0-4649-AD7D-EB8881BF5354}" type="sibTrans" cxnId="{9BBE896E-3D26-41F8-966F-C50CEB518D8D}">
      <dgm:prSet/>
      <dgm:spPr/>
      <dgm:t>
        <a:bodyPr/>
        <a:lstStyle/>
        <a:p>
          <a:endParaRPr lang="en-US"/>
        </a:p>
      </dgm:t>
    </dgm:pt>
    <dgm:pt modelId="{D4FA8341-CB2B-4A24-B039-0B1649FA0750}">
      <dgm:prSet phldrT="[Text]"/>
      <dgm:spPr/>
      <dgm:t>
        <a:bodyPr/>
        <a:lstStyle/>
        <a:p>
          <a:r>
            <a:rPr lang="en-US" dirty="0"/>
            <a:t>Kiến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chuyên</a:t>
          </a:r>
          <a:r>
            <a:rPr lang="en-US" dirty="0"/>
            <a:t> môn</a:t>
          </a:r>
        </a:p>
      </dgm:t>
    </dgm:pt>
    <dgm:pt modelId="{E7AE275C-2F0C-4CE2-B5FF-126672BD93BE}" type="parTrans" cxnId="{579032C8-14A8-4724-9747-8E5CBED5F035}">
      <dgm:prSet/>
      <dgm:spPr/>
      <dgm:t>
        <a:bodyPr/>
        <a:lstStyle/>
        <a:p>
          <a:endParaRPr lang="en-US"/>
        </a:p>
      </dgm:t>
    </dgm:pt>
    <dgm:pt modelId="{E3F2D0BB-3669-460C-A2C8-1649D840C2DB}" type="sibTrans" cxnId="{579032C8-14A8-4724-9747-8E5CBED5F035}">
      <dgm:prSet/>
      <dgm:spPr/>
      <dgm:t>
        <a:bodyPr/>
        <a:lstStyle/>
        <a:p>
          <a:endParaRPr lang="en-US"/>
        </a:p>
      </dgm:t>
    </dgm:pt>
    <dgm:pt modelId="{6057192E-1439-4184-AB3D-FF304715D82E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66365689-1022-45AC-AE01-091ED3763070}" type="parTrans" cxnId="{A7560787-B4CF-4382-AA48-12B887A9C2EB}">
      <dgm:prSet/>
      <dgm:spPr/>
      <dgm:t>
        <a:bodyPr/>
        <a:lstStyle/>
        <a:p>
          <a:endParaRPr lang="en-US"/>
        </a:p>
      </dgm:t>
    </dgm:pt>
    <dgm:pt modelId="{D1158F1B-D10B-45D0-AD4B-614573FC6353}" type="sibTrans" cxnId="{A7560787-B4CF-4382-AA48-12B887A9C2EB}">
      <dgm:prSet/>
      <dgm:spPr/>
      <dgm:t>
        <a:bodyPr/>
        <a:lstStyle/>
        <a:p>
          <a:endParaRPr lang="en-US"/>
        </a:p>
      </dgm:t>
    </dgm:pt>
    <dgm:pt modelId="{21CF0FCB-EA81-4CD7-99D0-EC331C8D48F5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có</a:t>
          </a:r>
          <a:endParaRPr lang="en-US" dirty="0"/>
        </a:p>
      </dgm:t>
    </dgm:pt>
    <dgm:pt modelId="{10579387-6D3C-4A95-A293-490D202283C2}" type="parTrans" cxnId="{9D613D69-B8D5-415E-B161-C14590DD472D}">
      <dgm:prSet/>
      <dgm:spPr/>
      <dgm:t>
        <a:bodyPr/>
        <a:lstStyle/>
        <a:p>
          <a:endParaRPr lang="en-US"/>
        </a:p>
      </dgm:t>
    </dgm:pt>
    <dgm:pt modelId="{4041750F-6935-454E-AA85-2449598994AB}" type="sibTrans" cxnId="{9D613D69-B8D5-415E-B161-C14590DD472D}">
      <dgm:prSet/>
      <dgm:spPr/>
      <dgm:t>
        <a:bodyPr/>
        <a:lstStyle/>
        <a:p>
          <a:endParaRPr lang="en-US"/>
        </a:p>
      </dgm:t>
    </dgm:pt>
    <dgm:pt modelId="{C0912713-9593-4813-BFD9-732D6C9E3FFA}">
      <dgm:prSet phldrT="[Text]"/>
      <dgm:spPr/>
      <dgm:t>
        <a:bodyPr/>
        <a:lstStyle/>
        <a:p>
          <a:r>
            <a:rPr lang="en-US" dirty="0" err="1"/>
            <a:t>Thái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nghề</a:t>
          </a:r>
          <a:r>
            <a:rPr lang="en-US" dirty="0"/>
            <a:t> </a:t>
          </a:r>
          <a:r>
            <a:rPr lang="en-US" dirty="0" err="1"/>
            <a:t>nghiệp</a:t>
          </a:r>
          <a:endParaRPr lang="en-US"/>
        </a:p>
      </dgm:t>
    </dgm:pt>
    <dgm:pt modelId="{9FCC61FB-1788-49FD-A2D5-41418E2FFD46}" type="parTrans" cxnId="{39C72E9D-E7CE-4935-B193-D1E8E988A8A7}">
      <dgm:prSet/>
      <dgm:spPr/>
      <dgm:t>
        <a:bodyPr/>
        <a:lstStyle/>
        <a:p>
          <a:endParaRPr lang="en-US"/>
        </a:p>
      </dgm:t>
    </dgm:pt>
    <dgm:pt modelId="{E1C17150-F0B3-4108-8EAA-F68019FEB0E6}" type="sibTrans" cxnId="{39C72E9D-E7CE-4935-B193-D1E8E988A8A7}">
      <dgm:prSet/>
      <dgm:spPr/>
      <dgm:t>
        <a:bodyPr/>
        <a:lstStyle/>
        <a:p>
          <a:endParaRPr lang="en-US"/>
        </a:p>
      </dgm:t>
    </dgm:pt>
    <dgm:pt modelId="{174D2C67-EDD8-432D-AF64-1BE669E89247}" type="pres">
      <dgm:prSet presAssocID="{64EEED0B-FA81-4A07-824C-FAE26732588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0657AEF-541E-48F6-B9DE-87E9E19C5090}" type="pres">
      <dgm:prSet presAssocID="{64EEED0B-FA81-4A07-824C-FAE267325881}" presName="matrix" presStyleCnt="0"/>
      <dgm:spPr/>
    </dgm:pt>
    <dgm:pt modelId="{EE30B4BB-CEF7-4FB0-97DC-0B84D30DA2E7}" type="pres">
      <dgm:prSet presAssocID="{64EEED0B-FA81-4A07-824C-FAE267325881}" presName="tile1" presStyleLbl="node1" presStyleIdx="0" presStyleCnt="4"/>
      <dgm:spPr/>
    </dgm:pt>
    <dgm:pt modelId="{200D6D4D-E54F-4688-AF7B-FD8D6FA4E37E}" type="pres">
      <dgm:prSet presAssocID="{64EEED0B-FA81-4A07-824C-FAE26732588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3633AB-087E-4833-919C-6FFB16795EA3}" type="pres">
      <dgm:prSet presAssocID="{64EEED0B-FA81-4A07-824C-FAE267325881}" presName="tile2" presStyleLbl="node1" presStyleIdx="1" presStyleCnt="4"/>
      <dgm:spPr/>
    </dgm:pt>
    <dgm:pt modelId="{09423BB8-884F-4CCD-B5F4-DE5C3FAC2087}" type="pres">
      <dgm:prSet presAssocID="{64EEED0B-FA81-4A07-824C-FAE26732588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C774B6-184A-4614-919E-B652BFD20E78}" type="pres">
      <dgm:prSet presAssocID="{64EEED0B-FA81-4A07-824C-FAE267325881}" presName="tile3" presStyleLbl="node1" presStyleIdx="2" presStyleCnt="4"/>
      <dgm:spPr/>
    </dgm:pt>
    <dgm:pt modelId="{B47850A8-6F30-4A29-BC81-55CAC5819CCF}" type="pres">
      <dgm:prSet presAssocID="{64EEED0B-FA81-4A07-824C-FAE26732588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8952C1-E7A1-4063-A7A6-30B69A954480}" type="pres">
      <dgm:prSet presAssocID="{64EEED0B-FA81-4A07-824C-FAE267325881}" presName="tile4" presStyleLbl="node1" presStyleIdx="3" presStyleCnt="4"/>
      <dgm:spPr/>
    </dgm:pt>
    <dgm:pt modelId="{730E7FD1-9C1B-45D3-9C5D-A34B392FE882}" type="pres">
      <dgm:prSet presAssocID="{64EEED0B-FA81-4A07-824C-FAE26732588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066DD1B-4C0B-443C-B708-2EB1BB52E6FD}" type="pres">
      <dgm:prSet presAssocID="{64EEED0B-FA81-4A07-824C-FAE26732588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50B465B-F91D-4093-B943-218DAB2BD5B1}" type="presOf" srcId="{21CF0FCB-EA81-4CD7-99D0-EC331C8D48F5}" destId="{B47850A8-6F30-4A29-BC81-55CAC5819CCF}" srcOrd="1" destOrd="0" presId="urn:microsoft.com/office/officeart/2005/8/layout/matrix1"/>
    <dgm:cxn modelId="{9BBE896E-3D26-41F8-966F-C50CEB518D8D}" srcId="{64EEED0B-FA81-4A07-824C-FAE267325881}" destId="{ECDA6D29-30D4-48BE-9FD8-FE60075624BA}" srcOrd="0" destOrd="0" parTransId="{D6192E98-AF6E-4292-8C37-2392F2F1FFE3}" sibTransId="{0527F422-67F0-4649-AD7D-EB8881BF5354}"/>
    <dgm:cxn modelId="{BD0BA82B-4032-4AD3-B4DC-E3DBD9D5A893}" type="presOf" srcId="{C0912713-9593-4813-BFD9-732D6C9E3FFA}" destId="{730E7FD1-9C1B-45D3-9C5D-A34B392FE882}" srcOrd="1" destOrd="0" presId="urn:microsoft.com/office/officeart/2005/8/layout/matrix1"/>
    <dgm:cxn modelId="{82BE946C-8CE0-430D-BD6C-030E035C3D71}" type="presOf" srcId="{C0912713-9593-4813-BFD9-732D6C9E3FFA}" destId="{708952C1-E7A1-4063-A7A6-30B69A954480}" srcOrd="0" destOrd="0" presId="urn:microsoft.com/office/officeart/2005/8/layout/matrix1"/>
    <dgm:cxn modelId="{3454CABC-9B33-42A0-89A8-ED7AB28AD85C}" type="presOf" srcId="{D4FA8341-CB2B-4A24-B039-0B1649FA0750}" destId="{EE30B4BB-CEF7-4FB0-97DC-0B84D30DA2E7}" srcOrd="0" destOrd="0" presId="urn:microsoft.com/office/officeart/2005/8/layout/matrix1"/>
    <dgm:cxn modelId="{0CC320D0-E456-402F-A9C7-4726BC0BFB01}" type="presOf" srcId="{D4FA8341-CB2B-4A24-B039-0B1649FA0750}" destId="{200D6D4D-E54F-4688-AF7B-FD8D6FA4E37E}" srcOrd="1" destOrd="0" presId="urn:microsoft.com/office/officeart/2005/8/layout/matrix1"/>
    <dgm:cxn modelId="{9D613D69-B8D5-415E-B161-C14590DD472D}" srcId="{ECDA6D29-30D4-48BE-9FD8-FE60075624BA}" destId="{21CF0FCB-EA81-4CD7-99D0-EC331C8D48F5}" srcOrd="2" destOrd="0" parTransId="{10579387-6D3C-4A95-A293-490D202283C2}" sibTransId="{4041750F-6935-454E-AA85-2449598994AB}"/>
    <dgm:cxn modelId="{39C72E9D-E7CE-4935-B193-D1E8E988A8A7}" srcId="{ECDA6D29-30D4-48BE-9FD8-FE60075624BA}" destId="{C0912713-9593-4813-BFD9-732D6C9E3FFA}" srcOrd="3" destOrd="0" parTransId="{9FCC61FB-1788-49FD-A2D5-41418E2FFD46}" sibTransId="{E1C17150-F0B3-4108-8EAA-F68019FEB0E6}"/>
    <dgm:cxn modelId="{579032C8-14A8-4724-9747-8E5CBED5F035}" srcId="{ECDA6D29-30D4-48BE-9FD8-FE60075624BA}" destId="{D4FA8341-CB2B-4A24-B039-0B1649FA0750}" srcOrd="0" destOrd="0" parTransId="{E7AE275C-2F0C-4CE2-B5FF-126672BD93BE}" sibTransId="{E3F2D0BB-3669-460C-A2C8-1649D840C2DB}"/>
    <dgm:cxn modelId="{608E23FC-53BE-4B48-B890-0551B97193B4}" type="presOf" srcId="{ECDA6D29-30D4-48BE-9FD8-FE60075624BA}" destId="{5066DD1B-4C0B-443C-B708-2EB1BB52E6FD}" srcOrd="0" destOrd="0" presId="urn:microsoft.com/office/officeart/2005/8/layout/matrix1"/>
    <dgm:cxn modelId="{3572A8F5-F693-40EA-9E2A-47370320B4A3}" type="presOf" srcId="{6057192E-1439-4184-AB3D-FF304715D82E}" destId="{CE3633AB-087E-4833-919C-6FFB16795EA3}" srcOrd="0" destOrd="0" presId="urn:microsoft.com/office/officeart/2005/8/layout/matrix1"/>
    <dgm:cxn modelId="{A2BAAEEF-1D6D-4B3E-8D9D-90E51A282CEA}" type="presOf" srcId="{64EEED0B-FA81-4A07-824C-FAE267325881}" destId="{174D2C67-EDD8-432D-AF64-1BE669E89247}" srcOrd="0" destOrd="0" presId="urn:microsoft.com/office/officeart/2005/8/layout/matrix1"/>
    <dgm:cxn modelId="{A7560787-B4CF-4382-AA48-12B887A9C2EB}" srcId="{ECDA6D29-30D4-48BE-9FD8-FE60075624BA}" destId="{6057192E-1439-4184-AB3D-FF304715D82E}" srcOrd="1" destOrd="0" parTransId="{66365689-1022-45AC-AE01-091ED3763070}" sibTransId="{D1158F1B-D10B-45D0-AD4B-614573FC6353}"/>
    <dgm:cxn modelId="{51D2D6BB-7A40-431F-8CF9-29632FEDB9DD}" type="presOf" srcId="{6057192E-1439-4184-AB3D-FF304715D82E}" destId="{09423BB8-884F-4CCD-B5F4-DE5C3FAC2087}" srcOrd="1" destOrd="0" presId="urn:microsoft.com/office/officeart/2005/8/layout/matrix1"/>
    <dgm:cxn modelId="{B9F0C0D5-6F83-49D3-8E62-8C7F832C0AE3}" type="presOf" srcId="{21CF0FCB-EA81-4CD7-99D0-EC331C8D48F5}" destId="{B2C774B6-184A-4614-919E-B652BFD20E78}" srcOrd="0" destOrd="0" presId="urn:microsoft.com/office/officeart/2005/8/layout/matrix1"/>
    <dgm:cxn modelId="{3A0C7F0C-EB81-41B1-95F0-ABA037A3E511}" type="presParOf" srcId="{174D2C67-EDD8-432D-AF64-1BE669E89247}" destId="{10657AEF-541E-48F6-B9DE-87E9E19C5090}" srcOrd="0" destOrd="0" presId="urn:microsoft.com/office/officeart/2005/8/layout/matrix1"/>
    <dgm:cxn modelId="{7EC06D17-3425-45CF-B662-0F948FB8010A}" type="presParOf" srcId="{10657AEF-541E-48F6-B9DE-87E9E19C5090}" destId="{EE30B4BB-CEF7-4FB0-97DC-0B84D30DA2E7}" srcOrd="0" destOrd="0" presId="urn:microsoft.com/office/officeart/2005/8/layout/matrix1"/>
    <dgm:cxn modelId="{62EFBF94-82A3-470D-AB3E-86E8924CBEEB}" type="presParOf" srcId="{10657AEF-541E-48F6-B9DE-87E9E19C5090}" destId="{200D6D4D-E54F-4688-AF7B-FD8D6FA4E37E}" srcOrd="1" destOrd="0" presId="urn:microsoft.com/office/officeart/2005/8/layout/matrix1"/>
    <dgm:cxn modelId="{167DAAEF-8A79-493B-9FA9-097E3EB25E06}" type="presParOf" srcId="{10657AEF-541E-48F6-B9DE-87E9E19C5090}" destId="{CE3633AB-087E-4833-919C-6FFB16795EA3}" srcOrd="2" destOrd="0" presId="urn:microsoft.com/office/officeart/2005/8/layout/matrix1"/>
    <dgm:cxn modelId="{05C75660-FD61-4BAF-8647-02F1E17F724E}" type="presParOf" srcId="{10657AEF-541E-48F6-B9DE-87E9E19C5090}" destId="{09423BB8-884F-4CCD-B5F4-DE5C3FAC2087}" srcOrd="3" destOrd="0" presId="urn:microsoft.com/office/officeart/2005/8/layout/matrix1"/>
    <dgm:cxn modelId="{AFB168C5-3867-427A-A359-C2FA128298FD}" type="presParOf" srcId="{10657AEF-541E-48F6-B9DE-87E9E19C5090}" destId="{B2C774B6-184A-4614-919E-B652BFD20E78}" srcOrd="4" destOrd="0" presId="urn:microsoft.com/office/officeart/2005/8/layout/matrix1"/>
    <dgm:cxn modelId="{FDF56DB2-90A8-4CE6-BEED-E2E8890053EA}" type="presParOf" srcId="{10657AEF-541E-48F6-B9DE-87E9E19C5090}" destId="{B47850A8-6F30-4A29-BC81-55CAC5819CCF}" srcOrd="5" destOrd="0" presId="urn:microsoft.com/office/officeart/2005/8/layout/matrix1"/>
    <dgm:cxn modelId="{AD4BE11C-6419-4538-8A2A-7FBB6F2B967E}" type="presParOf" srcId="{10657AEF-541E-48F6-B9DE-87E9E19C5090}" destId="{708952C1-E7A1-4063-A7A6-30B69A954480}" srcOrd="6" destOrd="0" presId="urn:microsoft.com/office/officeart/2005/8/layout/matrix1"/>
    <dgm:cxn modelId="{44CEA12B-32D1-4507-BD68-2ABB3EEB9545}" type="presParOf" srcId="{10657AEF-541E-48F6-B9DE-87E9E19C5090}" destId="{730E7FD1-9C1B-45D3-9C5D-A34B392FE882}" srcOrd="7" destOrd="0" presId="urn:microsoft.com/office/officeart/2005/8/layout/matrix1"/>
    <dgm:cxn modelId="{25330E8D-801D-42B9-98EB-D81C6B6E91FF}" type="presParOf" srcId="{174D2C67-EDD8-432D-AF64-1BE669E89247}" destId="{5066DD1B-4C0B-443C-B708-2EB1BB52E6F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2A03A0-F0D8-4405-8671-394AA9D00B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7BEF37-76FC-4B3B-83C2-576AC43B9C1C}">
      <dgm:prSet phldrT="[Text]"/>
      <dgm:spPr/>
      <dgm:t>
        <a:bodyPr/>
        <a:lstStyle/>
        <a:p>
          <a:r>
            <a:rPr lang="en-US" dirty="0" err="1"/>
            <a:t>Quy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2034765D-9565-44A6-96E5-070E6E092A53}" type="parTrans" cxnId="{8A03613A-BA7B-4CF6-B5E6-3019888F9BD9}">
      <dgm:prSet/>
      <dgm:spPr/>
      <dgm:t>
        <a:bodyPr/>
        <a:lstStyle/>
        <a:p>
          <a:endParaRPr lang="en-US"/>
        </a:p>
      </dgm:t>
    </dgm:pt>
    <dgm:pt modelId="{53E8BA8D-C536-4E64-A28A-D989DB872B03}" type="sibTrans" cxnId="{8A03613A-BA7B-4CF6-B5E6-3019888F9BD9}">
      <dgm:prSet/>
      <dgm:spPr/>
      <dgm:t>
        <a:bodyPr/>
        <a:lstStyle/>
        <a:p>
          <a:endParaRPr lang="en-US"/>
        </a:p>
      </dgm:t>
    </dgm:pt>
    <dgm:pt modelId="{F5F0F50C-C740-41AF-9C9B-042042437037}">
      <dgm:prSet phldrT="[Text]"/>
      <dgm:spPr/>
      <dgm:t>
        <a:bodyPr/>
        <a:lstStyle/>
        <a:p>
          <a:r>
            <a:rPr lang="en-US" dirty="0"/>
            <a:t>Kiến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lĩnh</a:t>
          </a:r>
          <a:r>
            <a:rPr lang="en-US" dirty="0"/>
            <a:t> </a:t>
          </a:r>
          <a:r>
            <a:rPr lang="en-US" dirty="0" err="1"/>
            <a:t>vực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BB1775CE-D3FA-48C3-AD71-ED7ED66FA507}" type="parTrans" cxnId="{74D4744B-5960-4B9C-B547-BF652E8F06D5}">
      <dgm:prSet/>
      <dgm:spPr/>
      <dgm:t>
        <a:bodyPr/>
        <a:lstStyle/>
        <a:p>
          <a:endParaRPr lang="en-US"/>
        </a:p>
      </dgm:t>
    </dgm:pt>
    <dgm:pt modelId="{0A570564-DD18-49E9-B135-CC9F78E8789A}" type="sibTrans" cxnId="{74D4744B-5960-4B9C-B547-BF652E8F06D5}">
      <dgm:prSet/>
      <dgm:spPr/>
      <dgm:t>
        <a:bodyPr/>
        <a:lstStyle/>
        <a:p>
          <a:endParaRPr lang="en-US"/>
        </a:p>
      </dgm:t>
    </dgm:pt>
    <dgm:pt modelId="{BDF86DFF-92F6-4E9E-8E0E-CB4322E73E88}">
      <dgm:prSet phldrT="[Text]"/>
      <dgm:spPr/>
      <dgm:t>
        <a:bodyPr/>
        <a:lstStyle/>
        <a:p>
          <a:r>
            <a:rPr lang="en-US" dirty="0" err="1"/>
            <a:t>Nắm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quy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6B62C8C2-65E2-4D14-AFAA-0992872770D6}" type="parTrans" cxnId="{37AFCBC1-386B-470A-9130-A0A5DBC6382E}">
      <dgm:prSet/>
      <dgm:spPr/>
      <dgm:t>
        <a:bodyPr/>
        <a:lstStyle/>
        <a:p>
          <a:endParaRPr lang="en-US"/>
        </a:p>
      </dgm:t>
    </dgm:pt>
    <dgm:pt modelId="{D51D2696-7330-40BC-9F43-BD4BAD30EFC9}" type="sibTrans" cxnId="{37AFCBC1-386B-470A-9130-A0A5DBC6382E}">
      <dgm:prSet/>
      <dgm:spPr/>
      <dgm:t>
        <a:bodyPr/>
        <a:lstStyle/>
        <a:p>
          <a:endParaRPr lang="en-US"/>
        </a:p>
      </dgm:t>
    </dgm:pt>
    <dgm:pt modelId="{A830A747-A3C5-494E-80E6-9FCDC7277DE9}">
      <dgm:prSet phldrT="[Text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cụ</a:t>
          </a:r>
          <a:r>
            <a:rPr lang="en-US" dirty="0"/>
            <a:t> </a:t>
          </a:r>
        </a:p>
      </dgm:t>
    </dgm:pt>
    <dgm:pt modelId="{DA602173-D5F2-40DC-8DB7-D36C9BE8E47E}" type="parTrans" cxnId="{8D694DC2-11CF-4143-B2D7-C3BF6C8A12AF}">
      <dgm:prSet/>
      <dgm:spPr/>
      <dgm:t>
        <a:bodyPr/>
        <a:lstStyle/>
        <a:p>
          <a:endParaRPr lang="en-US"/>
        </a:p>
      </dgm:t>
    </dgm:pt>
    <dgm:pt modelId="{64AD6B84-2F91-43D5-B90E-87299E5E83B8}" type="sibTrans" cxnId="{8D694DC2-11CF-4143-B2D7-C3BF6C8A12AF}">
      <dgm:prSet/>
      <dgm:spPr/>
      <dgm:t>
        <a:bodyPr/>
        <a:lstStyle/>
        <a:p>
          <a:endParaRPr lang="en-US"/>
        </a:p>
      </dgm:t>
    </dgm:pt>
    <dgm:pt modelId="{113E0517-5A28-46C0-AF19-9637C4421DA6}">
      <dgm:prSet phldrT="[Text]"/>
      <dgm:spPr/>
      <dgm:t>
        <a:bodyPr/>
        <a:lstStyle/>
        <a:p>
          <a:r>
            <a:rPr lang="en-US" dirty="0"/>
            <a:t>Kiến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F438FE35-8FC7-46B0-B706-12CC4F833DC8}" type="parTrans" cxnId="{5A6631DE-0F9B-401C-8873-654B8F3018E0}">
      <dgm:prSet/>
      <dgm:spPr/>
      <dgm:t>
        <a:bodyPr/>
        <a:lstStyle/>
        <a:p>
          <a:endParaRPr lang="en-US"/>
        </a:p>
      </dgm:t>
    </dgm:pt>
    <dgm:pt modelId="{5001035D-989A-44D4-B61B-E28F67440A5B}" type="sibTrans" cxnId="{5A6631DE-0F9B-401C-8873-654B8F3018E0}">
      <dgm:prSet/>
      <dgm:spPr/>
      <dgm:t>
        <a:bodyPr/>
        <a:lstStyle/>
        <a:p>
          <a:endParaRPr lang="en-US"/>
        </a:p>
      </dgm:t>
    </dgm:pt>
    <dgm:pt modelId="{0294A072-DB78-44D4-9078-ECBB10692AFF}">
      <dgm:prSet phldrT="[Text]"/>
      <dgm:spPr/>
      <dgm:t>
        <a:bodyPr/>
        <a:lstStyle/>
        <a:p>
          <a:r>
            <a:rPr lang="en-US" dirty="0"/>
            <a:t>Kiến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ngôn</a:t>
          </a:r>
          <a:r>
            <a:rPr lang="en-US" dirty="0"/>
            <a:t> </a:t>
          </a:r>
          <a:r>
            <a:rPr lang="en-US" dirty="0" err="1"/>
            <a:t>ngữ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46EC61CD-7097-4245-A1F0-4F38B20B3D20}" type="parTrans" cxnId="{56082AB6-BD81-4C83-BC8D-4CEF9E997DA6}">
      <dgm:prSet/>
      <dgm:spPr/>
      <dgm:t>
        <a:bodyPr/>
        <a:lstStyle/>
        <a:p>
          <a:endParaRPr lang="en-US"/>
        </a:p>
      </dgm:t>
    </dgm:pt>
    <dgm:pt modelId="{CD67C183-27E0-4933-B4D6-9208B72D1A6E}" type="sibTrans" cxnId="{56082AB6-BD81-4C83-BC8D-4CEF9E997DA6}">
      <dgm:prSet/>
      <dgm:spPr/>
      <dgm:t>
        <a:bodyPr/>
        <a:lstStyle/>
        <a:p>
          <a:endParaRPr lang="en-US"/>
        </a:p>
      </dgm:t>
    </dgm:pt>
    <dgm:pt modelId="{C9508310-CF19-4C98-8167-3AD4E86AFEF8}" type="pres">
      <dgm:prSet presAssocID="{B72A03A0-F0D8-4405-8671-394AA9D00B4B}" presName="Name0" presStyleCnt="0">
        <dgm:presLayoutVars>
          <dgm:chMax val="7"/>
          <dgm:chPref val="7"/>
          <dgm:dir/>
        </dgm:presLayoutVars>
      </dgm:prSet>
      <dgm:spPr/>
    </dgm:pt>
    <dgm:pt modelId="{08C333C5-6163-4EEA-AC65-293C26DAF9FE}" type="pres">
      <dgm:prSet presAssocID="{B72A03A0-F0D8-4405-8671-394AA9D00B4B}" presName="Name1" presStyleCnt="0"/>
      <dgm:spPr/>
    </dgm:pt>
    <dgm:pt modelId="{471235D5-0A12-4817-B3DE-13E20AACF363}" type="pres">
      <dgm:prSet presAssocID="{B72A03A0-F0D8-4405-8671-394AA9D00B4B}" presName="cycle" presStyleCnt="0"/>
      <dgm:spPr/>
    </dgm:pt>
    <dgm:pt modelId="{EFFF60CE-7F26-4706-AB1A-44C3E7C5C2F6}" type="pres">
      <dgm:prSet presAssocID="{B72A03A0-F0D8-4405-8671-394AA9D00B4B}" presName="srcNode" presStyleLbl="node1" presStyleIdx="0" presStyleCnt="6"/>
      <dgm:spPr/>
    </dgm:pt>
    <dgm:pt modelId="{884CB899-FCAC-4648-B5AF-50707543853D}" type="pres">
      <dgm:prSet presAssocID="{B72A03A0-F0D8-4405-8671-394AA9D00B4B}" presName="conn" presStyleLbl="parChTrans1D2" presStyleIdx="0" presStyleCnt="1"/>
      <dgm:spPr/>
    </dgm:pt>
    <dgm:pt modelId="{676C16F0-4A8C-487F-B050-F7BB0486BC31}" type="pres">
      <dgm:prSet presAssocID="{B72A03A0-F0D8-4405-8671-394AA9D00B4B}" presName="extraNode" presStyleLbl="node1" presStyleIdx="0" presStyleCnt="6"/>
      <dgm:spPr/>
    </dgm:pt>
    <dgm:pt modelId="{E492431C-966E-44E2-8C23-0A044D896BDA}" type="pres">
      <dgm:prSet presAssocID="{B72A03A0-F0D8-4405-8671-394AA9D00B4B}" presName="dstNode" presStyleLbl="node1" presStyleIdx="0" presStyleCnt="6"/>
      <dgm:spPr/>
    </dgm:pt>
    <dgm:pt modelId="{7394BEEA-CF39-43AB-80E8-1EBE1D493372}" type="pres">
      <dgm:prSet presAssocID="{967BEF37-76FC-4B3B-83C2-576AC43B9C1C}" presName="text_1" presStyleLbl="node1" presStyleIdx="0" presStyleCnt="6">
        <dgm:presLayoutVars>
          <dgm:bulletEnabled val="1"/>
        </dgm:presLayoutVars>
      </dgm:prSet>
      <dgm:spPr/>
    </dgm:pt>
    <dgm:pt modelId="{6B73B4E1-5451-4E6D-9624-E88F3DF4C496}" type="pres">
      <dgm:prSet presAssocID="{967BEF37-76FC-4B3B-83C2-576AC43B9C1C}" presName="accent_1" presStyleCnt="0"/>
      <dgm:spPr/>
    </dgm:pt>
    <dgm:pt modelId="{1EADCB29-6922-42B1-9C00-FCAAF9906C91}" type="pres">
      <dgm:prSet presAssocID="{967BEF37-76FC-4B3B-83C2-576AC43B9C1C}" presName="accentRepeatNode" presStyleLbl="solidFgAcc1" presStyleIdx="0" presStyleCnt="6"/>
      <dgm:spPr/>
    </dgm:pt>
    <dgm:pt modelId="{9A9BA28E-DFAF-43F1-869F-1A3C13A618F5}" type="pres">
      <dgm:prSet presAssocID="{F5F0F50C-C740-41AF-9C9B-042042437037}" presName="text_2" presStyleLbl="node1" presStyleIdx="1" presStyleCnt="6">
        <dgm:presLayoutVars>
          <dgm:bulletEnabled val="1"/>
        </dgm:presLayoutVars>
      </dgm:prSet>
      <dgm:spPr/>
    </dgm:pt>
    <dgm:pt modelId="{14B258C2-56B5-4E27-A907-91729ADADF92}" type="pres">
      <dgm:prSet presAssocID="{F5F0F50C-C740-41AF-9C9B-042042437037}" presName="accent_2" presStyleCnt="0"/>
      <dgm:spPr/>
    </dgm:pt>
    <dgm:pt modelId="{5875ABA5-0670-4631-95CE-900432CCB5A7}" type="pres">
      <dgm:prSet presAssocID="{F5F0F50C-C740-41AF-9C9B-042042437037}" presName="accentRepeatNode" presStyleLbl="solidFgAcc1" presStyleIdx="1" presStyleCnt="6"/>
      <dgm:spPr/>
    </dgm:pt>
    <dgm:pt modelId="{623C1619-F72D-43A9-AC18-55E99836677F}" type="pres">
      <dgm:prSet presAssocID="{BDF86DFF-92F6-4E9E-8E0E-CB4322E73E88}" presName="text_3" presStyleLbl="node1" presStyleIdx="2" presStyleCnt="6">
        <dgm:presLayoutVars>
          <dgm:bulletEnabled val="1"/>
        </dgm:presLayoutVars>
      </dgm:prSet>
      <dgm:spPr/>
    </dgm:pt>
    <dgm:pt modelId="{E0AA9C8E-40AB-4443-9EF8-92D46705AA05}" type="pres">
      <dgm:prSet presAssocID="{BDF86DFF-92F6-4E9E-8E0E-CB4322E73E88}" presName="accent_3" presStyleCnt="0"/>
      <dgm:spPr/>
    </dgm:pt>
    <dgm:pt modelId="{E983723A-E971-4A4F-B29B-E408A30F844E}" type="pres">
      <dgm:prSet presAssocID="{BDF86DFF-92F6-4E9E-8E0E-CB4322E73E88}" presName="accentRepeatNode" presStyleLbl="solidFgAcc1" presStyleIdx="2" presStyleCnt="6"/>
      <dgm:spPr/>
    </dgm:pt>
    <dgm:pt modelId="{5ACD3CDE-083C-4753-8450-E9F2A88803DE}" type="pres">
      <dgm:prSet presAssocID="{A830A747-A3C5-494E-80E6-9FCDC7277DE9}" presName="text_4" presStyleLbl="node1" presStyleIdx="3" presStyleCnt="6">
        <dgm:presLayoutVars>
          <dgm:bulletEnabled val="1"/>
        </dgm:presLayoutVars>
      </dgm:prSet>
      <dgm:spPr/>
    </dgm:pt>
    <dgm:pt modelId="{DD203BBE-DE5A-4AE2-B528-96C4DE6FF7DC}" type="pres">
      <dgm:prSet presAssocID="{A830A747-A3C5-494E-80E6-9FCDC7277DE9}" presName="accent_4" presStyleCnt="0"/>
      <dgm:spPr/>
    </dgm:pt>
    <dgm:pt modelId="{7A316306-E68B-4ACF-8CCF-DC4E3EBC406A}" type="pres">
      <dgm:prSet presAssocID="{A830A747-A3C5-494E-80E6-9FCDC7277DE9}" presName="accentRepeatNode" presStyleLbl="solidFgAcc1" presStyleIdx="3" presStyleCnt="6"/>
      <dgm:spPr/>
    </dgm:pt>
    <dgm:pt modelId="{A1E8CE52-39AF-45C6-8100-69E8B27A3217}" type="pres">
      <dgm:prSet presAssocID="{113E0517-5A28-46C0-AF19-9637C4421DA6}" presName="text_5" presStyleLbl="node1" presStyleIdx="4" presStyleCnt="6">
        <dgm:presLayoutVars>
          <dgm:bulletEnabled val="1"/>
        </dgm:presLayoutVars>
      </dgm:prSet>
      <dgm:spPr/>
    </dgm:pt>
    <dgm:pt modelId="{C091239C-C08F-4FB0-A204-C511B4B47121}" type="pres">
      <dgm:prSet presAssocID="{113E0517-5A28-46C0-AF19-9637C4421DA6}" presName="accent_5" presStyleCnt="0"/>
      <dgm:spPr/>
    </dgm:pt>
    <dgm:pt modelId="{23E6023C-728A-4337-B403-270A0C617B3B}" type="pres">
      <dgm:prSet presAssocID="{113E0517-5A28-46C0-AF19-9637C4421DA6}" presName="accentRepeatNode" presStyleLbl="solidFgAcc1" presStyleIdx="4" presStyleCnt="6"/>
      <dgm:spPr/>
    </dgm:pt>
    <dgm:pt modelId="{07DCA20A-8D45-49AA-9E15-2522D859E871}" type="pres">
      <dgm:prSet presAssocID="{0294A072-DB78-44D4-9078-ECBB10692AFF}" presName="text_6" presStyleLbl="node1" presStyleIdx="5" presStyleCnt="6">
        <dgm:presLayoutVars>
          <dgm:bulletEnabled val="1"/>
        </dgm:presLayoutVars>
      </dgm:prSet>
      <dgm:spPr/>
    </dgm:pt>
    <dgm:pt modelId="{A65310A6-4CE1-4E74-948D-154642312B89}" type="pres">
      <dgm:prSet presAssocID="{0294A072-DB78-44D4-9078-ECBB10692AFF}" presName="accent_6" presStyleCnt="0"/>
      <dgm:spPr/>
    </dgm:pt>
    <dgm:pt modelId="{6B789316-A918-4287-BC0E-7C4587F348B4}" type="pres">
      <dgm:prSet presAssocID="{0294A072-DB78-44D4-9078-ECBB10692AFF}" presName="accentRepeatNode" presStyleLbl="solidFgAcc1" presStyleIdx="5" presStyleCnt="6"/>
      <dgm:spPr/>
    </dgm:pt>
  </dgm:ptLst>
  <dgm:cxnLst>
    <dgm:cxn modelId="{56082AB6-BD81-4C83-BC8D-4CEF9E997DA6}" srcId="{B72A03A0-F0D8-4405-8671-394AA9D00B4B}" destId="{0294A072-DB78-44D4-9078-ECBB10692AFF}" srcOrd="5" destOrd="0" parTransId="{46EC61CD-7097-4245-A1F0-4F38B20B3D20}" sibTransId="{CD67C183-27E0-4933-B4D6-9208B72D1A6E}"/>
    <dgm:cxn modelId="{7A5E71B9-0148-43F6-B245-73DBBED6709C}" type="presOf" srcId="{113E0517-5A28-46C0-AF19-9637C4421DA6}" destId="{A1E8CE52-39AF-45C6-8100-69E8B27A3217}" srcOrd="0" destOrd="0" presId="urn:microsoft.com/office/officeart/2008/layout/VerticalCurvedList"/>
    <dgm:cxn modelId="{37AFCBC1-386B-470A-9130-A0A5DBC6382E}" srcId="{B72A03A0-F0D8-4405-8671-394AA9D00B4B}" destId="{BDF86DFF-92F6-4E9E-8E0E-CB4322E73E88}" srcOrd="2" destOrd="0" parTransId="{6B62C8C2-65E2-4D14-AFAA-0992872770D6}" sibTransId="{D51D2696-7330-40BC-9F43-BD4BAD30EFC9}"/>
    <dgm:cxn modelId="{5D8A4E64-0EAC-490A-92B9-374FE8055600}" type="presOf" srcId="{0294A072-DB78-44D4-9078-ECBB10692AFF}" destId="{07DCA20A-8D45-49AA-9E15-2522D859E871}" srcOrd="0" destOrd="0" presId="urn:microsoft.com/office/officeart/2008/layout/VerticalCurvedList"/>
    <dgm:cxn modelId="{A74DA3FA-7B0F-4ED9-93A0-0BC3528B80B5}" type="presOf" srcId="{F5F0F50C-C740-41AF-9C9B-042042437037}" destId="{9A9BA28E-DFAF-43F1-869F-1A3C13A618F5}" srcOrd="0" destOrd="0" presId="urn:microsoft.com/office/officeart/2008/layout/VerticalCurvedList"/>
    <dgm:cxn modelId="{FA8E9CD4-5545-4932-9E00-3491A8239F3F}" type="presOf" srcId="{967BEF37-76FC-4B3B-83C2-576AC43B9C1C}" destId="{7394BEEA-CF39-43AB-80E8-1EBE1D493372}" srcOrd="0" destOrd="0" presId="urn:microsoft.com/office/officeart/2008/layout/VerticalCurvedList"/>
    <dgm:cxn modelId="{8A03613A-BA7B-4CF6-B5E6-3019888F9BD9}" srcId="{B72A03A0-F0D8-4405-8671-394AA9D00B4B}" destId="{967BEF37-76FC-4B3B-83C2-576AC43B9C1C}" srcOrd="0" destOrd="0" parTransId="{2034765D-9565-44A6-96E5-070E6E092A53}" sibTransId="{53E8BA8D-C536-4E64-A28A-D989DB872B03}"/>
    <dgm:cxn modelId="{8D694DC2-11CF-4143-B2D7-C3BF6C8A12AF}" srcId="{B72A03A0-F0D8-4405-8671-394AA9D00B4B}" destId="{A830A747-A3C5-494E-80E6-9FCDC7277DE9}" srcOrd="3" destOrd="0" parTransId="{DA602173-D5F2-40DC-8DB7-D36C9BE8E47E}" sibTransId="{64AD6B84-2F91-43D5-B90E-87299E5E83B8}"/>
    <dgm:cxn modelId="{74D4744B-5960-4B9C-B547-BF652E8F06D5}" srcId="{B72A03A0-F0D8-4405-8671-394AA9D00B4B}" destId="{F5F0F50C-C740-41AF-9C9B-042042437037}" srcOrd="1" destOrd="0" parTransId="{BB1775CE-D3FA-48C3-AD71-ED7ED66FA507}" sibTransId="{0A570564-DD18-49E9-B135-CC9F78E8789A}"/>
    <dgm:cxn modelId="{5A6631DE-0F9B-401C-8873-654B8F3018E0}" srcId="{B72A03A0-F0D8-4405-8671-394AA9D00B4B}" destId="{113E0517-5A28-46C0-AF19-9637C4421DA6}" srcOrd="4" destOrd="0" parTransId="{F438FE35-8FC7-46B0-B706-12CC4F833DC8}" sibTransId="{5001035D-989A-44D4-B61B-E28F67440A5B}"/>
    <dgm:cxn modelId="{57C1152D-924D-402A-A9D5-946350142E18}" type="presOf" srcId="{B72A03A0-F0D8-4405-8671-394AA9D00B4B}" destId="{C9508310-CF19-4C98-8167-3AD4E86AFEF8}" srcOrd="0" destOrd="0" presId="urn:microsoft.com/office/officeart/2008/layout/VerticalCurvedList"/>
    <dgm:cxn modelId="{C6ADCC2F-182B-499D-A583-B473E8C35991}" type="presOf" srcId="{BDF86DFF-92F6-4E9E-8E0E-CB4322E73E88}" destId="{623C1619-F72D-43A9-AC18-55E99836677F}" srcOrd="0" destOrd="0" presId="urn:microsoft.com/office/officeart/2008/layout/VerticalCurvedList"/>
    <dgm:cxn modelId="{84DAE423-D0D3-4E76-9F14-E29538C05CD7}" type="presOf" srcId="{53E8BA8D-C536-4E64-A28A-D989DB872B03}" destId="{884CB899-FCAC-4648-B5AF-50707543853D}" srcOrd="0" destOrd="0" presId="urn:microsoft.com/office/officeart/2008/layout/VerticalCurvedList"/>
    <dgm:cxn modelId="{4BB74255-F85B-4F05-A616-50CEA305E05F}" type="presOf" srcId="{A830A747-A3C5-494E-80E6-9FCDC7277DE9}" destId="{5ACD3CDE-083C-4753-8450-E9F2A88803DE}" srcOrd="0" destOrd="0" presId="urn:microsoft.com/office/officeart/2008/layout/VerticalCurvedList"/>
    <dgm:cxn modelId="{989480A5-D2E9-474C-9558-43FD85E732EC}" type="presParOf" srcId="{C9508310-CF19-4C98-8167-3AD4E86AFEF8}" destId="{08C333C5-6163-4EEA-AC65-293C26DAF9FE}" srcOrd="0" destOrd="0" presId="urn:microsoft.com/office/officeart/2008/layout/VerticalCurvedList"/>
    <dgm:cxn modelId="{E741D3C4-5398-46FE-8369-7C991A113A5E}" type="presParOf" srcId="{08C333C5-6163-4EEA-AC65-293C26DAF9FE}" destId="{471235D5-0A12-4817-B3DE-13E20AACF363}" srcOrd="0" destOrd="0" presId="urn:microsoft.com/office/officeart/2008/layout/VerticalCurvedList"/>
    <dgm:cxn modelId="{FE9C88FA-8626-4C65-8974-7B725CEF2F9C}" type="presParOf" srcId="{471235D5-0A12-4817-B3DE-13E20AACF363}" destId="{EFFF60CE-7F26-4706-AB1A-44C3E7C5C2F6}" srcOrd="0" destOrd="0" presId="urn:microsoft.com/office/officeart/2008/layout/VerticalCurvedList"/>
    <dgm:cxn modelId="{354B9494-9CD4-4FEE-B5C2-19B75B5B02BC}" type="presParOf" srcId="{471235D5-0A12-4817-B3DE-13E20AACF363}" destId="{884CB899-FCAC-4648-B5AF-50707543853D}" srcOrd="1" destOrd="0" presId="urn:microsoft.com/office/officeart/2008/layout/VerticalCurvedList"/>
    <dgm:cxn modelId="{88BA0C8C-D420-42F0-B462-E267AB449739}" type="presParOf" srcId="{471235D5-0A12-4817-B3DE-13E20AACF363}" destId="{676C16F0-4A8C-487F-B050-F7BB0486BC31}" srcOrd="2" destOrd="0" presId="urn:microsoft.com/office/officeart/2008/layout/VerticalCurvedList"/>
    <dgm:cxn modelId="{856662E7-F231-4093-A210-2F7536F8622D}" type="presParOf" srcId="{471235D5-0A12-4817-B3DE-13E20AACF363}" destId="{E492431C-966E-44E2-8C23-0A044D896BDA}" srcOrd="3" destOrd="0" presId="urn:microsoft.com/office/officeart/2008/layout/VerticalCurvedList"/>
    <dgm:cxn modelId="{091EB228-45CA-4633-983E-6372B113236C}" type="presParOf" srcId="{08C333C5-6163-4EEA-AC65-293C26DAF9FE}" destId="{7394BEEA-CF39-43AB-80E8-1EBE1D493372}" srcOrd="1" destOrd="0" presId="urn:microsoft.com/office/officeart/2008/layout/VerticalCurvedList"/>
    <dgm:cxn modelId="{917D912E-7C22-45A5-B404-106A2AD8476F}" type="presParOf" srcId="{08C333C5-6163-4EEA-AC65-293C26DAF9FE}" destId="{6B73B4E1-5451-4E6D-9624-E88F3DF4C496}" srcOrd="2" destOrd="0" presId="urn:microsoft.com/office/officeart/2008/layout/VerticalCurvedList"/>
    <dgm:cxn modelId="{AC15B1A6-F184-43C3-9B71-41B4BD653CF9}" type="presParOf" srcId="{6B73B4E1-5451-4E6D-9624-E88F3DF4C496}" destId="{1EADCB29-6922-42B1-9C00-FCAAF9906C91}" srcOrd="0" destOrd="0" presId="urn:microsoft.com/office/officeart/2008/layout/VerticalCurvedList"/>
    <dgm:cxn modelId="{A9308354-849F-42F2-B855-2B92B968BAC9}" type="presParOf" srcId="{08C333C5-6163-4EEA-AC65-293C26DAF9FE}" destId="{9A9BA28E-DFAF-43F1-869F-1A3C13A618F5}" srcOrd="3" destOrd="0" presId="urn:microsoft.com/office/officeart/2008/layout/VerticalCurvedList"/>
    <dgm:cxn modelId="{CF72F487-7F97-42D2-84F3-DF7A5C00B166}" type="presParOf" srcId="{08C333C5-6163-4EEA-AC65-293C26DAF9FE}" destId="{14B258C2-56B5-4E27-A907-91729ADADF92}" srcOrd="4" destOrd="0" presId="urn:microsoft.com/office/officeart/2008/layout/VerticalCurvedList"/>
    <dgm:cxn modelId="{4A3157CC-AD38-4052-8322-55AE7A4FA890}" type="presParOf" srcId="{14B258C2-56B5-4E27-A907-91729ADADF92}" destId="{5875ABA5-0670-4631-95CE-900432CCB5A7}" srcOrd="0" destOrd="0" presId="urn:microsoft.com/office/officeart/2008/layout/VerticalCurvedList"/>
    <dgm:cxn modelId="{6C445062-0D91-4622-BC6C-26E3E934F3A5}" type="presParOf" srcId="{08C333C5-6163-4EEA-AC65-293C26DAF9FE}" destId="{623C1619-F72D-43A9-AC18-55E99836677F}" srcOrd="5" destOrd="0" presId="urn:microsoft.com/office/officeart/2008/layout/VerticalCurvedList"/>
    <dgm:cxn modelId="{7979CCC4-7719-4E19-8D1C-9C43966D9BC1}" type="presParOf" srcId="{08C333C5-6163-4EEA-AC65-293C26DAF9FE}" destId="{E0AA9C8E-40AB-4443-9EF8-92D46705AA05}" srcOrd="6" destOrd="0" presId="urn:microsoft.com/office/officeart/2008/layout/VerticalCurvedList"/>
    <dgm:cxn modelId="{618EE2E2-6791-489A-9F2C-4384B87C6906}" type="presParOf" srcId="{E0AA9C8E-40AB-4443-9EF8-92D46705AA05}" destId="{E983723A-E971-4A4F-B29B-E408A30F844E}" srcOrd="0" destOrd="0" presId="urn:microsoft.com/office/officeart/2008/layout/VerticalCurvedList"/>
    <dgm:cxn modelId="{5BEEC771-EA51-4ACD-B0F6-4665AEB40142}" type="presParOf" srcId="{08C333C5-6163-4EEA-AC65-293C26DAF9FE}" destId="{5ACD3CDE-083C-4753-8450-E9F2A88803DE}" srcOrd="7" destOrd="0" presId="urn:microsoft.com/office/officeart/2008/layout/VerticalCurvedList"/>
    <dgm:cxn modelId="{B11677CF-A96A-491C-BB72-03227D69B259}" type="presParOf" srcId="{08C333C5-6163-4EEA-AC65-293C26DAF9FE}" destId="{DD203BBE-DE5A-4AE2-B528-96C4DE6FF7DC}" srcOrd="8" destOrd="0" presId="urn:microsoft.com/office/officeart/2008/layout/VerticalCurvedList"/>
    <dgm:cxn modelId="{C8C19E35-0AD2-448A-A2B1-55FEF112B175}" type="presParOf" srcId="{DD203BBE-DE5A-4AE2-B528-96C4DE6FF7DC}" destId="{7A316306-E68B-4ACF-8CCF-DC4E3EBC406A}" srcOrd="0" destOrd="0" presId="urn:microsoft.com/office/officeart/2008/layout/VerticalCurvedList"/>
    <dgm:cxn modelId="{11325505-04CE-4BFC-A605-7061E59C4230}" type="presParOf" srcId="{08C333C5-6163-4EEA-AC65-293C26DAF9FE}" destId="{A1E8CE52-39AF-45C6-8100-69E8B27A3217}" srcOrd="9" destOrd="0" presId="urn:microsoft.com/office/officeart/2008/layout/VerticalCurvedList"/>
    <dgm:cxn modelId="{EC1E3D82-9FA6-4D18-8176-A36E0A586824}" type="presParOf" srcId="{08C333C5-6163-4EEA-AC65-293C26DAF9FE}" destId="{C091239C-C08F-4FB0-A204-C511B4B47121}" srcOrd="10" destOrd="0" presId="urn:microsoft.com/office/officeart/2008/layout/VerticalCurvedList"/>
    <dgm:cxn modelId="{CF52669C-C752-4578-B665-B05CCA8EDD17}" type="presParOf" srcId="{C091239C-C08F-4FB0-A204-C511B4B47121}" destId="{23E6023C-728A-4337-B403-270A0C617B3B}" srcOrd="0" destOrd="0" presId="urn:microsoft.com/office/officeart/2008/layout/VerticalCurvedList"/>
    <dgm:cxn modelId="{37AFF2D2-D5B9-4D08-82F5-917A9314A5E6}" type="presParOf" srcId="{08C333C5-6163-4EEA-AC65-293C26DAF9FE}" destId="{07DCA20A-8D45-49AA-9E15-2522D859E871}" srcOrd="11" destOrd="0" presId="urn:microsoft.com/office/officeart/2008/layout/VerticalCurvedList"/>
    <dgm:cxn modelId="{406B72AE-24CB-4E33-8465-8C595B239859}" type="presParOf" srcId="{08C333C5-6163-4EEA-AC65-293C26DAF9FE}" destId="{A65310A6-4CE1-4E74-948D-154642312B89}" srcOrd="12" destOrd="0" presId="urn:microsoft.com/office/officeart/2008/layout/VerticalCurvedList"/>
    <dgm:cxn modelId="{8224B57C-956D-4A3D-8D06-319FABDFDDC0}" type="presParOf" srcId="{A65310A6-4CE1-4E74-948D-154642312B89}" destId="{6B789316-A918-4287-BC0E-7C4587F348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2A03A0-F0D8-4405-8671-394AA9D00B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7BEF37-76FC-4B3B-83C2-576AC43B9C1C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đọc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2034765D-9565-44A6-96E5-070E6E092A53}" type="parTrans" cxnId="{8A03613A-BA7B-4CF6-B5E6-3019888F9BD9}">
      <dgm:prSet/>
      <dgm:spPr/>
      <dgm:t>
        <a:bodyPr/>
        <a:lstStyle/>
        <a:p>
          <a:endParaRPr lang="en-US"/>
        </a:p>
      </dgm:t>
    </dgm:pt>
    <dgm:pt modelId="{53E8BA8D-C536-4E64-A28A-D989DB872B03}" type="sibTrans" cxnId="{8A03613A-BA7B-4CF6-B5E6-3019888F9BD9}">
      <dgm:prSet/>
      <dgm:spPr/>
      <dgm:t>
        <a:bodyPr/>
        <a:lstStyle/>
        <a:p>
          <a:endParaRPr lang="en-US"/>
        </a:p>
      </dgm:t>
    </dgm:pt>
    <dgm:pt modelId="{F5F0F50C-C740-41AF-9C9B-042042437037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tiếp</a:t>
          </a:r>
          <a:endParaRPr lang="en-US" dirty="0"/>
        </a:p>
      </dgm:t>
    </dgm:pt>
    <dgm:pt modelId="{BB1775CE-D3FA-48C3-AD71-ED7ED66FA507}" type="parTrans" cxnId="{74D4744B-5960-4B9C-B547-BF652E8F06D5}">
      <dgm:prSet/>
      <dgm:spPr/>
      <dgm:t>
        <a:bodyPr/>
        <a:lstStyle/>
        <a:p>
          <a:endParaRPr lang="en-US"/>
        </a:p>
      </dgm:t>
    </dgm:pt>
    <dgm:pt modelId="{0A570564-DD18-49E9-B135-CC9F78E8789A}" type="sibTrans" cxnId="{74D4744B-5960-4B9C-B547-BF652E8F06D5}">
      <dgm:prSet/>
      <dgm:spPr/>
      <dgm:t>
        <a:bodyPr/>
        <a:lstStyle/>
        <a:p>
          <a:endParaRPr lang="en-US"/>
        </a:p>
      </dgm:t>
    </dgm:pt>
    <dgm:pt modelId="{BDF86DFF-92F6-4E9E-8E0E-CB4322E73E88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6B62C8C2-65E2-4D14-AFAA-0992872770D6}" type="parTrans" cxnId="{37AFCBC1-386B-470A-9130-A0A5DBC6382E}">
      <dgm:prSet/>
      <dgm:spPr/>
      <dgm:t>
        <a:bodyPr/>
        <a:lstStyle/>
        <a:p>
          <a:endParaRPr lang="en-US"/>
        </a:p>
      </dgm:t>
    </dgm:pt>
    <dgm:pt modelId="{D51D2696-7330-40BC-9F43-BD4BAD30EFC9}" type="sibTrans" cxnId="{37AFCBC1-386B-470A-9130-A0A5DBC6382E}">
      <dgm:prSet/>
      <dgm:spPr/>
      <dgm:t>
        <a:bodyPr/>
        <a:lstStyle/>
        <a:p>
          <a:endParaRPr lang="en-US"/>
        </a:p>
      </dgm:t>
    </dgm:pt>
    <dgm:pt modelId="{A830A747-A3C5-494E-80E6-9FCDC7277DE9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endParaRPr lang="en-US" dirty="0"/>
        </a:p>
      </dgm:t>
    </dgm:pt>
    <dgm:pt modelId="{DA602173-D5F2-40DC-8DB7-D36C9BE8E47E}" type="parTrans" cxnId="{8D694DC2-11CF-4143-B2D7-C3BF6C8A12AF}">
      <dgm:prSet/>
      <dgm:spPr/>
      <dgm:t>
        <a:bodyPr/>
        <a:lstStyle/>
        <a:p>
          <a:endParaRPr lang="en-US"/>
        </a:p>
      </dgm:t>
    </dgm:pt>
    <dgm:pt modelId="{64AD6B84-2F91-43D5-B90E-87299E5E83B8}" type="sibTrans" cxnId="{8D694DC2-11CF-4143-B2D7-C3BF6C8A12AF}">
      <dgm:prSet/>
      <dgm:spPr/>
      <dgm:t>
        <a:bodyPr/>
        <a:lstStyle/>
        <a:p>
          <a:endParaRPr lang="en-US"/>
        </a:p>
      </dgm:t>
    </dgm:pt>
    <dgm:pt modelId="{113E0517-5A28-46C0-AF19-9637C4421DA6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nhóm</a:t>
          </a:r>
          <a:endParaRPr lang="en-US" dirty="0"/>
        </a:p>
      </dgm:t>
    </dgm:pt>
    <dgm:pt modelId="{F438FE35-8FC7-46B0-B706-12CC4F833DC8}" type="parTrans" cxnId="{5A6631DE-0F9B-401C-8873-654B8F3018E0}">
      <dgm:prSet/>
      <dgm:spPr/>
      <dgm:t>
        <a:bodyPr/>
        <a:lstStyle/>
        <a:p>
          <a:endParaRPr lang="en-US"/>
        </a:p>
      </dgm:t>
    </dgm:pt>
    <dgm:pt modelId="{5001035D-989A-44D4-B61B-E28F67440A5B}" type="sibTrans" cxnId="{5A6631DE-0F9B-401C-8873-654B8F3018E0}">
      <dgm:prSet/>
      <dgm:spPr/>
      <dgm:t>
        <a:bodyPr/>
        <a:lstStyle/>
        <a:p>
          <a:endParaRPr lang="en-US"/>
        </a:p>
      </dgm:t>
    </dgm:pt>
    <dgm:pt modelId="{0294A072-DB78-44D4-9078-ECBB10692AFF}">
      <dgm:prSet phldrT="[Text]"/>
      <dgm:spPr/>
      <dgm:t>
        <a:bodyPr/>
        <a:lstStyle/>
        <a:p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đàm</a:t>
          </a:r>
          <a:r>
            <a:rPr lang="en-US" dirty="0"/>
            <a:t> </a:t>
          </a:r>
          <a:r>
            <a:rPr lang="en-US" dirty="0" err="1"/>
            <a:t>phán</a:t>
          </a:r>
          <a:endParaRPr lang="en-US" dirty="0"/>
        </a:p>
      </dgm:t>
    </dgm:pt>
    <dgm:pt modelId="{46EC61CD-7097-4245-A1F0-4F38B20B3D20}" type="parTrans" cxnId="{56082AB6-BD81-4C83-BC8D-4CEF9E997DA6}">
      <dgm:prSet/>
      <dgm:spPr/>
      <dgm:t>
        <a:bodyPr/>
        <a:lstStyle/>
        <a:p>
          <a:endParaRPr lang="en-US"/>
        </a:p>
      </dgm:t>
    </dgm:pt>
    <dgm:pt modelId="{CD67C183-27E0-4933-B4D6-9208B72D1A6E}" type="sibTrans" cxnId="{56082AB6-BD81-4C83-BC8D-4CEF9E997DA6}">
      <dgm:prSet/>
      <dgm:spPr/>
      <dgm:t>
        <a:bodyPr/>
        <a:lstStyle/>
        <a:p>
          <a:endParaRPr lang="en-US"/>
        </a:p>
      </dgm:t>
    </dgm:pt>
    <dgm:pt modelId="{C9508310-CF19-4C98-8167-3AD4E86AFEF8}" type="pres">
      <dgm:prSet presAssocID="{B72A03A0-F0D8-4405-8671-394AA9D00B4B}" presName="Name0" presStyleCnt="0">
        <dgm:presLayoutVars>
          <dgm:chMax val="7"/>
          <dgm:chPref val="7"/>
          <dgm:dir/>
        </dgm:presLayoutVars>
      </dgm:prSet>
      <dgm:spPr/>
    </dgm:pt>
    <dgm:pt modelId="{08C333C5-6163-4EEA-AC65-293C26DAF9FE}" type="pres">
      <dgm:prSet presAssocID="{B72A03A0-F0D8-4405-8671-394AA9D00B4B}" presName="Name1" presStyleCnt="0"/>
      <dgm:spPr/>
    </dgm:pt>
    <dgm:pt modelId="{471235D5-0A12-4817-B3DE-13E20AACF363}" type="pres">
      <dgm:prSet presAssocID="{B72A03A0-F0D8-4405-8671-394AA9D00B4B}" presName="cycle" presStyleCnt="0"/>
      <dgm:spPr/>
    </dgm:pt>
    <dgm:pt modelId="{EFFF60CE-7F26-4706-AB1A-44C3E7C5C2F6}" type="pres">
      <dgm:prSet presAssocID="{B72A03A0-F0D8-4405-8671-394AA9D00B4B}" presName="srcNode" presStyleLbl="node1" presStyleIdx="0" presStyleCnt="6"/>
      <dgm:spPr/>
    </dgm:pt>
    <dgm:pt modelId="{884CB899-FCAC-4648-B5AF-50707543853D}" type="pres">
      <dgm:prSet presAssocID="{B72A03A0-F0D8-4405-8671-394AA9D00B4B}" presName="conn" presStyleLbl="parChTrans1D2" presStyleIdx="0" presStyleCnt="1"/>
      <dgm:spPr/>
    </dgm:pt>
    <dgm:pt modelId="{676C16F0-4A8C-487F-B050-F7BB0486BC31}" type="pres">
      <dgm:prSet presAssocID="{B72A03A0-F0D8-4405-8671-394AA9D00B4B}" presName="extraNode" presStyleLbl="node1" presStyleIdx="0" presStyleCnt="6"/>
      <dgm:spPr/>
    </dgm:pt>
    <dgm:pt modelId="{E492431C-966E-44E2-8C23-0A044D896BDA}" type="pres">
      <dgm:prSet presAssocID="{B72A03A0-F0D8-4405-8671-394AA9D00B4B}" presName="dstNode" presStyleLbl="node1" presStyleIdx="0" presStyleCnt="6"/>
      <dgm:spPr/>
    </dgm:pt>
    <dgm:pt modelId="{7394BEEA-CF39-43AB-80E8-1EBE1D493372}" type="pres">
      <dgm:prSet presAssocID="{967BEF37-76FC-4B3B-83C2-576AC43B9C1C}" presName="text_1" presStyleLbl="node1" presStyleIdx="0" presStyleCnt="6">
        <dgm:presLayoutVars>
          <dgm:bulletEnabled val="1"/>
        </dgm:presLayoutVars>
      </dgm:prSet>
      <dgm:spPr/>
    </dgm:pt>
    <dgm:pt modelId="{6B73B4E1-5451-4E6D-9624-E88F3DF4C496}" type="pres">
      <dgm:prSet presAssocID="{967BEF37-76FC-4B3B-83C2-576AC43B9C1C}" presName="accent_1" presStyleCnt="0"/>
      <dgm:spPr/>
    </dgm:pt>
    <dgm:pt modelId="{1EADCB29-6922-42B1-9C00-FCAAF9906C91}" type="pres">
      <dgm:prSet presAssocID="{967BEF37-76FC-4B3B-83C2-576AC43B9C1C}" presName="accentRepeatNode" presStyleLbl="solidFgAcc1" presStyleIdx="0" presStyleCnt="6"/>
      <dgm:spPr/>
    </dgm:pt>
    <dgm:pt modelId="{9A9BA28E-DFAF-43F1-869F-1A3C13A618F5}" type="pres">
      <dgm:prSet presAssocID="{F5F0F50C-C740-41AF-9C9B-042042437037}" presName="text_2" presStyleLbl="node1" presStyleIdx="1" presStyleCnt="6">
        <dgm:presLayoutVars>
          <dgm:bulletEnabled val="1"/>
        </dgm:presLayoutVars>
      </dgm:prSet>
      <dgm:spPr/>
    </dgm:pt>
    <dgm:pt modelId="{14B258C2-56B5-4E27-A907-91729ADADF92}" type="pres">
      <dgm:prSet presAssocID="{F5F0F50C-C740-41AF-9C9B-042042437037}" presName="accent_2" presStyleCnt="0"/>
      <dgm:spPr/>
    </dgm:pt>
    <dgm:pt modelId="{5875ABA5-0670-4631-95CE-900432CCB5A7}" type="pres">
      <dgm:prSet presAssocID="{F5F0F50C-C740-41AF-9C9B-042042437037}" presName="accentRepeatNode" presStyleLbl="solidFgAcc1" presStyleIdx="1" presStyleCnt="6"/>
      <dgm:spPr/>
    </dgm:pt>
    <dgm:pt modelId="{623C1619-F72D-43A9-AC18-55E99836677F}" type="pres">
      <dgm:prSet presAssocID="{BDF86DFF-92F6-4E9E-8E0E-CB4322E73E88}" presName="text_3" presStyleLbl="node1" presStyleIdx="2" presStyleCnt="6">
        <dgm:presLayoutVars>
          <dgm:bulletEnabled val="1"/>
        </dgm:presLayoutVars>
      </dgm:prSet>
      <dgm:spPr/>
    </dgm:pt>
    <dgm:pt modelId="{E0AA9C8E-40AB-4443-9EF8-92D46705AA05}" type="pres">
      <dgm:prSet presAssocID="{BDF86DFF-92F6-4E9E-8E0E-CB4322E73E88}" presName="accent_3" presStyleCnt="0"/>
      <dgm:spPr/>
    </dgm:pt>
    <dgm:pt modelId="{E983723A-E971-4A4F-B29B-E408A30F844E}" type="pres">
      <dgm:prSet presAssocID="{BDF86DFF-92F6-4E9E-8E0E-CB4322E73E88}" presName="accentRepeatNode" presStyleLbl="solidFgAcc1" presStyleIdx="2" presStyleCnt="6"/>
      <dgm:spPr/>
    </dgm:pt>
    <dgm:pt modelId="{5ACD3CDE-083C-4753-8450-E9F2A88803DE}" type="pres">
      <dgm:prSet presAssocID="{A830A747-A3C5-494E-80E6-9FCDC7277DE9}" presName="text_4" presStyleLbl="node1" presStyleIdx="3" presStyleCnt="6">
        <dgm:presLayoutVars>
          <dgm:bulletEnabled val="1"/>
        </dgm:presLayoutVars>
      </dgm:prSet>
      <dgm:spPr/>
    </dgm:pt>
    <dgm:pt modelId="{DD203BBE-DE5A-4AE2-B528-96C4DE6FF7DC}" type="pres">
      <dgm:prSet presAssocID="{A830A747-A3C5-494E-80E6-9FCDC7277DE9}" presName="accent_4" presStyleCnt="0"/>
      <dgm:spPr/>
    </dgm:pt>
    <dgm:pt modelId="{7A316306-E68B-4ACF-8CCF-DC4E3EBC406A}" type="pres">
      <dgm:prSet presAssocID="{A830A747-A3C5-494E-80E6-9FCDC7277DE9}" presName="accentRepeatNode" presStyleLbl="solidFgAcc1" presStyleIdx="3" presStyleCnt="6"/>
      <dgm:spPr/>
    </dgm:pt>
    <dgm:pt modelId="{A1E8CE52-39AF-45C6-8100-69E8B27A3217}" type="pres">
      <dgm:prSet presAssocID="{113E0517-5A28-46C0-AF19-9637C4421DA6}" presName="text_5" presStyleLbl="node1" presStyleIdx="4" presStyleCnt="6">
        <dgm:presLayoutVars>
          <dgm:bulletEnabled val="1"/>
        </dgm:presLayoutVars>
      </dgm:prSet>
      <dgm:spPr/>
    </dgm:pt>
    <dgm:pt modelId="{C091239C-C08F-4FB0-A204-C511B4B47121}" type="pres">
      <dgm:prSet presAssocID="{113E0517-5A28-46C0-AF19-9637C4421DA6}" presName="accent_5" presStyleCnt="0"/>
      <dgm:spPr/>
    </dgm:pt>
    <dgm:pt modelId="{23E6023C-728A-4337-B403-270A0C617B3B}" type="pres">
      <dgm:prSet presAssocID="{113E0517-5A28-46C0-AF19-9637C4421DA6}" presName="accentRepeatNode" presStyleLbl="solidFgAcc1" presStyleIdx="4" presStyleCnt="6"/>
      <dgm:spPr/>
    </dgm:pt>
    <dgm:pt modelId="{07DCA20A-8D45-49AA-9E15-2522D859E871}" type="pres">
      <dgm:prSet presAssocID="{0294A072-DB78-44D4-9078-ECBB10692AFF}" presName="text_6" presStyleLbl="node1" presStyleIdx="5" presStyleCnt="6">
        <dgm:presLayoutVars>
          <dgm:bulletEnabled val="1"/>
        </dgm:presLayoutVars>
      </dgm:prSet>
      <dgm:spPr/>
    </dgm:pt>
    <dgm:pt modelId="{A65310A6-4CE1-4E74-948D-154642312B89}" type="pres">
      <dgm:prSet presAssocID="{0294A072-DB78-44D4-9078-ECBB10692AFF}" presName="accent_6" presStyleCnt="0"/>
      <dgm:spPr/>
    </dgm:pt>
    <dgm:pt modelId="{6B789316-A918-4287-BC0E-7C4587F348B4}" type="pres">
      <dgm:prSet presAssocID="{0294A072-DB78-44D4-9078-ECBB10692AFF}" presName="accentRepeatNode" presStyleLbl="solidFgAcc1" presStyleIdx="5" presStyleCnt="6"/>
      <dgm:spPr/>
    </dgm:pt>
  </dgm:ptLst>
  <dgm:cxnLst>
    <dgm:cxn modelId="{56082AB6-BD81-4C83-BC8D-4CEF9E997DA6}" srcId="{B72A03A0-F0D8-4405-8671-394AA9D00B4B}" destId="{0294A072-DB78-44D4-9078-ECBB10692AFF}" srcOrd="5" destOrd="0" parTransId="{46EC61CD-7097-4245-A1F0-4F38B20B3D20}" sibTransId="{CD67C183-27E0-4933-B4D6-9208B72D1A6E}"/>
    <dgm:cxn modelId="{7A5E71B9-0148-43F6-B245-73DBBED6709C}" type="presOf" srcId="{113E0517-5A28-46C0-AF19-9637C4421DA6}" destId="{A1E8CE52-39AF-45C6-8100-69E8B27A3217}" srcOrd="0" destOrd="0" presId="urn:microsoft.com/office/officeart/2008/layout/VerticalCurvedList"/>
    <dgm:cxn modelId="{37AFCBC1-386B-470A-9130-A0A5DBC6382E}" srcId="{B72A03A0-F0D8-4405-8671-394AA9D00B4B}" destId="{BDF86DFF-92F6-4E9E-8E0E-CB4322E73E88}" srcOrd="2" destOrd="0" parTransId="{6B62C8C2-65E2-4D14-AFAA-0992872770D6}" sibTransId="{D51D2696-7330-40BC-9F43-BD4BAD30EFC9}"/>
    <dgm:cxn modelId="{5D8A4E64-0EAC-490A-92B9-374FE8055600}" type="presOf" srcId="{0294A072-DB78-44D4-9078-ECBB10692AFF}" destId="{07DCA20A-8D45-49AA-9E15-2522D859E871}" srcOrd="0" destOrd="0" presId="urn:microsoft.com/office/officeart/2008/layout/VerticalCurvedList"/>
    <dgm:cxn modelId="{A74DA3FA-7B0F-4ED9-93A0-0BC3528B80B5}" type="presOf" srcId="{F5F0F50C-C740-41AF-9C9B-042042437037}" destId="{9A9BA28E-DFAF-43F1-869F-1A3C13A618F5}" srcOrd="0" destOrd="0" presId="urn:microsoft.com/office/officeart/2008/layout/VerticalCurvedList"/>
    <dgm:cxn modelId="{FA8E9CD4-5545-4932-9E00-3491A8239F3F}" type="presOf" srcId="{967BEF37-76FC-4B3B-83C2-576AC43B9C1C}" destId="{7394BEEA-CF39-43AB-80E8-1EBE1D493372}" srcOrd="0" destOrd="0" presId="urn:microsoft.com/office/officeart/2008/layout/VerticalCurvedList"/>
    <dgm:cxn modelId="{8A03613A-BA7B-4CF6-B5E6-3019888F9BD9}" srcId="{B72A03A0-F0D8-4405-8671-394AA9D00B4B}" destId="{967BEF37-76FC-4B3B-83C2-576AC43B9C1C}" srcOrd="0" destOrd="0" parTransId="{2034765D-9565-44A6-96E5-070E6E092A53}" sibTransId="{53E8BA8D-C536-4E64-A28A-D989DB872B03}"/>
    <dgm:cxn modelId="{8D694DC2-11CF-4143-B2D7-C3BF6C8A12AF}" srcId="{B72A03A0-F0D8-4405-8671-394AA9D00B4B}" destId="{A830A747-A3C5-494E-80E6-9FCDC7277DE9}" srcOrd="3" destOrd="0" parTransId="{DA602173-D5F2-40DC-8DB7-D36C9BE8E47E}" sibTransId="{64AD6B84-2F91-43D5-B90E-87299E5E83B8}"/>
    <dgm:cxn modelId="{74D4744B-5960-4B9C-B547-BF652E8F06D5}" srcId="{B72A03A0-F0D8-4405-8671-394AA9D00B4B}" destId="{F5F0F50C-C740-41AF-9C9B-042042437037}" srcOrd="1" destOrd="0" parTransId="{BB1775CE-D3FA-48C3-AD71-ED7ED66FA507}" sibTransId="{0A570564-DD18-49E9-B135-CC9F78E8789A}"/>
    <dgm:cxn modelId="{5A6631DE-0F9B-401C-8873-654B8F3018E0}" srcId="{B72A03A0-F0D8-4405-8671-394AA9D00B4B}" destId="{113E0517-5A28-46C0-AF19-9637C4421DA6}" srcOrd="4" destOrd="0" parTransId="{F438FE35-8FC7-46B0-B706-12CC4F833DC8}" sibTransId="{5001035D-989A-44D4-B61B-E28F67440A5B}"/>
    <dgm:cxn modelId="{57C1152D-924D-402A-A9D5-946350142E18}" type="presOf" srcId="{B72A03A0-F0D8-4405-8671-394AA9D00B4B}" destId="{C9508310-CF19-4C98-8167-3AD4E86AFEF8}" srcOrd="0" destOrd="0" presId="urn:microsoft.com/office/officeart/2008/layout/VerticalCurvedList"/>
    <dgm:cxn modelId="{C6ADCC2F-182B-499D-A583-B473E8C35991}" type="presOf" srcId="{BDF86DFF-92F6-4E9E-8E0E-CB4322E73E88}" destId="{623C1619-F72D-43A9-AC18-55E99836677F}" srcOrd="0" destOrd="0" presId="urn:microsoft.com/office/officeart/2008/layout/VerticalCurvedList"/>
    <dgm:cxn modelId="{84DAE423-D0D3-4E76-9F14-E29538C05CD7}" type="presOf" srcId="{53E8BA8D-C536-4E64-A28A-D989DB872B03}" destId="{884CB899-FCAC-4648-B5AF-50707543853D}" srcOrd="0" destOrd="0" presId="urn:microsoft.com/office/officeart/2008/layout/VerticalCurvedList"/>
    <dgm:cxn modelId="{4BB74255-F85B-4F05-A616-50CEA305E05F}" type="presOf" srcId="{A830A747-A3C5-494E-80E6-9FCDC7277DE9}" destId="{5ACD3CDE-083C-4753-8450-E9F2A88803DE}" srcOrd="0" destOrd="0" presId="urn:microsoft.com/office/officeart/2008/layout/VerticalCurvedList"/>
    <dgm:cxn modelId="{989480A5-D2E9-474C-9558-43FD85E732EC}" type="presParOf" srcId="{C9508310-CF19-4C98-8167-3AD4E86AFEF8}" destId="{08C333C5-6163-4EEA-AC65-293C26DAF9FE}" srcOrd="0" destOrd="0" presId="urn:microsoft.com/office/officeart/2008/layout/VerticalCurvedList"/>
    <dgm:cxn modelId="{E741D3C4-5398-46FE-8369-7C991A113A5E}" type="presParOf" srcId="{08C333C5-6163-4EEA-AC65-293C26DAF9FE}" destId="{471235D5-0A12-4817-B3DE-13E20AACF363}" srcOrd="0" destOrd="0" presId="urn:microsoft.com/office/officeart/2008/layout/VerticalCurvedList"/>
    <dgm:cxn modelId="{FE9C88FA-8626-4C65-8974-7B725CEF2F9C}" type="presParOf" srcId="{471235D5-0A12-4817-B3DE-13E20AACF363}" destId="{EFFF60CE-7F26-4706-AB1A-44C3E7C5C2F6}" srcOrd="0" destOrd="0" presId="urn:microsoft.com/office/officeart/2008/layout/VerticalCurvedList"/>
    <dgm:cxn modelId="{354B9494-9CD4-4FEE-B5C2-19B75B5B02BC}" type="presParOf" srcId="{471235D5-0A12-4817-B3DE-13E20AACF363}" destId="{884CB899-FCAC-4648-B5AF-50707543853D}" srcOrd="1" destOrd="0" presId="urn:microsoft.com/office/officeart/2008/layout/VerticalCurvedList"/>
    <dgm:cxn modelId="{88BA0C8C-D420-42F0-B462-E267AB449739}" type="presParOf" srcId="{471235D5-0A12-4817-B3DE-13E20AACF363}" destId="{676C16F0-4A8C-487F-B050-F7BB0486BC31}" srcOrd="2" destOrd="0" presId="urn:microsoft.com/office/officeart/2008/layout/VerticalCurvedList"/>
    <dgm:cxn modelId="{856662E7-F231-4093-A210-2F7536F8622D}" type="presParOf" srcId="{471235D5-0A12-4817-B3DE-13E20AACF363}" destId="{E492431C-966E-44E2-8C23-0A044D896BDA}" srcOrd="3" destOrd="0" presId="urn:microsoft.com/office/officeart/2008/layout/VerticalCurvedList"/>
    <dgm:cxn modelId="{091EB228-45CA-4633-983E-6372B113236C}" type="presParOf" srcId="{08C333C5-6163-4EEA-AC65-293C26DAF9FE}" destId="{7394BEEA-CF39-43AB-80E8-1EBE1D493372}" srcOrd="1" destOrd="0" presId="urn:microsoft.com/office/officeart/2008/layout/VerticalCurvedList"/>
    <dgm:cxn modelId="{917D912E-7C22-45A5-B404-106A2AD8476F}" type="presParOf" srcId="{08C333C5-6163-4EEA-AC65-293C26DAF9FE}" destId="{6B73B4E1-5451-4E6D-9624-E88F3DF4C496}" srcOrd="2" destOrd="0" presId="urn:microsoft.com/office/officeart/2008/layout/VerticalCurvedList"/>
    <dgm:cxn modelId="{AC15B1A6-F184-43C3-9B71-41B4BD653CF9}" type="presParOf" srcId="{6B73B4E1-5451-4E6D-9624-E88F3DF4C496}" destId="{1EADCB29-6922-42B1-9C00-FCAAF9906C91}" srcOrd="0" destOrd="0" presId="urn:microsoft.com/office/officeart/2008/layout/VerticalCurvedList"/>
    <dgm:cxn modelId="{A9308354-849F-42F2-B855-2B92B968BAC9}" type="presParOf" srcId="{08C333C5-6163-4EEA-AC65-293C26DAF9FE}" destId="{9A9BA28E-DFAF-43F1-869F-1A3C13A618F5}" srcOrd="3" destOrd="0" presId="urn:microsoft.com/office/officeart/2008/layout/VerticalCurvedList"/>
    <dgm:cxn modelId="{CF72F487-7F97-42D2-84F3-DF7A5C00B166}" type="presParOf" srcId="{08C333C5-6163-4EEA-AC65-293C26DAF9FE}" destId="{14B258C2-56B5-4E27-A907-91729ADADF92}" srcOrd="4" destOrd="0" presId="urn:microsoft.com/office/officeart/2008/layout/VerticalCurvedList"/>
    <dgm:cxn modelId="{4A3157CC-AD38-4052-8322-55AE7A4FA890}" type="presParOf" srcId="{14B258C2-56B5-4E27-A907-91729ADADF92}" destId="{5875ABA5-0670-4631-95CE-900432CCB5A7}" srcOrd="0" destOrd="0" presId="urn:microsoft.com/office/officeart/2008/layout/VerticalCurvedList"/>
    <dgm:cxn modelId="{6C445062-0D91-4622-BC6C-26E3E934F3A5}" type="presParOf" srcId="{08C333C5-6163-4EEA-AC65-293C26DAF9FE}" destId="{623C1619-F72D-43A9-AC18-55E99836677F}" srcOrd="5" destOrd="0" presId="urn:microsoft.com/office/officeart/2008/layout/VerticalCurvedList"/>
    <dgm:cxn modelId="{7979CCC4-7719-4E19-8D1C-9C43966D9BC1}" type="presParOf" srcId="{08C333C5-6163-4EEA-AC65-293C26DAF9FE}" destId="{E0AA9C8E-40AB-4443-9EF8-92D46705AA05}" srcOrd="6" destOrd="0" presId="urn:microsoft.com/office/officeart/2008/layout/VerticalCurvedList"/>
    <dgm:cxn modelId="{618EE2E2-6791-489A-9F2C-4384B87C6906}" type="presParOf" srcId="{E0AA9C8E-40AB-4443-9EF8-92D46705AA05}" destId="{E983723A-E971-4A4F-B29B-E408A30F844E}" srcOrd="0" destOrd="0" presId="urn:microsoft.com/office/officeart/2008/layout/VerticalCurvedList"/>
    <dgm:cxn modelId="{5BEEC771-EA51-4ACD-B0F6-4665AEB40142}" type="presParOf" srcId="{08C333C5-6163-4EEA-AC65-293C26DAF9FE}" destId="{5ACD3CDE-083C-4753-8450-E9F2A88803DE}" srcOrd="7" destOrd="0" presId="urn:microsoft.com/office/officeart/2008/layout/VerticalCurvedList"/>
    <dgm:cxn modelId="{B11677CF-A96A-491C-BB72-03227D69B259}" type="presParOf" srcId="{08C333C5-6163-4EEA-AC65-293C26DAF9FE}" destId="{DD203BBE-DE5A-4AE2-B528-96C4DE6FF7DC}" srcOrd="8" destOrd="0" presId="urn:microsoft.com/office/officeart/2008/layout/VerticalCurvedList"/>
    <dgm:cxn modelId="{C8C19E35-0AD2-448A-A2B1-55FEF112B175}" type="presParOf" srcId="{DD203BBE-DE5A-4AE2-B528-96C4DE6FF7DC}" destId="{7A316306-E68B-4ACF-8CCF-DC4E3EBC406A}" srcOrd="0" destOrd="0" presId="urn:microsoft.com/office/officeart/2008/layout/VerticalCurvedList"/>
    <dgm:cxn modelId="{11325505-04CE-4BFC-A605-7061E59C4230}" type="presParOf" srcId="{08C333C5-6163-4EEA-AC65-293C26DAF9FE}" destId="{A1E8CE52-39AF-45C6-8100-69E8B27A3217}" srcOrd="9" destOrd="0" presId="urn:microsoft.com/office/officeart/2008/layout/VerticalCurvedList"/>
    <dgm:cxn modelId="{EC1E3D82-9FA6-4D18-8176-A36E0A586824}" type="presParOf" srcId="{08C333C5-6163-4EEA-AC65-293C26DAF9FE}" destId="{C091239C-C08F-4FB0-A204-C511B4B47121}" srcOrd="10" destOrd="0" presId="urn:microsoft.com/office/officeart/2008/layout/VerticalCurvedList"/>
    <dgm:cxn modelId="{CF52669C-C752-4578-B665-B05CCA8EDD17}" type="presParOf" srcId="{C091239C-C08F-4FB0-A204-C511B4B47121}" destId="{23E6023C-728A-4337-B403-270A0C617B3B}" srcOrd="0" destOrd="0" presId="urn:microsoft.com/office/officeart/2008/layout/VerticalCurvedList"/>
    <dgm:cxn modelId="{37AFF2D2-D5B9-4D08-82F5-917A9314A5E6}" type="presParOf" srcId="{08C333C5-6163-4EEA-AC65-293C26DAF9FE}" destId="{07DCA20A-8D45-49AA-9E15-2522D859E871}" srcOrd="11" destOrd="0" presId="urn:microsoft.com/office/officeart/2008/layout/VerticalCurvedList"/>
    <dgm:cxn modelId="{406B72AE-24CB-4E33-8465-8C595B239859}" type="presParOf" srcId="{08C333C5-6163-4EEA-AC65-293C26DAF9FE}" destId="{A65310A6-4CE1-4E74-948D-154642312B89}" srcOrd="12" destOrd="0" presId="urn:microsoft.com/office/officeart/2008/layout/VerticalCurvedList"/>
    <dgm:cxn modelId="{8224B57C-956D-4A3D-8D06-319FABDFDDC0}" type="presParOf" srcId="{A65310A6-4CE1-4E74-948D-154642312B89}" destId="{6B789316-A918-4287-BC0E-7C4587F348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2A03A0-F0D8-4405-8671-394AA9D00B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7BEF37-76FC-4B3B-83C2-576AC43B9C1C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kỷ</a:t>
          </a:r>
          <a:r>
            <a:rPr lang="en-US" dirty="0"/>
            <a:t> </a:t>
          </a:r>
          <a:r>
            <a:rPr lang="en-US" dirty="0" err="1"/>
            <a:t>luật</a:t>
          </a:r>
          <a:endParaRPr lang="en-US" dirty="0"/>
        </a:p>
      </dgm:t>
    </dgm:pt>
    <dgm:pt modelId="{2034765D-9565-44A6-96E5-070E6E092A53}" type="parTrans" cxnId="{8A03613A-BA7B-4CF6-B5E6-3019888F9BD9}">
      <dgm:prSet/>
      <dgm:spPr/>
      <dgm:t>
        <a:bodyPr/>
        <a:lstStyle/>
        <a:p>
          <a:endParaRPr lang="en-US"/>
        </a:p>
      </dgm:t>
    </dgm:pt>
    <dgm:pt modelId="{53E8BA8D-C536-4E64-A28A-D989DB872B03}" type="sibTrans" cxnId="{8A03613A-BA7B-4CF6-B5E6-3019888F9BD9}">
      <dgm:prSet/>
      <dgm:spPr/>
      <dgm:t>
        <a:bodyPr/>
        <a:lstStyle/>
        <a:p>
          <a:endParaRPr lang="en-US"/>
        </a:p>
      </dgm:t>
    </dgm:pt>
    <dgm:pt modelId="{F5F0F50C-C740-41AF-9C9B-042042437037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kiên</a:t>
          </a:r>
          <a:r>
            <a:rPr lang="en-US" dirty="0"/>
            <a:t> </a:t>
          </a:r>
          <a:r>
            <a:rPr lang="en-US" dirty="0" err="1"/>
            <a:t>trì</a:t>
          </a:r>
          <a:endParaRPr lang="en-US" dirty="0"/>
        </a:p>
      </dgm:t>
    </dgm:pt>
    <dgm:pt modelId="{BB1775CE-D3FA-48C3-AD71-ED7ED66FA507}" type="parTrans" cxnId="{74D4744B-5960-4B9C-B547-BF652E8F06D5}">
      <dgm:prSet/>
      <dgm:spPr/>
      <dgm:t>
        <a:bodyPr/>
        <a:lstStyle/>
        <a:p>
          <a:endParaRPr lang="en-US"/>
        </a:p>
      </dgm:t>
    </dgm:pt>
    <dgm:pt modelId="{0A570564-DD18-49E9-B135-CC9F78E8789A}" type="sibTrans" cxnId="{74D4744B-5960-4B9C-B547-BF652E8F06D5}">
      <dgm:prSet/>
      <dgm:spPr/>
      <dgm:t>
        <a:bodyPr/>
        <a:lstStyle/>
        <a:p>
          <a:endParaRPr lang="en-US"/>
        </a:p>
      </dgm:t>
    </dgm:pt>
    <dgm:pt modelId="{BDF86DFF-92F6-4E9E-8E0E-CB4322E73E88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linh</a:t>
          </a:r>
          <a:r>
            <a:rPr lang="en-US" dirty="0"/>
            <a:t> </a:t>
          </a:r>
          <a:r>
            <a:rPr lang="en-US" dirty="0" err="1"/>
            <a:t>hoạt</a:t>
          </a:r>
          <a:endParaRPr lang="en-US" dirty="0"/>
        </a:p>
      </dgm:t>
    </dgm:pt>
    <dgm:pt modelId="{6B62C8C2-65E2-4D14-AFAA-0992872770D6}" type="parTrans" cxnId="{37AFCBC1-386B-470A-9130-A0A5DBC6382E}">
      <dgm:prSet/>
      <dgm:spPr/>
      <dgm:t>
        <a:bodyPr/>
        <a:lstStyle/>
        <a:p>
          <a:endParaRPr lang="en-US"/>
        </a:p>
      </dgm:t>
    </dgm:pt>
    <dgm:pt modelId="{D51D2696-7330-40BC-9F43-BD4BAD30EFC9}" type="sibTrans" cxnId="{37AFCBC1-386B-470A-9130-A0A5DBC6382E}">
      <dgm:prSet/>
      <dgm:spPr/>
      <dgm:t>
        <a:bodyPr/>
        <a:lstStyle/>
        <a:p>
          <a:endParaRPr lang="en-US"/>
        </a:p>
      </dgm:t>
    </dgm:pt>
    <dgm:pt modelId="{A830A747-A3C5-494E-80E6-9FCDC7277DE9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nhạy</a:t>
          </a:r>
          <a:r>
            <a:rPr lang="en-US" dirty="0"/>
            <a:t> </a:t>
          </a:r>
          <a:r>
            <a:rPr lang="en-US" dirty="0" err="1"/>
            <a:t>cảm</a:t>
          </a:r>
          <a:r>
            <a:rPr lang="en-US" dirty="0"/>
            <a:t> </a:t>
          </a:r>
          <a:r>
            <a:rPr lang="en-US" dirty="0" err="1"/>
            <a:t>cao</a:t>
          </a:r>
          <a:endParaRPr lang="en-US" dirty="0"/>
        </a:p>
      </dgm:t>
    </dgm:pt>
    <dgm:pt modelId="{DA602173-D5F2-40DC-8DB7-D36C9BE8E47E}" type="parTrans" cxnId="{8D694DC2-11CF-4143-B2D7-C3BF6C8A12AF}">
      <dgm:prSet/>
      <dgm:spPr/>
      <dgm:t>
        <a:bodyPr/>
        <a:lstStyle/>
        <a:p>
          <a:endParaRPr lang="en-US"/>
        </a:p>
      </dgm:t>
    </dgm:pt>
    <dgm:pt modelId="{64AD6B84-2F91-43D5-B90E-87299E5E83B8}" type="sibTrans" cxnId="{8D694DC2-11CF-4143-B2D7-C3BF6C8A12AF}">
      <dgm:prSet/>
      <dgm:spPr/>
      <dgm:t>
        <a:bodyPr/>
        <a:lstStyle/>
        <a:p>
          <a:endParaRPr lang="en-US"/>
        </a:p>
      </dgm:t>
    </dgm:pt>
    <dgm:pt modelId="{113E0517-5A28-46C0-AF19-9637C4421DA6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cởi</a:t>
          </a:r>
          <a:r>
            <a:rPr lang="en-US" dirty="0"/>
            <a:t> </a:t>
          </a:r>
          <a:r>
            <a:rPr lang="en-US" dirty="0" err="1"/>
            <a:t>mở</a:t>
          </a:r>
          <a:endParaRPr lang="en-US" dirty="0"/>
        </a:p>
      </dgm:t>
    </dgm:pt>
    <dgm:pt modelId="{F438FE35-8FC7-46B0-B706-12CC4F833DC8}" type="parTrans" cxnId="{5A6631DE-0F9B-401C-8873-654B8F3018E0}">
      <dgm:prSet/>
      <dgm:spPr/>
      <dgm:t>
        <a:bodyPr/>
        <a:lstStyle/>
        <a:p>
          <a:endParaRPr lang="en-US"/>
        </a:p>
      </dgm:t>
    </dgm:pt>
    <dgm:pt modelId="{5001035D-989A-44D4-B61B-E28F67440A5B}" type="sibTrans" cxnId="{5A6631DE-0F9B-401C-8873-654B8F3018E0}">
      <dgm:prSet/>
      <dgm:spPr/>
      <dgm:t>
        <a:bodyPr/>
        <a:lstStyle/>
        <a:p>
          <a:endParaRPr lang="en-US"/>
        </a:p>
      </dgm:t>
    </dgm:pt>
    <dgm:pt modelId="{C9508310-CF19-4C98-8167-3AD4E86AFEF8}" type="pres">
      <dgm:prSet presAssocID="{B72A03A0-F0D8-4405-8671-394AA9D00B4B}" presName="Name0" presStyleCnt="0">
        <dgm:presLayoutVars>
          <dgm:chMax val="7"/>
          <dgm:chPref val="7"/>
          <dgm:dir/>
        </dgm:presLayoutVars>
      </dgm:prSet>
      <dgm:spPr/>
    </dgm:pt>
    <dgm:pt modelId="{08C333C5-6163-4EEA-AC65-293C26DAF9FE}" type="pres">
      <dgm:prSet presAssocID="{B72A03A0-F0D8-4405-8671-394AA9D00B4B}" presName="Name1" presStyleCnt="0"/>
      <dgm:spPr/>
    </dgm:pt>
    <dgm:pt modelId="{471235D5-0A12-4817-B3DE-13E20AACF363}" type="pres">
      <dgm:prSet presAssocID="{B72A03A0-F0D8-4405-8671-394AA9D00B4B}" presName="cycle" presStyleCnt="0"/>
      <dgm:spPr/>
    </dgm:pt>
    <dgm:pt modelId="{EFFF60CE-7F26-4706-AB1A-44C3E7C5C2F6}" type="pres">
      <dgm:prSet presAssocID="{B72A03A0-F0D8-4405-8671-394AA9D00B4B}" presName="srcNode" presStyleLbl="node1" presStyleIdx="0" presStyleCnt="5"/>
      <dgm:spPr/>
    </dgm:pt>
    <dgm:pt modelId="{884CB899-FCAC-4648-B5AF-50707543853D}" type="pres">
      <dgm:prSet presAssocID="{B72A03A0-F0D8-4405-8671-394AA9D00B4B}" presName="conn" presStyleLbl="parChTrans1D2" presStyleIdx="0" presStyleCnt="1"/>
      <dgm:spPr/>
    </dgm:pt>
    <dgm:pt modelId="{676C16F0-4A8C-487F-B050-F7BB0486BC31}" type="pres">
      <dgm:prSet presAssocID="{B72A03A0-F0D8-4405-8671-394AA9D00B4B}" presName="extraNode" presStyleLbl="node1" presStyleIdx="0" presStyleCnt="5"/>
      <dgm:spPr/>
    </dgm:pt>
    <dgm:pt modelId="{E492431C-966E-44E2-8C23-0A044D896BDA}" type="pres">
      <dgm:prSet presAssocID="{B72A03A0-F0D8-4405-8671-394AA9D00B4B}" presName="dstNode" presStyleLbl="node1" presStyleIdx="0" presStyleCnt="5"/>
      <dgm:spPr/>
    </dgm:pt>
    <dgm:pt modelId="{7394BEEA-CF39-43AB-80E8-1EBE1D493372}" type="pres">
      <dgm:prSet presAssocID="{967BEF37-76FC-4B3B-83C2-576AC43B9C1C}" presName="text_1" presStyleLbl="node1" presStyleIdx="0" presStyleCnt="5">
        <dgm:presLayoutVars>
          <dgm:bulletEnabled val="1"/>
        </dgm:presLayoutVars>
      </dgm:prSet>
      <dgm:spPr/>
    </dgm:pt>
    <dgm:pt modelId="{6B73B4E1-5451-4E6D-9624-E88F3DF4C496}" type="pres">
      <dgm:prSet presAssocID="{967BEF37-76FC-4B3B-83C2-576AC43B9C1C}" presName="accent_1" presStyleCnt="0"/>
      <dgm:spPr/>
    </dgm:pt>
    <dgm:pt modelId="{1EADCB29-6922-42B1-9C00-FCAAF9906C91}" type="pres">
      <dgm:prSet presAssocID="{967BEF37-76FC-4B3B-83C2-576AC43B9C1C}" presName="accentRepeatNode" presStyleLbl="solidFgAcc1" presStyleIdx="0" presStyleCnt="5"/>
      <dgm:spPr/>
    </dgm:pt>
    <dgm:pt modelId="{9A9BA28E-DFAF-43F1-869F-1A3C13A618F5}" type="pres">
      <dgm:prSet presAssocID="{F5F0F50C-C740-41AF-9C9B-042042437037}" presName="text_2" presStyleLbl="node1" presStyleIdx="1" presStyleCnt="5">
        <dgm:presLayoutVars>
          <dgm:bulletEnabled val="1"/>
        </dgm:presLayoutVars>
      </dgm:prSet>
      <dgm:spPr/>
    </dgm:pt>
    <dgm:pt modelId="{14B258C2-56B5-4E27-A907-91729ADADF92}" type="pres">
      <dgm:prSet presAssocID="{F5F0F50C-C740-41AF-9C9B-042042437037}" presName="accent_2" presStyleCnt="0"/>
      <dgm:spPr/>
    </dgm:pt>
    <dgm:pt modelId="{5875ABA5-0670-4631-95CE-900432CCB5A7}" type="pres">
      <dgm:prSet presAssocID="{F5F0F50C-C740-41AF-9C9B-042042437037}" presName="accentRepeatNode" presStyleLbl="solidFgAcc1" presStyleIdx="1" presStyleCnt="5"/>
      <dgm:spPr/>
    </dgm:pt>
    <dgm:pt modelId="{623C1619-F72D-43A9-AC18-55E99836677F}" type="pres">
      <dgm:prSet presAssocID="{BDF86DFF-92F6-4E9E-8E0E-CB4322E73E88}" presName="text_3" presStyleLbl="node1" presStyleIdx="2" presStyleCnt="5">
        <dgm:presLayoutVars>
          <dgm:bulletEnabled val="1"/>
        </dgm:presLayoutVars>
      </dgm:prSet>
      <dgm:spPr/>
    </dgm:pt>
    <dgm:pt modelId="{E0AA9C8E-40AB-4443-9EF8-92D46705AA05}" type="pres">
      <dgm:prSet presAssocID="{BDF86DFF-92F6-4E9E-8E0E-CB4322E73E88}" presName="accent_3" presStyleCnt="0"/>
      <dgm:spPr/>
    </dgm:pt>
    <dgm:pt modelId="{E983723A-E971-4A4F-B29B-E408A30F844E}" type="pres">
      <dgm:prSet presAssocID="{BDF86DFF-92F6-4E9E-8E0E-CB4322E73E88}" presName="accentRepeatNode" presStyleLbl="solidFgAcc1" presStyleIdx="2" presStyleCnt="5"/>
      <dgm:spPr/>
    </dgm:pt>
    <dgm:pt modelId="{5ACD3CDE-083C-4753-8450-E9F2A88803DE}" type="pres">
      <dgm:prSet presAssocID="{A830A747-A3C5-494E-80E6-9FCDC7277DE9}" presName="text_4" presStyleLbl="node1" presStyleIdx="3" presStyleCnt="5">
        <dgm:presLayoutVars>
          <dgm:bulletEnabled val="1"/>
        </dgm:presLayoutVars>
      </dgm:prSet>
      <dgm:spPr/>
    </dgm:pt>
    <dgm:pt modelId="{DD203BBE-DE5A-4AE2-B528-96C4DE6FF7DC}" type="pres">
      <dgm:prSet presAssocID="{A830A747-A3C5-494E-80E6-9FCDC7277DE9}" presName="accent_4" presStyleCnt="0"/>
      <dgm:spPr/>
    </dgm:pt>
    <dgm:pt modelId="{7A316306-E68B-4ACF-8CCF-DC4E3EBC406A}" type="pres">
      <dgm:prSet presAssocID="{A830A747-A3C5-494E-80E6-9FCDC7277DE9}" presName="accentRepeatNode" presStyleLbl="solidFgAcc1" presStyleIdx="3" presStyleCnt="5"/>
      <dgm:spPr/>
    </dgm:pt>
    <dgm:pt modelId="{A1E8CE52-39AF-45C6-8100-69E8B27A3217}" type="pres">
      <dgm:prSet presAssocID="{113E0517-5A28-46C0-AF19-9637C4421DA6}" presName="text_5" presStyleLbl="node1" presStyleIdx="4" presStyleCnt="5">
        <dgm:presLayoutVars>
          <dgm:bulletEnabled val="1"/>
        </dgm:presLayoutVars>
      </dgm:prSet>
      <dgm:spPr/>
    </dgm:pt>
    <dgm:pt modelId="{C091239C-C08F-4FB0-A204-C511B4B47121}" type="pres">
      <dgm:prSet presAssocID="{113E0517-5A28-46C0-AF19-9637C4421DA6}" presName="accent_5" presStyleCnt="0"/>
      <dgm:spPr/>
    </dgm:pt>
    <dgm:pt modelId="{23E6023C-728A-4337-B403-270A0C617B3B}" type="pres">
      <dgm:prSet presAssocID="{113E0517-5A28-46C0-AF19-9637C4421DA6}" presName="accentRepeatNode" presStyleLbl="solidFgAcc1" presStyleIdx="4" presStyleCnt="5"/>
      <dgm:spPr/>
    </dgm:pt>
  </dgm:ptLst>
  <dgm:cxnLst>
    <dgm:cxn modelId="{7A5E71B9-0148-43F6-B245-73DBBED6709C}" type="presOf" srcId="{113E0517-5A28-46C0-AF19-9637C4421DA6}" destId="{A1E8CE52-39AF-45C6-8100-69E8B27A3217}" srcOrd="0" destOrd="0" presId="urn:microsoft.com/office/officeart/2008/layout/VerticalCurvedList"/>
    <dgm:cxn modelId="{37AFCBC1-386B-470A-9130-A0A5DBC6382E}" srcId="{B72A03A0-F0D8-4405-8671-394AA9D00B4B}" destId="{BDF86DFF-92F6-4E9E-8E0E-CB4322E73E88}" srcOrd="2" destOrd="0" parTransId="{6B62C8C2-65E2-4D14-AFAA-0992872770D6}" sibTransId="{D51D2696-7330-40BC-9F43-BD4BAD30EFC9}"/>
    <dgm:cxn modelId="{A74DA3FA-7B0F-4ED9-93A0-0BC3528B80B5}" type="presOf" srcId="{F5F0F50C-C740-41AF-9C9B-042042437037}" destId="{9A9BA28E-DFAF-43F1-869F-1A3C13A618F5}" srcOrd="0" destOrd="0" presId="urn:microsoft.com/office/officeart/2008/layout/VerticalCurvedList"/>
    <dgm:cxn modelId="{FA8E9CD4-5545-4932-9E00-3491A8239F3F}" type="presOf" srcId="{967BEF37-76FC-4B3B-83C2-576AC43B9C1C}" destId="{7394BEEA-CF39-43AB-80E8-1EBE1D493372}" srcOrd="0" destOrd="0" presId="urn:microsoft.com/office/officeart/2008/layout/VerticalCurvedList"/>
    <dgm:cxn modelId="{8A03613A-BA7B-4CF6-B5E6-3019888F9BD9}" srcId="{B72A03A0-F0D8-4405-8671-394AA9D00B4B}" destId="{967BEF37-76FC-4B3B-83C2-576AC43B9C1C}" srcOrd="0" destOrd="0" parTransId="{2034765D-9565-44A6-96E5-070E6E092A53}" sibTransId="{53E8BA8D-C536-4E64-A28A-D989DB872B03}"/>
    <dgm:cxn modelId="{8D694DC2-11CF-4143-B2D7-C3BF6C8A12AF}" srcId="{B72A03A0-F0D8-4405-8671-394AA9D00B4B}" destId="{A830A747-A3C5-494E-80E6-9FCDC7277DE9}" srcOrd="3" destOrd="0" parTransId="{DA602173-D5F2-40DC-8DB7-D36C9BE8E47E}" sibTransId="{64AD6B84-2F91-43D5-B90E-87299E5E83B8}"/>
    <dgm:cxn modelId="{74D4744B-5960-4B9C-B547-BF652E8F06D5}" srcId="{B72A03A0-F0D8-4405-8671-394AA9D00B4B}" destId="{F5F0F50C-C740-41AF-9C9B-042042437037}" srcOrd="1" destOrd="0" parTransId="{BB1775CE-D3FA-48C3-AD71-ED7ED66FA507}" sibTransId="{0A570564-DD18-49E9-B135-CC9F78E8789A}"/>
    <dgm:cxn modelId="{5A6631DE-0F9B-401C-8873-654B8F3018E0}" srcId="{B72A03A0-F0D8-4405-8671-394AA9D00B4B}" destId="{113E0517-5A28-46C0-AF19-9637C4421DA6}" srcOrd="4" destOrd="0" parTransId="{F438FE35-8FC7-46B0-B706-12CC4F833DC8}" sibTransId="{5001035D-989A-44D4-B61B-E28F67440A5B}"/>
    <dgm:cxn modelId="{57C1152D-924D-402A-A9D5-946350142E18}" type="presOf" srcId="{B72A03A0-F0D8-4405-8671-394AA9D00B4B}" destId="{C9508310-CF19-4C98-8167-3AD4E86AFEF8}" srcOrd="0" destOrd="0" presId="urn:microsoft.com/office/officeart/2008/layout/VerticalCurvedList"/>
    <dgm:cxn modelId="{C6ADCC2F-182B-499D-A583-B473E8C35991}" type="presOf" srcId="{BDF86DFF-92F6-4E9E-8E0E-CB4322E73E88}" destId="{623C1619-F72D-43A9-AC18-55E99836677F}" srcOrd="0" destOrd="0" presId="urn:microsoft.com/office/officeart/2008/layout/VerticalCurvedList"/>
    <dgm:cxn modelId="{84DAE423-D0D3-4E76-9F14-E29538C05CD7}" type="presOf" srcId="{53E8BA8D-C536-4E64-A28A-D989DB872B03}" destId="{884CB899-FCAC-4648-B5AF-50707543853D}" srcOrd="0" destOrd="0" presId="urn:microsoft.com/office/officeart/2008/layout/VerticalCurvedList"/>
    <dgm:cxn modelId="{4BB74255-F85B-4F05-A616-50CEA305E05F}" type="presOf" srcId="{A830A747-A3C5-494E-80E6-9FCDC7277DE9}" destId="{5ACD3CDE-083C-4753-8450-E9F2A88803DE}" srcOrd="0" destOrd="0" presId="urn:microsoft.com/office/officeart/2008/layout/VerticalCurvedList"/>
    <dgm:cxn modelId="{989480A5-D2E9-474C-9558-43FD85E732EC}" type="presParOf" srcId="{C9508310-CF19-4C98-8167-3AD4E86AFEF8}" destId="{08C333C5-6163-4EEA-AC65-293C26DAF9FE}" srcOrd="0" destOrd="0" presId="urn:microsoft.com/office/officeart/2008/layout/VerticalCurvedList"/>
    <dgm:cxn modelId="{E741D3C4-5398-46FE-8369-7C991A113A5E}" type="presParOf" srcId="{08C333C5-6163-4EEA-AC65-293C26DAF9FE}" destId="{471235D5-0A12-4817-B3DE-13E20AACF363}" srcOrd="0" destOrd="0" presId="urn:microsoft.com/office/officeart/2008/layout/VerticalCurvedList"/>
    <dgm:cxn modelId="{FE9C88FA-8626-4C65-8974-7B725CEF2F9C}" type="presParOf" srcId="{471235D5-0A12-4817-B3DE-13E20AACF363}" destId="{EFFF60CE-7F26-4706-AB1A-44C3E7C5C2F6}" srcOrd="0" destOrd="0" presId="urn:microsoft.com/office/officeart/2008/layout/VerticalCurvedList"/>
    <dgm:cxn modelId="{354B9494-9CD4-4FEE-B5C2-19B75B5B02BC}" type="presParOf" srcId="{471235D5-0A12-4817-B3DE-13E20AACF363}" destId="{884CB899-FCAC-4648-B5AF-50707543853D}" srcOrd="1" destOrd="0" presId="urn:microsoft.com/office/officeart/2008/layout/VerticalCurvedList"/>
    <dgm:cxn modelId="{88BA0C8C-D420-42F0-B462-E267AB449739}" type="presParOf" srcId="{471235D5-0A12-4817-B3DE-13E20AACF363}" destId="{676C16F0-4A8C-487F-B050-F7BB0486BC31}" srcOrd="2" destOrd="0" presId="urn:microsoft.com/office/officeart/2008/layout/VerticalCurvedList"/>
    <dgm:cxn modelId="{856662E7-F231-4093-A210-2F7536F8622D}" type="presParOf" srcId="{471235D5-0A12-4817-B3DE-13E20AACF363}" destId="{E492431C-966E-44E2-8C23-0A044D896BDA}" srcOrd="3" destOrd="0" presId="urn:microsoft.com/office/officeart/2008/layout/VerticalCurvedList"/>
    <dgm:cxn modelId="{091EB228-45CA-4633-983E-6372B113236C}" type="presParOf" srcId="{08C333C5-6163-4EEA-AC65-293C26DAF9FE}" destId="{7394BEEA-CF39-43AB-80E8-1EBE1D493372}" srcOrd="1" destOrd="0" presId="urn:microsoft.com/office/officeart/2008/layout/VerticalCurvedList"/>
    <dgm:cxn modelId="{917D912E-7C22-45A5-B404-106A2AD8476F}" type="presParOf" srcId="{08C333C5-6163-4EEA-AC65-293C26DAF9FE}" destId="{6B73B4E1-5451-4E6D-9624-E88F3DF4C496}" srcOrd="2" destOrd="0" presId="urn:microsoft.com/office/officeart/2008/layout/VerticalCurvedList"/>
    <dgm:cxn modelId="{AC15B1A6-F184-43C3-9B71-41B4BD653CF9}" type="presParOf" srcId="{6B73B4E1-5451-4E6D-9624-E88F3DF4C496}" destId="{1EADCB29-6922-42B1-9C00-FCAAF9906C91}" srcOrd="0" destOrd="0" presId="urn:microsoft.com/office/officeart/2008/layout/VerticalCurvedList"/>
    <dgm:cxn modelId="{A9308354-849F-42F2-B855-2B92B968BAC9}" type="presParOf" srcId="{08C333C5-6163-4EEA-AC65-293C26DAF9FE}" destId="{9A9BA28E-DFAF-43F1-869F-1A3C13A618F5}" srcOrd="3" destOrd="0" presId="urn:microsoft.com/office/officeart/2008/layout/VerticalCurvedList"/>
    <dgm:cxn modelId="{CF72F487-7F97-42D2-84F3-DF7A5C00B166}" type="presParOf" srcId="{08C333C5-6163-4EEA-AC65-293C26DAF9FE}" destId="{14B258C2-56B5-4E27-A907-91729ADADF92}" srcOrd="4" destOrd="0" presId="urn:microsoft.com/office/officeart/2008/layout/VerticalCurvedList"/>
    <dgm:cxn modelId="{4A3157CC-AD38-4052-8322-55AE7A4FA890}" type="presParOf" srcId="{14B258C2-56B5-4E27-A907-91729ADADF92}" destId="{5875ABA5-0670-4631-95CE-900432CCB5A7}" srcOrd="0" destOrd="0" presId="urn:microsoft.com/office/officeart/2008/layout/VerticalCurvedList"/>
    <dgm:cxn modelId="{6C445062-0D91-4622-BC6C-26E3E934F3A5}" type="presParOf" srcId="{08C333C5-6163-4EEA-AC65-293C26DAF9FE}" destId="{623C1619-F72D-43A9-AC18-55E99836677F}" srcOrd="5" destOrd="0" presId="urn:microsoft.com/office/officeart/2008/layout/VerticalCurvedList"/>
    <dgm:cxn modelId="{7979CCC4-7719-4E19-8D1C-9C43966D9BC1}" type="presParOf" srcId="{08C333C5-6163-4EEA-AC65-293C26DAF9FE}" destId="{E0AA9C8E-40AB-4443-9EF8-92D46705AA05}" srcOrd="6" destOrd="0" presId="urn:microsoft.com/office/officeart/2008/layout/VerticalCurvedList"/>
    <dgm:cxn modelId="{618EE2E2-6791-489A-9F2C-4384B87C6906}" type="presParOf" srcId="{E0AA9C8E-40AB-4443-9EF8-92D46705AA05}" destId="{E983723A-E971-4A4F-B29B-E408A30F844E}" srcOrd="0" destOrd="0" presId="urn:microsoft.com/office/officeart/2008/layout/VerticalCurvedList"/>
    <dgm:cxn modelId="{5BEEC771-EA51-4ACD-B0F6-4665AEB40142}" type="presParOf" srcId="{08C333C5-6163-4EEA-AC65-293C26DAF9FE}" destId="{5ACD3CDE-083C-4753-8450-E9F2A88803DE}" srcOrd="7" destOrd="0" presId="urn:microsoft.com/office/officeart/2008/layout/VerticalCurvedList"/>
    <dgm:cxn modelId="{B11677CF-A96A-491C-BB72-03227D69B259}" type="presParOf" srcId="{08C333C5-6163-4EEA-AC65-293C26DAF9FE}" destId="{DD203BBE-DE5A-4AE2-B528-96C4DE6FF7DC}" srcOrd="8" destOrd="0" presId="urn:microsoft.com/office/officeart/2008/layout/VerticalCurvedList"/>
    <dgm:cxn modelId="{C8C19E35-0AD2-448A-A2B1-55FEF112B175}" type="presParOf" srcId="{DD203BBE-DE5A-4AE2-B528-96C4DE6FF7DC}" destId="{7A316306-E68B-4ACF-8CCF-DC4E3EBC406A}" srcOrd="0" destOrd="0" presId="urn:microsoft.com/office/officeart/2008/layout/VerticalCurvedList"/>
    <dgm:cxn modelId="{11325505-04CE-4BFC-A605-7061E59C4230}" type="presParOf" srcId="{08C333C5-6163-4EEA-AC65-293C26DAF9FE}" destId="{A1E8CE52-39AF-45C6-8100-69E8B27A3217}" srcOrd="9" destOrd="0" presId="urn:microsoft.com/office/officeart/2008/layout/VerticalCurvedList"/>
    <dgm:cxn modelId="{EC1E3D82-9FA6-4D18-8176-A36E0A586824}" type="presParOf" srcId="{08C333C5-6163-4EEA-AC65-293C26DAF9FE}" destId="{C091239C-C08F-4FB0-A204-C511B4B47121}" srcOrd="10" destOrd="0" presId="urn:microsoft.com/office/officeart/2008/layout/VerticalCurvedList"/>
    <dgm:cxn modelId="{CF52669C-C752-4578-B665-B05CCA8EDD17}" type="presParOf" srcId="{C091239C-C08F-4FB0-A204-C511B4B47121}" destId="{23E6023C-728A-4337-B403-270A0C617B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2A03A0-F0D8-4405-8671-394AA9D00B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7BEF37-76FC-4B3B-83C2-576AC43B9C1C}">
      <dgm:prSet phldrT="[Text]"/>
      <dgm:spPr/>
      <dgm:t>
        <a:bodyPr/>
        <a:lstStyle/>
        <a:p>
          <a:r>
            <a:rPr lang="en-US" dirty="0" err="1"/>
            <a:t>Luôn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hỏi</a:t>
          </a:r>
          <a:r>
            <a:rPr lang="en-US" dirty="0"/>
            <a:t> </a:t>
          </a:r>
        </a:p>
      </dgm:t>
    </dgm:pt>
    <dgm:pt modelId="{2034765D-9565-44A6-96E5-070E6E092A53}" type="parTrans" cxnId="{8A03613A-BA7B-4CF6-B5E6-3019888F9BD9}">
      <dgm:prSet/>
      <dgm:spPr/>
      <dgm:t>
        <a:bodyPr/>
        <a:lstStyle/>
        <a:p>
          <a:endParaRPr lang="en-US"/>
        </a:p>
      </dgm:t>
    </dgm:pt>
    <dgm:pt modelId="{53E8BA8D-C536-4E64-A28A-D989DB872B03}" type="sibTrans" cxnId="{8A03613A-BA7B-4CF6-B5E6-3019888F9BD9}">
      <dgm:prSet/>
      <dgm:spPr/>
      <dgm:t>
        <a:bodyPr/>
        <a:lstStyle/>
        <a:p>
          <a:endParaRPr lang="en-US"/>
        </a:p>
      </dgm:t>
    </dgm:pt>
    <dgm:pt modelId="{F5F0F50C-C740-41AF-9C9B-042042437037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ý </a:t>
          </a:r>
          <a:r>
            <a:rPr lang="en-US" dirty="0" err="1"/>
            <a:t>nghĩa</a:t>
          </a:r>
          <a:endParaRPr lang="en-US" dirty="0"/>
        </a:p>
      </dgm:t>
    </dgm:pt>
    <dgm:pt modelId="{BB1775CE-D3FA-48C3-AD71-ED7ED66FA507}" type="parTrans" cxnId="{74D4744B-5960-4B9C-B547-BF652E8F06D5}">
      <dgm:prSet/>
      <dgm:spPr/>
      <dgm:t>
        <a:bodyPr/>
        <a:lstStyle/>
        <a:p>
          <a:endParaRPr lang="en-US"/>
        </a:p>
      </dgm:t>
    </dgm:pt>
    <dgm:pt modelId="{0A570564-DD18-49E9-B135-CC9F78E8789A}" type="sibTrans" cxnId="{74D4744B-5960-4B9C-B547-BF652E8F06D5}">
      <dgm:prSet/>
      <dgm:spPr/>
      <dgm:t>
        <a:bodyPr/>
        <a:lstStyle/>
        <a:p>
          <a:endParaRPr lang="en-US"/>
        </a:p>
      </dgm:t>
    </dgm:pt>
    <dgm:pt modelId="{BDF86DFF-92F6-4E9E-8E0E-CB4322E73E88}">
      <dgm:prSet phldrT="[Text]"/>
      <dgm:spPr/>
      <dgm:t>
        <a:bodyPr/>
        <a:lstStyle/>
        <a:p>
          <a:r>
            <a:rPr lang="en-US" dirty="0"/>
            <a:t>Trung </a:t>
          </a:r>
          <a:r>
            <a:rPr lang="en-US" dirty="0" err="1"/>
            <a:t>thực</a:t>
          </a:r>
          <a:endParaRPr lang="en-US" dirty="0"/>
        </a:p>
      </dgm:t>
    </dgm:pt>
    <dgm:pt modelId="{6B62C8C2-65E2-4D14-AFAA-0992872770D6}" type="parTrans" cxnId="{37AFCBC1-386B-470A-9130-A0A5DBC6382E}">
      <dgm:prSet/>
      <dgm:spPr/>
      <dgm:t>
        <a:bodyPr/>
        <a:lstStyle/>
        <a:p>
          <a:endParaRPr lang="en-US"/>
        </a:p>
      </dgm:t>
    </dgm:pt>
    <dgm:pt modelId="{D51D2696-7330-40BC-9F43-BD4BAD30EFC9}" type="sibTrans" cxnId="{37AFCBC1-386B-470A-9130-A0A5DBC6382E}">
      <dgm:prSet/>
      <dgm:spPr/>
      <dgm:t>
        <a:bodyPr/>
        <a:lstStyle/>
        <a:p>
          <a:endParaRPr lang="en-US"/>
        </a:p>
      </dgm:t>
    </dgm:pt>
    <dgm:pt modelId="{A830A747-A3C5-494E-80E6-9FCDC7277DE9}">
      <dgm:prSet phldrT="[Text]"/>
      <dgm:spPr/>
      <dgm:t>
        <a:bodyPr/>
        <a:lstStyle/>
        <a:p>
          <a:r>
            <a:rPr lang="en-US" dirty="0" err="1"/>
            <a:t>Đừng</a:t>
          </a:r>
          <a:r>
            <a:rPr lang="en-US" dirty="0"/>
            <a:t> </a:t>
          </a:r>
          <a:r>
            <a:rPr lang="en-US" dirty="0" err="1"/>
            <a:t>mong</a:t>
          </a:r>
          <a:r>
            <a:rPr lang="en-US" dirty="0"/>
            <a:t> </a:t>
          </a:r>
          <a:r>
            <a:rPr lang="en-US" dirty="0" err="1"/>
            <a:t>đợi</a:t>
          </a:r>
          <a:r>
            <a:rPr lang="en-US" dirty="0"/>
            <a:t> </a:t>
          </a:r>
          <a:r>
            <a:rPr lang="en-US" dirty="0" err="1"/>
            <a:t>mọi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mình</a:t>
          </a:r>
          <a:r>
            <a:rPr lang="en-US" dirty="0"/>
            <a:t> </a:t>
          </a:r>
        </a:p>
      </dgm:t>
    </dgm:pt>
    <dgm:pt modelId="{DA602173-D5F2-40DC-8DB7-D36C9BE8E47E}" type="parTrans" cxnId="{8D694DC2-11CF-4143-B2D7-C3BF6C8A12AF}">
      <dgm:prSet/>
      <dgm:spPr/>
      <dgm:t>
        <a:bodyPr/>
        <a:lstStyle/>
        <a:p>
          <a:endParaRPr lang="en-US"/>
        </a:p>
      </dgm:t>
    </dgm:pt>
    <dgm:pt modelId="{64AD6B84-2F91-43D5-B90E-87299E5E83B8}" type="sibTrans" cxnId="{8D694DC2-11CF-4143-B2D7-C3BF6C8A12AF}">
      <dgm:prSet/>
      <dgm:spPr/>
      <dgm:t>
        <a:bodyPr/>
        <a:lstStyle/>
        <a:p>
          <a:endParaRPr lang="en-US"/>
        </a:p>
      </dgm:t>
    </dgm:pt>
    <dgm:pt modelId="{C9508310-CF19-4C98-8167-3AD4E86AFEF8}" type="pres">
      <dgm:prSet presAssocID="{B72A03A0-F0D8-4405-8671-394AA9D00B4B}" presName="Name0" presStyleCnt="0">
        <dgm:presLayoutVars>
          <dgm:chMax val="7"/>
          <dgm:chPref val="7"/>
          <dgm:dir/>
        </dgm:presLayoutVars>
      </dgm:prSet>
      <dgm:spPr/>
    </dgm:pt>
    <dgm:pt modelId="{08C333C5-6163-4EEA-AC65-293C26DAF9FE}" type="pres">
      <dgm:prSet presAssocID="{B72A03A0-F0D8-4405-8671-394AA9D00B4B}" presName="Name1" presStyleCnt="0"/>
      <dgm:spPr/>
    </dgm:pt>
    <dgm:pt modelId="{471235D5-0A12-4817-B3DE-13E20AACF363}" type="pres">
      <dgm:prSet presAssocID="{B72A03A0-F0D8-4405-8671-394AA9D00B4B}" presName="cycle" presStyleCnt="0"/>
      <dgm:spPr/>
    </dgm:pt>
    <dgm:pt modelId="{EFFF60CE-7F26-4706-AB1A-44C3E7C5C2F6}" type="pres">
      <dgm:prSet presAssocID="{B72A03A0-F0D8-4405-8671-394AA9D00B4B}" presName="srcNode" presStyleLbl="node1" presStyleIdx="0" presStyleCnt="4"/>
      <dgm:spPr/>
    </dgm:pt>
    <dgm:pt modelId="{884CB899-FCAC-4648-B5AF-50707543853D}" type="pres">
      <dgm:prSet presAssocID="{B72A03A0-F0D8-4405-8671-394AA9D00B4B}" presName="conn" presStyleLbl="parChTrans1D2" presStyleIdx="0" presStyleCnt="1"/>
      <dgm:spPr/>
    </dgm:pt>
    <dgm:pt modelId="{676C16F0-4A8C-487F-B050-F7BB0486BC31}" type="pres">
      <dgm:prSet presAssocID="{B72A03A0-F0D8-4405-8671-394AA9D00B4B}" presName="extraNode" presStyleLbl="node1" presStyleIdx="0" presStyleCnt="4"/>
      <dgm:spPr/>
    </dgm:pt>
    <dgm:pt modelId="{E492431C-966E-44E2-8C23-0A044D896BDA}" type="pres">
      <dgm:prSet presAssocID="{B72A03A0-F0D8-4405-8671-394AA9D00B4B}" presName="dstNode" presStyleLbl="node1" presStyleIdx="0" presStyleCnt="4"/>
      <dgm:spPr/>
    </dgm:pt>
    <dgm:pt modelId="{7394BEEA-CF39-43AB-80E8-1EBE1D493372}" type="pres">
      <dgm:prSet presAssocID="{967BEF37-76FC-4B3B-83C2-576AC43B9C1C}" presName="text_1" presStyleLbl="node1" presStyleIdx="0" presStyleCnt="4">
        <dgm:presLayoutVars>
          <dgm:bulletEnabled val="1"/>
        </dgm:presLayoutVars>
      </dgm:prSet>
      <dgm:spPr/>
    </dgm:pt>
    <dgm:pt modelId="{6B73B4E1-5451-4E6D-9624-E88F3DF4C496}" type="pres">
      <dgm:prSet presAssocID="{967BEF37-76FC-4B3B-83C2-576AC43B9C1C}" presName="accent_1" presStyleCnt="0"/>
      <dgm:spPr/>
    </dgm:pt>
    <dgm:pt modelId="{1EADCB29-6922-42B1-9C00-FCAAF9906C91}" type="pres">
      <dgm:prSet presAssocID="{967BEF37-76FC-4B3B-83C2-576AC43B9C1C}" presName="accentRepeatNode" presStyleLbl="solidFgAcc1" presStyleIdx="0" presStyleCnt="4"/>
      <dgm:spPr/>
    </dgm:pt>
    <dgm:pt modelId="{9A9BA28E-DFAF-43F1-869F-1A3C13A618F5}" type="pres">
      <dgm:prSet presAssocID="{F5F0F50C-C740-41AF-9C9B-042042437037}" presName="text_2" presStyleLbl="node1" presStyleIdx="1" presStyleCnt="4">
        <dgm:presLayoutVars>
          <dgm:bulletEnabled val="1"/>
        </dgm:presLayoutVars>
      </dgm:prSet>
      <dgm:spPr/>
    </dgm:pt>
    <dgm:pt modelId="{14B258C2-56B5-4E27-A907-91729ADADF92}" type="pres">
      <dgm:prSet presAssocID="{F5F0F50C-C740-41AF-9C9B-042042437037}" presName="accent_2" presStyleCnt="0"/>
      <dgm:spPr/>
    </dgm:pt>
    <dgm:pt modelId="{5875ABA5-0670-4631-95CE-900432CCB5A7}" type="pres">
      <dgm:prSet presAssocID="{F5F0F50C-C740-41AF-9C9B-042042437037}" presName="accentRepeatNode" presStyleLbl="solidFgAcc1" presStyleIdx="1" presStyleCnt="4"/>
      <dgm:spPr/>
    </dgm:pt>
    <dgm:pt modelId="{623C1619-F72D-43A9-AC18-55E99836677F}" type="pres">
      <dgm:prSet presAssocID="{BDF86DFF-92F6-4E9E-8E0E-CB4322E73E88}" presName="text_3" presStyleLbl="node1" presStyleIdx="2" presStyleCnt="4">
        <dgm:presLayoutVars>
          <dgm:bulletEnabled val="1"/>
        </dgm:presLayoutVars>
      </dgm:prSet>
      <dgm:spPr/>
    </dgm:pt>
    <dgm:pt modelId="{E0AA9C8E-40AB-4443-9EF8-92D46705AA05}" type="pres">
      <dgm:prSet presAssocID="{BDF86DFF-92F6-4E9E-8E0E-CB4322E73E88}" presName="accent_3" presStyleCnt="0"/>
      <dgm:spPr/>
    </dgm:pt>
    <dgm:pt modelId="{E983723A-E971-4A4F-B29B-E408A30F844E}" type="pres">
      <dgm:prSet presAssocID="{BDF86DFF-92F6-4E9E-8E0E-CB4322E73E88}" presName="accentRepeatNode" presStyleLbl="solidFgAcc1" presStyleIdx="2" presStyleCnt="4"/>
      <dgm:spPr/>
    </dgm:pt>
    <dgm:pt modelId="{5ACD3CDE-083C-4753-8450-E9F2A88803DE}" type="pres">
      <dgm:prSet presAssocID="{A830A747-A3C5-494E-80E6-9FCDC7277DE9}" presName="text_4" presStyleLbl="node1" presStyleIdx="3" presStyleCnt="4">
        <dgm:presLayoutVars>
          <dgm:bulletEnabled val="1"/>
        </dgm:presLayoutVars>
      </dgm:prSet>
      <dgm:spPr/>
    </dgm:pt>
    <dgm:pt modelId="{DD203BBE-DE5A-4AE2-B528-96C4DE6FF7DC}" type="pres">
      <dgm:prSet presAssocID="{A830A747-A3C5-494E-80E6-9FCDC7277DE9}" presName="accent_4" presStyleCnt="0"/>
      <dgm:spPr/>
    </dgm:pt>
    <dgm:pt modelId="{7A316306-E68B-4ACF-8CCF-DC4E3EBC406A}" type="pres">
      <dgm:prSet presAssocID="{A830A747-A3C5-494E-80E6-9FCDC7277DE9}" presName="accentRepeatNode" presStyleLbl="solidFgAcc1" presStyleIdx="3" presStyleCnt="4"/>
      <dgm:spPr/>
    </dgm:pt>
  </dgm:ptLst>
  <dgm:cxnLst>
    <dgm:cxn modelId="{37AFCBC1-386B-470A-9130-A0A5DBC6382E}" srcId="{B72A03A0-F0D8-4405-8671-394AA9D00B4B}" destId="{BDF86DFF-92F6-4E9E-8E0E-CB4322E73E88}" srcOrd="2" destOrd="0" parTransId="{6B62C8C2-65E2-4D14-AFAA-0992872770D6}" sibTransId="{D51D2696-7330-40BC-9F43-BD4BAD30EFC9}"/>
    <dgm:cxn modelId="{A74DA3FA-7B0F-4ED9-93A0-0BC3528B80B5}" type="presOf" srcId="{F5F0F50C-C740-41AF-9C9B-042042437037}" destId="{9A9BA28E-DFAF-43F1-869F-1A3C13A618F5}" srcOrd="0" destOrd="0" presId="urn:microsoft.com/office/officeart/2008/layout/VerticalCurvedList"/>
    <dgm:cxn modelId="{FA8E9CD4-5545-4932-9E00-3491A8239F3F}" type="presOf" srcId="{967BEF37-76FC-4B3B-83C2-576AC43B9C1C}" destId="{7394BEEA-CF39-43AB-80E8-1EBE1D493372}" srcOrd="0" destOrd="0" presId="urn:microsoft.com/office/officeart/2008/layout/VerticalCurvedList"/>
    <dgm:cxn modelId="{8A03613A-BA7B-4CF6-B5E6-3019888F9BD9}" srcId="{B72A03A0-F0D8-4405-8671-394AA9D00B4B}" destId="{967BEF37-76FC-4B3B-83C2-576AC43B9C1C}" srcOrd="0" destOrd="0" parTransId="{2034765D-9565-44A6-96E5-070E6E092A53}" sibTransId="{53E8BA8D-C536-4E64-A28A-D989DB872B03}"/>
    <dgm:cxn modelId="{8D694DC2-11CF-4143-B2D7-C3BF6C8A12AF}" srcId="{B72A03A0-F0D8-4405-8671-394AA9D00B4B}" destId="{A830A747-A3C5-494E-80E6-9FCDC7277DE9}" srcOrd="3" destOrd="0" parTransId="{DA602173-D5F2-40DC-8DB7-D36C9BE8E47E}" sibTransId="{64AD6B84-2F91-43D5-B90E-87299E5E83B8}"/>
    <dgm:cxn modelId="{74D4744B-5960-4B9C-B547-BF652E8F06D5}" srcId="{B72A03A0-F0D8-4405-8671-394AA9D00B4B}" destId="{F5F0F50C-C740-41AF-9C9B-042042437037}" srcOrd="1" destOrd="0" parTransId="{BB1775CE-D3FA-48C3-AD71-ED7ED66FA507}" sibTransId="{0A570564-DD18-49E9-B135-CC9F78E8789A}"/>
    <dgm:cxn modelId="{57C1152D-924D-402A-A9D5-946350142E18}" type="presOf" srcId="{B72A03A0-F0D8-4405-8671-394AA9D00B4B}" destId="{C9508310-CF19-4C98-8167-3AD4E86AFEF8}" srcOrd="0" destOrd="0" presId="urn:microsoft.com/office/officeart/2008/layout/VerticalCurvedList"/>
    <dgm:cxn modelId="{C6ADCC2F-182B-499D-A583-B473E8C35991}" type="presOf" srcId="{BDF86DFF-92F6-4E9E-8E0E-CB4322E73E88}" destId="{623C1619-F72D-43A9-AC18-55E99836677F}" srcOrd="0" destOrd="0" presId="urn:microsoft.com/office/officeart/2008/layout/VerticalCurvedList"/>
    <dgm:cxn modelId="{84DAE423-D0D3-4E76-9F14-E29538C05CD7}" type="presOf" srcId="{53E8BA8D-C536-4E64-A28A-D989DB872B03}" destId="{884CB899-FCAC-4648-B5AF-50707543853D}" srcOrd="0" destOrd="0" presId="urn:microsoft.com/office/officeart/2008/layout/VerticalCurvedList"/>
    <dgm:cxn modelId="{4BB74255-F85B-4F05-A616-50CEA305E05F}" type="presOf" srcId="{A830A747-A3C5-494E-80E6-9FCDC7277DE9}" destId="{5ACD3CDE-083C-4753-8450-E9F2A88803DE}" srcOrd="0" destOrd="0" presId="urn:microsoft.com/office/officeart/2008/layout/VerticalCurvedList"/>
    <dgm:cxn modelId="{989480A5-D2E9-474C-9558-43FD85E732EC}" type="presParOf" srcId="{C9508310-CF19-4C98-8167-3AD4E86AFEF8}" destId="{08C333C5-6163-4EEA-AC65-293C26DAF9FE}" srcOrd="0" destOrd="0" presId="urn:microsoft.com/office/officeart/2008/layout/VerticalCurvedList"/>
    <dgm:cxn modelId="{E741D3C4-5398-46FE-8369-7C991A113A5E}" type="presParOf" srcId="{08C333C5-6163-4EEA-AC65-293C26DAF9FE}" destId="{471235D5-0A12-4817-B3DE-13E20AACF363}" srcOrd="0" destOrd="0" presId="urn:microsoft.com/office/officeart/2008/layout/VerticalCurvedList"/>
    <dgm:cxn modelId="{FE9C88FA-8626-4C65-8974-7B725CEF2F9C}" type="presParOf" srcId="{471235D5-0A12-4817-B3DE-13E20AACF363}" destId="{EFFF60CE-7F26-4706-AB1A-44C3E7C5C2F6}" srcOrd="0" destOrd="0" presId="urn:microsoft.com/office/officeart/2008/layout/VerticalCurvedList"/>
    <dgm:cxn modelId="{354B9494-9CD4-4FEE-B5C2-19B75B5B02BC}" type="presParOf" srcId="{471235D5-0A12-4817-B3DE-13E20AACF363}" destId="{884CB899-FCAC-4648-B5AF-50707543853D}" srcOrd="1" destOrd="0" presId="urn:microsoft.com/office/officeart/2008/layout/VerticalCurvedList"/>
    <dgm:cxn modelId="{88BA0C8C-D420-42F0-B462-E267AB449739}" type="presParOf" srcId="{471235D5-0A12-4817-B3DE-13E20AACF363}" destId="{676C16F0-4A8C-487F-B050-F7BB0486BC31}" srcOrd="2" destOrd="0" presId="urn:microsoft.com/office/officeart/2008/layout/VerticalCurvedList"/>
    <dgm:cxn modelId="{856662E7-F231-4093-A210-2F7536F8622D}" type="presParOf" srcId="{471235D5-0A12-4817-B3DE-13E20AACF363}" destId="{E492431C-966E-44E2-8C23-0A044D896BDA}" srcOrd="3" destOrd="0" presId="urn:microsoft.com/office/officeart/2008/layout/VerticalCurvedList"/>
    <dgm:cxn modelId="{091EB228-45CA-4633-983E-6372B113236C}" type="presParOf" srcId="{08C333C5-6163-4EEA-AC65-293C26DAF9FE}" destId="{7394BEEA-CF39-43AB-80E8-1EBE1D493372}" srcOrd="1" destOrd="0" presId="urn:microsoft.com/office/officeart/2008/layout/VerticalCurvedList"/>
    <dgm:cxn modelId="{917D912E-7C22-45A5-B404-106A2AD8476F}" type="presParOf" srcId="{08C333C5-6163-4EEA-AC65-293C26DAF9FE}" destId="{6B73B4E1-5451-4E6D-9624-E88F3DF4C496}" srcOrd="2" destOrd="0" presId="urn:microsoft.com/office/officeart/2008/layout/VerticalCurvedList"/>
    <dgm:cxn modelId="{AC15B1A6-F184-43C3-9B71-41B4BD653CF9}" type="presParOf" srcId="{6B73B4E1-5451-4E6D-9624-E88F3DF4C496}" destId="{1EADCB29-6922-42B1-9C00-FCAAF9906C91}" srcOrd="0" destOrd="0" presId="urn:microsoft.com/office/officeart/2008/layout/VerticalCurvedList"/>
    <dgm:cxn modelId="{A9308354-849F-42F2-B855-2B92B968BAC9}" type="presParOf" srcId="{08C333C5-6163-4EEA-AC65-293C26DAF9FE}" destId="{9A9BA28E-DFAF-43F1-869F-1A3C13A618F5}" srcOrd="3" destOrd="0" presId="urn:microsoft.com/office/officeart/2008/layout/VerticalCurvedList"/>
    <dgm:cxn modelId="{CF72F487-7F97-42D2-84F3-DF7A5C00B166}" type="presParOf" srcId="{08C333C5-6163-4EEA-AC65-293C26DAF9FE}" destId="{14B258C2-56B5-4E27-A907-91729ADADF92}" srcOrd="4" destOrd="0" presId="urn:microsoft.com/office/officeart/2008/layout/VerticalCurvedList"/>
    <dgm:cxn modelId="{4A3157CC-AD38-4052-8322-55AE7A4FA890}" type="presParOf" srcId="{14B258C2-56B5-4E27-A907-91729ADADF92}" destId="{5875ABA5-0670-4631-95CE-900432CCB5A7}" srcOrd="0" destOrd="0" presId="urn:microsoft.com/office/officeart/2008/layout/VerticalCurvedList"/>
    <dgm:cxn modelId="{6C445062-0D91-4622-BC6C-26E3E934F3A5}" type="presParOf" srcId="{08C333C5-6163-4EEA-AC65-293C26DAF9FE}" destId="{623C1619-F72D-43A9-AC18-55E99836677F}" srcOrd="5" destOrd="0" presId="urn:microsoft.com/office/officeart/2008/layout/VerticalCurvedList"/>
    <dgm:cxn modelId="{7979CCC4-7719-4E19-8D1C-9C43966D9BC1}" type="presParOf" srcId="{08C333C5-6163-4EEA-AC65-293C26DAF9FE}" destId="{E0AA9C8E-40AB-4443-9EF8-92D46705AA05}" srcOrd="6" destOrd="0" presId="urn:microsoft.com/office/officeart/2008/layout/VerticalCurvedList"/>
    <dgm:cxn modelId="{618EE2E2-6791-489A-9F2C-4384B87C6906}" type="presParOf" srcId="{E0AA9C8E-40AB-4443-9EF8-92D46705AA05}" destId="{E983723A-E971-4A4F-B29B-E408A30F844E}" srcOrd="0" destOrd="0" presId="urn:microsoft.com/office/officeart/2008/layout/VerticalCurvedList"/>
    <dgm:cxn modelId="{5BEEC771-EA51-4ACD-B0F6-4665AEB40142}" type="presParOf" srcId="{08C333C5-6163-4EEA-AC65-293C26DAF9FE}" destId="{5ACD3CDE-083C-4753-8450-E9F2A88803DE}" srcOrd="7" destOrd="0" presId="urn:microsoft.com/office/officeart/2008/layout/VerticalCurvedList"/>
    <dgm:cxn modelId="{B11677CF-A96A-491C-BB72-03227D69B259}" type="presParOf" srcId="{08C333C5-6163-4EEA-AC65-293C26DAF9FE}" destId="{DD203BBE-DE5A-4AE2-B528-96C4DE6FF7DC}" srcOrd="8" destOrd="0" presId="urn:microsoft.com/office/officeart/2008/layout/VerticalCurvedList"/>
    <dgm:cxn modelId="{C8C19E35-0AD2-448A-A2B1-55FEF112B175}" type="presParOf" srcId="{DD203BBE-DE5A-4AE2-B528-96C4DE6FF7DC}" destId="{7A316306-E68B-4ACF-8CCF-DC4E3EBC40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5F1B4-AE44-4077-BA74-EA0B6162E7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976521C-9D1C-474D-9299-B62B97D9ED7A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r>
            <a:rPr lang="en-US" dirty="0"/>
            <a:t>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tả</a:t>
          </a:r>
          <a:endParaRPr lang="en-US" dirty="0"/>
        </a:p>
      </dgm:t>
    </dgm:pt>
    <dgm:pt modelId="{9ED0A015-B86B-4248-8271-979439C23563}" type="parTrans" cxnId="{72439076-D00B-4510-94B8-E383585AF099}">
      <dgm:prSet/>
      <dgm:spPr/>
      <dgm:t>
        <a:bodyPr/>
        <a:lstStyle/>
        <a:p>
          <a:endParaRPr lang="en-US"/>
        </a:p>
      </dgm:t>
    </dgm:pt>
    <dgm:pt modelId="{E276A130-675F-4996-8AFC-922798941BDE}" type="sibTrans" cxnId="{72439076-D00B-4510-94B8-E383585AF099}">
      <dgm:prSet/>
      <dgm:spPr/>
      <dgm:t>
        <a:bodyPr/>
        <a:lstStyle/>
        <a:p>
          <a:endParaRPr lang="en-US"/>
        </a:p>
      </dgm:t>
    </dgm:pt>
    <dgm:pt modelId="{331A0ADB-B47F-4B7E-BAD3-E9267BCF814B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</a:p>
      </dgm:t>
    </dgm:pt>
    <dgm:pt modelId="{FC23E41F-37C2-4196-9E85-4321BEE0DB3D}" type="parTrans" cxnId="{8BC61E95-3567-4DDB-A828-1B073A429C7A}">
      <dgm:prSet/>
      <dgm:spPr/>
      <dgm:t>
        <a:bodyPr/>
        <a:lstStyle/>
        <a:p>
          <a:endParaRPr lang="en-US"/>
        </a:p>
      </dgm:t>
    </dgm:pt>
    <dgm:pt modelId="{332349DA-DDA4-45FA-9A67-E0B887102F14}" type="sibTrans" cxnId="{8BC61E95-3567-4DDB-A828-1B073A429C7A}">
      <dgm:prSet/>
      <dgm:spPr/>
      <dgm:t>
        <a:bodyPr/>
        <a:lstStyle/>
        <a:p>
          <a:endParaRPr lang="en-US"/>
        </a:p>
      </dgm:t>
    </dgm:pt>
    <dgm:pt modelId="{39AE6B9F-B64F-474F-9507-3FA637558C4F}">
      <dgm:prSet phldrT="[Text]"/>
      <dgm:spPr/>
      <dgm:t>
        <a:bodyPr/>
        <a:lstStyle/>
        <a:p>
          <a:r>
            <a:rPr lang="en-US" dirty="0" err="1"/>
            <a:t>Đủ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tin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endParaRPr lang="en-US" dirty="0"/>
        </a:p>
      </dgm:t>
    </dgm:pt>
    <dgm:pt modelId="{761473D5-054B-4EF2-9082-5882B77D15D5}" type="parTrans" cxnId="{0B019003-AB9B-46A1-9476-1B0ADB619612}">
      <dgm:prSet/>
      <dgm:spPr/>
      <dgm:t>
        <a:bodyPr/>
        <a:lstStyle/>
        <a:p>
          <a:endParaRPr lang="en-US"/>
        </a:p>
      </dgm:t>
    </dgm:pt>
    <dgm:pt modelId="{C068A0BC-CAC2-4293-9CC3-919048138BF1}" type="sibTrans" cxnId="{0B019003-AB9B-46A1-9476-1B0ADB619612}">
      <dgm:prSet/>
      <dgm:spPr/>
      <dgm:t>
        <a:bodyPr/>
        <a:lstStyle/>
        <a:p>
          <a:endParaRPr lang="en-US"/>
        </a:p>
      </dgm:t>
    </dgm:pt>
    <dgm:pt modelId="{AC8175BF-5497-49D8-A832-8D8612C90702}">
      <dgm:prSet phldrT="[Text]"/>
      <dgm:spPr/>
      <dgm:t>
        <a:bodyPr/>
        <a:lstStyle/>
        <a:p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8E392C4C-BA37-4CA9-A956-063B24989736}" type="parTrans" cxnId="{41F71323-B9A6-4BD9-A2DA-B660E5C753E3}">
      <dgm:prSet/>
      <dgm:spPr/>
      <dgm:t>
        <a:bodyPr/>
        <a:lstStyle/>
        <a:p>
          <a:endParaRPr lang="en-US"/>
        </a:p>
      </dgm:t>
    </dgm:pt>
    <dgm:pt modelId="{EC28E9CC-96F6-4916-B7D3-4E621FD2552D}" type="sibTrans" cxnId="{41F71323-B9A6-4BD9-A2DA-B660E5C753E3}">
      <dgm:prSet/>
      <dgm:spPr/>
      <dgm:t>
        <a:bodyPr/>
        <a:lstStyle/>
        <a:p>
          <a:endParaRPr lang="en-US"/>
        </a:p>
      </dgm:t>
    </dgm:pt>
    <dgm:pt modelId="{6AFFB5B4-4E3D-4E38-9D0B-3B146F4D94A8}" type="pres">
      <dgm:prSet presAssocID="{8C85F1B4-AE44-4077-BA74-EA0B6162E7B1}" presName="Name0" presStyleCnt="0">
        <dgm:presLayoutVars>
          <dgm:chMax val="7"/>
          <dgm:chPref val="7"/>
          <dgm:dir/>
        </dgm:presLayoutVars>
      </dgm:prSet>
      <dgm:spPr/>
    </dgm:pt>
    <dgm:pt modelId="{93F611F0-53A2-42B5-8265-B27A50360218}" type="pres">
      <dgm:prSet presAssocID="{8C85F1B4-AE44-4077-BA74-EA0B6162E7B1}" presName="Name1" presStyleCnt="0"/>
      <dgm:spPr/>
    </dgm:pt>
    <dgm:pt modelId="{F1C5F693-CF13-4F47-8040-6039E37F64C2}" type="pres">
      <dgm:prSet presAssocID="{8C85F1B4-AE44-4077-BA74-EA0B6162E7B1}" presName="cycle" presStyleCnt="0"/>
      <dgm:spPr/>
    </dgm:pt>
    <dgm:pt modelId="{943208EA-B100-4382-81AE-639A7149E145}" type="pres">
      <dgm:prSet presAssocID="{8C85F1B4-AE44-4077-BA74-EA0B6162E7B1}" presName="srcNode" presStyleLbl="node1" presStyleIdx="0" presStyleCnt="4"/>
      <dgm:spPr/>
    </dgm:pt>
    <dgm:pt modelId="{66BFF0F0-D487-4160-B116-6DCF9BF3D205}" type="pres">
      <dgm:prSet presAssocID="{8C85F1B4-AE44-4077-BA74-EA0B6162E7B1}" presName="conn" presStyleLbl="parChTrans1D2" presStyleIdx="0" presStyleCnt="1"/>
      <dgm:spPr/>
    </dgm:pt>
    <dgm:pt modelId="{AD94143E-C825-4DD8-A493-7B919EB8B6E8}" type="pres">
      <dgm:prSet presAssocID="{8C85F1B4-AE44-4077-BA74-EA0B6162E7B1}" presName="extraNode" presStyleLbl="node1" presStyleIdx="0" presStyleCnt="4"/>
      <dgm:spPr/>
    </dgm:pt>
    <dgm:pt modelId="{F30C6D19-ADAB-4A9D-8855-AE22D08AA647}" type="pres">
      <dgm:prSet presAssocID="{8C85F1B4-AE44-4077-BA74-EA0B6162E7B1}" presName="dstNode" presStyleLbl="node1" presStyleIdx="0" presStyleCnt="4"/>
      <dgm:spPr/>
    </dgm:pt>
    <dgm:pt modelId="{3E30547E-389B-4551-9E6F-4497359072C1}" type="pres">
      <dgm:prSet presAssocID="{7976521C-9D1C-474D-9299-B62B97D9ED7A}" presName="text_1" presStyleLbl="node1" presStyleIdx="0" presStyleCnt="4">
        <dgm:presLayoutVars>
          <dgm:bulletEnabled val="1"/>
        </dgm:presLayoutVars>
      </dgm:prSet>
      <dgm:spPr/>
    </dgm:pt>
    <dgm:pt modelId="{0F5D3A11-3112-41D4-817F-3DD05D1CCBB0}" type="pres">
      <dgm:prSet presAssocID="{7976521C-9D1C-474D-9299-B62B97D9ED7A}" presName="accent_1" presStyleCnt="0"/>
      <dgm:spPr/>
    </dgm:pt>
    <dgm:pt modelId="{E4DC5042-1679-4C9D-9D53-BCF81C2B2A4D}" type="pres">
      <dgm:prSet presAssocID="{7976521C-9D1C-474D-9299-B62B97D9ED7A}" presName="accentRepeatNode" presStyleLbl="solidFgAcc1" presStyleIdx="0" presStyleCnt="4"/>
      <dgm:spPr/>
    </dgm:pt>
    <dgm:pt modelId="{FD952C8B-5493-4B48-B0C9-F6F093C92100}" type="pres">
      <dgm:prSet presAssocID="{331A0ADB-B47F-4B7E-BAD3-E9267BCF814B}" presName="text_2" presStyleLbl="node1" presStyleIdx="1" presStyleCnt="4">
        <dgm:presLayoutVars>
          <dgm:bulletEnabled val="1"/>
        </dgm:presLayoutVars>
      </dgm:prSet>
      <dgm:spPr/>
    </dgm:pt>
    <dgm:pt modelId="{09D9E42B-F793-48A9-BDA2-74372341B8D4}" type="pres">
      <dgm:prSet presAssocID="{331A0ADB-B47F-4B7E-BAD3-E9267BCF814B}" presName="accent_2" presStyleCnt="0"/>
      <dgm:spPr/>
    </dgm:pt>
    <dgm:pt modelId="{A22026AC-FF28-409A-B436-4E5CAA48297D}" type="pres">
      <dgm:prSet presAssocID="{331A0ADB-B47F-4B7E-BAD3-E9267BCF814B}" presName="accentRepeatNode" presStyleLbl="solidFgAcc1" presStyleIdx="1" presStyleCnt="4"/>
      <dgm:spPr/>
    </dgm:pt>
    <dgm:pt modelId="{38A512CB-28F3-4564-B23F-0542C4E77788}" type="pres">
      <dgm:prSet presAssocID="{39AE6B9F-B64F-474F-9507-3FA637558C4F}" presName="text_3" presStyleLbl="node1" presStyleIdx="2" presStyleCnt="4">
        <dgm:presLayoutVars>
          <dgm:bulletEnabled val="1"/>
        </dgm:presLayoutVars>
      </dgm:prSet>
      <dgm:spPr/>
    </dgm:pt>
    <dgm:pt modelId="{0A5040CA-8311-4DC7-A686-DFE9423016F7}" type="pres">
      <dgm:prSet presAssocID="{39AE6B9F-B64F-474F-9507-3FA637558C4F}" presName="accent_3" presStyleCnt="0"/>
      <dgm:spPr/>
    </dgm:pt>
    <dgm:pt modelId="{70E6DC66-D050-4823-B5B2-0F59C9C054DD}" type="pres">
      <dgm:prSet presAssocID="{39AE6B9F-B64F-474F-9507-3FA637558C4F}" presName="accentRepeatNode" presStyleLbl="solidFgAcc1" presStyleIdx="2" presStyleCnt="4"/>
      <dgm:spPr/>
    </dgm:pt>
    <dgm:pt modelId="{E0E10DBF-18B9-4FAF-AC8D-272AEC2AA909}" type="pres">
      <dgm:prSet presAssocID="{AC8175BF-5497-49D8-A832-8D8612C90702}" presName="text_4" presStyleLbl="node1" presStyleIdx="3" presStyleCnt="4">
        <dgm:presLayoutVars>
          <dgm:bulletEnabled val="1"/>
        </dgm:presLayoutVars>
      </dgm:prSet>
      <dgm:spPr/>
    </dgm:pt>
    <dgm:pt modelId="{CF6E66F4-3E0D-4182-AF25-B8B16DE965C4}" type="pres">
      <dgm:prSet presAssocID="{AC8175BF-5497-49D8-A832-8D8612C90702}" presName="accent_4" presStyleCnt="0"/>
      <dgm:spPr/>
    </dgm:pt>
    <dgm:pt modelId="{0B85D99D-8434-46B2-8B40-B3BEC477EDE0}" type="pres">
      <dgm:prSet presAssocID="{AC8175BF-5497-49D8-A832-8D8612C90702}" presName="accentRepeatNode" presStyleLbl="solidFgAcc1" presStyleIdx="3" presStyleCnt="4"/>
      <dgm:spPr/>
    </dgm:pt>
  </dgm:ptLst>
  <dgm:cxnLst>
    <dgm:cxn modelId="{72439076-D00B-4510-94B8-E383585AF099}" srcId="{8C85F1B4-AE44-4077-BA74-EA0B6162E7B1}" destId="{7976521C-9D1C-474D-9299-B62B97D9ED7A}" srcOrd="0" destOrd="0" parTransId="{9ED0A015-B86B-4248-8271-979439C23563}" sibTransId="{E276A130-675F-4996-8AFC-922798941BDE}"/>
    <dgm:cxn modelId="{22463BF8-F676-4A61-8A32-2F171B854C6D}" type="presOf" srcId="{E276A130-675F-4996-8AFC-922798941BDE}" destId="{66BFF0F0-D487-4160-B116-6DCF9BF3D205}" srcOrd="0" destOrd="0" presId="urn:microsoft.com/office/officeart/2008/layout/VerticalCurvedList"/>
    <dgm:cxn modelId="{BB00DCE1-24B0-4847-979E-49DA8DBC5A19}" type="presOf" srcId="{AC8175BF-5497-49D8-A832-8D8612C90702}" destId="{E0E10DBF-18B9-4FAF-AC8D-272AEC2AA909}" srcOrd="0" destOrd="0" presId="urn:microsoft.com/office/officeart/2008/layout/VerticalCurvedList"/>
    <dgm:cxn modelId="{8DA4476E-FD86-43FE-A841-72BEF68C3A3C}" type="presOf" srcId="{39AE6B9F-B64F-474F-9507-3FA637558C4F}" destId="{38A512CB-28F3-4564-B23F-0542C4E77788}" srcOrd="0" destOrd="0" presId="urn:microsoft.com/office/officeart/2008/layout/VerticalCurvedList"/>
    <dgm:cxn modelId="{0B019003-AB9B-46A1-9476-1B0ADB619612}" srcId="{8C85F1B4-AE44-4077-BA74-EA0B6162E7B1}" destId="{39AE6B9F-B64F-474F-9507-3FA637558C4F}" srcOrd="2" destOrd="0" parTransId="{761473D5-054B-4EF2-9082-5882B77D15D5}" sibTransId="{C068A0BC-CAC2-4293-9CC3-919048138BF1}"/>
    <dgm:cxn modelId="{8BC61E95-3567-4DDB-A828-1B073A429C7A}" srcId="{8C85F1B4-AE44-4077-BA74-EA0B6162E7B1}" destId="{331A0ADB-B47F-4B7E-BAD3-E9267BCF814B}" srcOrd="1" destOrd="0" parTransId="{FC23E41F-37C2-4196-9E85-4321BEE0DB3D}" sibTransId="{332349DA-DDA4-45FA-9A67-E0B887102F14}"/>
    <dgm:cxn modelId="{6925B93A-D498-465B-917E-C3311B066C94}" type="presOf" srcId="{7976521C-9D1C-474D-9299-B62B97D9ED7A}" destId="{3E30547E-389B-4551-9E6F-4497359072C1}" srcOrd="0" destOrd="0" presId="urn:microsoft.com/office/officeart/2008/layout/VerticalCurvedList"/>
    <dgm:cxn modelId="{7D5833DE-6479-4D75-8D60-736A2E1792FC}" type="presOf" srcId="{8C85F1B4-AE44-4077-BA74-EA0B6162E7B1}" destId="{6AFFB5B4-4E3D-4E38-9D0B-3B146F4D94A8}" srcOrd="0" destOrd="0" presId="urn:microsoft.com/office/officeart/2008/layout/VerticalCurvedList"/>
    <dgm:cxn modelId="{41F71323-B9A6-4BD9-A2DA-B660E5C753E3}" srcId="{8C85F1B4-AE44-4077-BA74-EA0B6162E7B1}" destId="{AC8175BF-5497-49D8-A832-8D8612C90702}" srcOrd="3" destOrd="0" parTransId="{8E392C4C-BA37-4CA9-A956-063B24989736}" sibTransId="{EC28E9CC-96F6-4916-B7D3-4E621FD2552D}"/>
    <dgm:cxn modelId="{7D47F6D6-925A-4E44-BA46-3E13F717F897}" type="presOf" srcId="{331A0ADB-B47F-4B7E-BAD3-E9267BCF814B}" destId="{FD952C8B-5493-4B48-B0C9-F6F093C92100}" srcOrd="0" destOrd="0" presId="urn:microsoft.com/office/officeart/2008/layout/VerticalCurvedList"/>
    <dgm:cxn modelId="{20732A26-EC54-43FC-A6CA-C631D776AA3F}" type="presParOf" srcId="{6AFFB5B4-4E3D-4E38-9D0B-3B146F4D94A8}" destId="{93F611F0-53A2-42B5-8265-B27A50360218}" srcOrd="0" destOrd="0" presId="urn:microsoft.com/office/officeart/2008/layout/VerticalCurvedList"/>
    <dgm:cxn modelId="{4A1AD6B4-F01E-461B-94B0-FD5EE14B3B24}" type="presParOf" srcId="{93F611F0-53A2-42B5-8265-B27A50360218}" destId="{F1C5F693-CF13-4F47-8040-6039E37F64C2}" srcOrd="0" destOrd="0" presId="urn:microsoft.com/office/officeart/2008/layout/VerticalCurvedList"/>
    <dgm:cxn modelId="{E3A2B4F0-B64C-45BA-A405-E0EBC21F09DA}" type="presParOf" srcId="{F1C5F693-CF13-4F47-8040-6039E37F64C2}" destId="{943208EA-B100-4382-81AE-639A7149E145}" srcOrd="0" destOrd="0" presId="urn:microsoft.com/office/officeart/2008/layout/VerticalCurvedList"/>
    <dgm:cxn modelId="{53015AB4-2A7C-4BC4-8DED-C66F1DDD7512}" type="presParOf" srcId="{F1C5F693-CF13-4F47-8040-6039E37F64C2}" destId="{66BFF0F0-D487-4160-B116-6DCF9BF3D205}" srcOrd="1" destOrd="0" presId="urn:microsoft.com/office/officeart/2008/layout/VerticalCurvedList"/>
    <dgm:cxn modelId="{F62C6DA1-B2B2-43FD-A213-8014E99A0D2D}" type="presParOf" srcId="{F1C5F693-CF13-4F47-8040-6039E37F64C2}" destId="{AD94143E-C825-4DD8-A493-7B919EB8B6E8}" srcOrd="2" destOrd="0" presId="urn:microsoft.com/office/officeart/2008/layout/VerticalCurvedList"/>
    <dgm:cxn modelId="{5E9AF69E-8EF4-4B0B-9C04-1B9D7F22C671}" type="presParOf" srcId="{F1C5F693-CF13-4F47-8040-6039E37F64C2}" destId="{F30C6D19-ADAB-4A9D-8855-AE22D08AA647}" srcOrd="3" destOrd="0" presId="urn:microsoft.com/office/officeart/2008/layout/VerticalCurvedList"/>
    <dgm:cxn modelId="{6D4844C7-7111-4ACA-9668-5B3ABFD2B865}" type="presParOf" srcId="{93F611F0-53A2-42B5-8265-B27A50360218}" destId="{3E30547E-389B-4551-9E6F-4497359072C1}" srcOrd="1" destOrd="0" presId="urn:microsoft.com/office/officeart/2008/layout/VerticalCurvedList"/>
    <dgm:cxn modelId="{E5DA558B-1BC5-4A18-BAD9-F49E920ECD89}" type="presParOf" srcId="{93F611F0-53A2-42B5-8265-B27A50360218}" destId="{0F5D3A11-3112-41D4-817F-3DD05D1CCBB0}" srcOrd="2" destOrd="0" presId="urn:microsoft.com/office/officeart/2008/layout/VerticalCurvedList"/>
    <dgm:cxn modelId="{98C80E4C-938D-4A4A-B42F-57F9D5AED500}" type="presParOf" srcId="{0F5D3A11-3112-41D4-817F-3DD05D1CCBB0}" destId="{E4DC5042-1679-4C9D-9D53-BCF81C2B2A4D}" srcOrd="0" destOrd="0" presId="urn:microsoft.com/office/officeart/2008/layout/VerticalCurvedList"/>
    <dgm:cxn modelId="{654B98AB-4F54-4537-86A2-ABA35CF3A0BD}" type="presParOf" srcId="{93F611F0-53A2-42B5-8265-B27A50360218}" destId="{FD952C8B-5493-4B48-B0C9-F6F093C92100}" srcOrd="3" destOrd="0" presId="urn:microsoft.com/office/officeart/2008/layout/VerticalCurvedList"/>
    <dgm:cxn modelId="{3C7A51EB-4698-4622-B2E8-E1E47CAE8ECB}" type="presParOf" srcId="{93F611F0-53A2-42B5-8265-B27A50360218}" destId="{09D9E42B-F793-48A9-BDA2-74372341B8D4}" srcOrd="4" destOrd="0" presId="urn:microsoft.com/office/officeart/2008/layout/VerticalCurvedList"/>
    <dgm:cxn modelId="{AFB78787-473F-443A-9EE0-1F3DBA9A4A4F}" type="presParOf" srcId="{09D9E42B-F793-48A9-BDA2-74372341B8D4}" destId="{A22026AC-FF28-409A-B436-4E5CAA48297D}" srcOrd="0" destOrd="0" presId="urn:microsoft.com/office/officeart/2008/layout/VerticalCurvedList"/>
    <dgm:cxn modelId="{75F395F4-CF30-44D8-B6BF-4C213615E2CC}" type="presParOf" srcId="{93F611F0-53A2-42B5-8265-B27A50360218}" destId="{38A512CB-28F3-4564-B23F-0542C4E77788}" srcOrd="5" destOrd="0" presId="urn:microsoft.com/office/officeart/2008/layout/VerticalCurvedList"/>
    <dgm:cxn modelId="{94D3DF68-5814-476C-8561-6733BE20301A}" type="presParOf" srcId="{93F611F0-53A2-42B5-8265-B27A50360218}" destId="{0A5040CA-8311-4DC7-A686-DFE9423016F7}" srcOrd="6" destOrd="0" presId="urn:microsoft.com/office/officeart/2008/layout/VerticalCurvedList"/>
    <dgm:cxn modelId="{55A2B137-90AD-44B0-A957-696A1E6C44F7}" type="presParOf" srcId="{0A5040CA-8311-4DC7-A686-DFE9423016F7}" destId="{70E6DC66-D050-4823-B5B2-0F59C9C054DD}" srcOrd="0" destOrd="0" presId="urn:microsoft.com/office/officeart/2008/layout/VerticalCurvedList"/>
    <dgm:cxn modelId="{5FEB61C9-5412-48F5-A88C-401E9ACF7F6F}" type="presParOf" srcId="{93F611F0-53A2-42B5-8265-B27A50360218}" destId="{E0E10DBF-18B9-4FAF-AC8D-272AEC2AA909}" srcOrd="7" destOrd="0" presId="urn:microsoft.com/office/officeart/2008/layout/VerticalCurvedList"/>
    <dgm:cxn modelId="{39DF14E7-8E51-4C6A-9CA8-0F94FE8D6D59}" type="presParOf" srcId="{93F611F0-53A2-42B5-8265-B27A50360218}" destId="{CF6E66F4-3E0D-4182-AF25-B8B16DE965C4}" srcOrd="8" destOrd="0" presId="urn:microsoft.com/office/officeart/2008/layout/VerticalCurvedList"/>
    <dgm:cxn modelId="{1E6FD6FD-E502-4BED-8906-2C38CDB26452}" type="presParOf" srcId="{CF6E66F4-3E0D-4182-AF25-B8B16DE965C4}" destId="{0B85D99D-8434-46B2-8B40-B3BEC477ED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32A07D-C4BF-4622-B8C5-FF8EF27833A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523C5-FFA7-46D2-812A-DEAB54E6BA93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dàng</a:t>
          </a:r>
          <a:endParaRPr lang="en-US" dirty="0"/>
        </a:p>
      </dgm:t>
    </dgm:pt>
    <dgm:pt modelId="{B0330541-D741-4DDE-9166-901C02434B2B}" type="parTrans" cxnId="{CD7A99BB-E933-4B73-8DCF-09EC490C117D}">
      <dgm:prSet/>
      <dgm:spPr/>
      <dgm:t>
        <a:bodyPr/>
        <a:lstStyle/>
        <a:p>
          <a:endParaRPr lang="en-US"/>
        </a:p>
      </dgm:t>
    </dgm:pt>
    <dgm:pt modelId="{A44393FA-CAB2-478A-8E70-C9D3205C8CC4}" type="sibTrans" cxnId="{CD7A99BB-E933-4B73-8DCF-09EC490C117D}">
      <dgm:prSet/>
      <dgm:spPr/>
      <dgm:t>
        <a:bodyPr/>
        <a:lstStyle/>
        <a:p>
          <a:endParaRPr lang="en-US"/>
        </a:p>
      </dgm:t>
    </dgm:pt>
    <dgm:pt modelId="{6AA54FC6-F2BC-43C6-9E48-8A108142F68D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thách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, </a:t>
          </a:r>
          <a:r>
            <a:rPr lang="en-US" dirty="0" err="1"/>
            <a:t>đòi</a:t>
          </a:r>
          <a:r>
            <a:rPr lang="en-US" dirty="0"/>
            <a:t> </a:t>
          </a:r>
          <a:r>
            <a:rPr lang="en-US" dirty="0" err="1"/>
            <a:t>hỏi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ít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nội</a:t>
          </a:r>
          <a:r>
            <a:rPr lang="en-US" dirty="0"/>
            <a:t> dung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D204663C-14BF-47FD-BD47-6804BE958F4C}" type="parTrans" cxnId="{54199959-AEBB-4EDE-AB6F-7DAB48F04245}">
      <dgm:prSet/>
      <dgm:spPr/>
      <dgm:t>
        <a:bodyPr/>
        <a:lstStyle/>
        <a:p>
          <a:endParaRPr lang="en-US"/>
        </a:p>
      </dgm:t>
    </dgm:pt>
    <dgm:pt modelId="{0F770568-CC2A-445E-9A90-0DB019622378}" type="sibTrans" cxnId="{54199959-AEBB-4EDE-AB6F-7DAB48F04245}">
      <dgm:prSet/>
      <dgm:spPr/>
      <dgm:t>
        <a:bodyPr/>
        <a:lstStyle/>
        <a:p>
          <a:endParaRPr lang="en-US"/>
        </a:p>
      </dgm:t>
    </dgm:pt>
    <dgm:pt modelId="{F5F5B0EB-9121-483E-BC94-B1059F1CE7E7}" type="pres">
      <dgm:prSet presAssocID="{BA32A07D-C4BF-4622-B8C5-FF8EF27833AD}" presName="compositeShape" presStyleCnt="0">
        <dgm:presLayoutVars>
          <dgm:chMax val="2"/>
          <dgm:dir/>
          <dgm:resizeHandles val="exact"/>
        </dgm:presLayoutVars>
      </dgm:prSet>
      <dgm:spPr/>
    </dgm:pt>
    <dgm:pt modelId="{E12D88E5-B6DA-4C84-A29A-48FB7E5F1F73}" type="pres">
      <dgm:prSet presAssocID="{BA32A07D-C4BF-4622-B8C5-FF8EF27833AD}" presName="divider" presStyleLbl="fgShp" presStyleIdx="0" presStyleCnt="1"/>
      <dgm:spPr/>
    </dgm:pt>
    <dgm:pt modelId="{38A5D967-D745-461C-852C-AE36F8CB2AE5}" type="pres">
      <dgm:prSet presAssocID="{2AC523C5-FFA7-46D2-812A-DEAB54E6BA93}" presName="downArrow" presStyleLbl="node1" presStyleIdx="0" presStyleCnt="2"/>
      <dgm:spPr/>
    </dgm:pt>
    <dgm:pt modelId="{0B2C762E-413B-4AD4-9792-7286702E03D1}" type="pres">
      <dgm:prSet presAssocID="{2AC523C5-FFA7-46D2-812A-DEAB54E6BA93}" presName="downArrowText" presStyleLbl="revTx" presStyleIdx="0" presStyleCnt="2">
        <dgm:presLayoutVars>
          <dgm:bulletEnabled val="1"/>
        </dgm:presLayoutVars>
      </dgm:prSet>
      <dgm:spPr/>
    </dgm:pt>
    <dgm:pt modelId="{5CC7DF28-51EB-48D2-A6D6-DBCC512143F0}" type="pres">
      <dgm:prSet presAssocID="{6AA54FC6-F2BC-43C6-9E48-8A108142F68D}" presName="upArrow" presStyleLbl="node1" presStyleIdx="1" presStyleCnt="2"/>
      <dgm:spPr/>
    </dgm:pt>
    <dgm:pt modelId="{07132C75-3E58-44E5-9C6E-A42CE5C3F975}" type="pres">
      <dgm:prSet presAssocID="{6AA54FC6-F2BC-43C6-9E48-8A108142F68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918CA2B-9F75-4DBD-B4E4-D04547A4FB16}" type="presOf" srcId="{6AA54FC6-F2BC-43C6-9E48-8A108142F68D}" destId="{07132C75-3E58-44E5-9C6E-A42CE5C3F975}" srcOrd="0" destOrd="0" presId="urn:microsoft.com/office/officeart/2005/8/layout/arrow3"/>
    <dgm:cxn modelId="{CD7A99BB-E933-4B73-8DCF-09EC490C117D}" srcId="{BA32A07D-C4BF-4622-B8C5-FF8EF27833AD}" destId="{2AC523C5-FFA7-46D2-812A-DEAB54E6BA93}" srcOrd="0" destOrd="0" parTransId="{B0330541-D741-4DDE-9166-901C02434B2B}" sibTransId="{A44393FA-CAB2-478A-8E70-C9D3205C8CC4}"/>
    <dgm:cxn modelId="{54199959-AEBB-4EDE-AB6F-7DAB48F04245}" srcId="{BA32A07D-C4BF-4622-B8C5-FF8EF27833AD}" destId="{6AA54FC6-F2BC-43C6-9E48-8A108142F68D}" srcOrd="1" destOrd="0" parTransId="{D204663C-14BF-47FD-BD47-6804BE958F4C}" sibTransId="{0F770568-CC2A-445E-9A90-0DB019622378}"/>
    <dgm:cxn modelId="{732DCA13-6117-44AD-B633-27161A026301}" type="presOf" srcId="{2AC523C5-FFA7-46D2-812A-DEAB54E6BA93}" destId="{0B2C762E-413B-4AD4-9792-7286702E03D1}" srcOrd="0" destOrd="0" presId="urn:microsoft.com/office/officeart/2005/8/layout/arrow3"/>
    <dgm:cxn modelId="{D91CCBF4-2CC9-4066-9BF6-359E05B466E8}" type="presOf" srcId="{BA32A07D-C4BF-4622-B8C5-FF8EF27833AD}" destId="{F5F5B0EB-9121-483E-BC94-B1059F1CE7E7}" srcOrd="0" destOrd="0" presId="urn:microsoft.com/office/officeart/2005/8/layout/arrow3"/>
    <dgm:cxn modelId="{B46D029E-6233-415C-844C-DBAE90145931}" type="presParOf" srcId="{F5F5B0EB-9121-483E-BC94-B1059F1CE7E7}" destId="{E12D88E5-B6DA-4C84-A29A-48FB7E5F1F73}" srcOrd="0" destOrd="0" presId="urn:microsoft.com/office/officeart/2005/8/layout/arrow3"/>
    <dgm:cxn modelId="{25239CB1-6FF1-4AC5-B7E1-23787F7E68BF}" type="presParOf" srcId="{F5F5B0EB-9121-483E-BC94-B1059F1CE7E7}" destId="{38A5D967-D745-461C-852C-AE36F8CB2AE5}" srcOrd="1" destOrd="0" presId="urn:microsoft.com/office/officeart/2005/8/layout/arrow3"/>
    <dgm:cxn modelId="{F5428FE4-FB01-444D-B433-12BCE9EB2266}" type="presParOf" srcId="{F5F5B0EB-9121-483E-BC94-B1059F1CE7E7}" destId="{0B2C762E-413B-4AD4-9792-7286702E03D1}" srcOrd="2" destOrd="0" presId="urn:microsoft.com/office/officeart/2005/8/layout/arrow3"/>
    <dgm:cxn modelId="{13790CAF-F632-46BE-B191-0D0141DC0D80}" type="presParOf" srcId="{F5F5B0EB-9121-483E-BC94-B1059F1CE7E7}" destId="{5CC7DF28-51EB-48D2-A6D6-DBCC512143F0}" srcOrd="3" destOrd="0" presId="urn:microsoft.com/office/officeart/2005/8/layout/arrow3"/>
    <dgm:cxn modelId="{139286F9-423F-453C-9EF1-8C3395EEB9C2}" type="presParOf" srcId="{F5F5B0EB-9121-483E-BC94-B1059F1CE7E7}" destId="{07132C75-3E58-44E5-9C6E-A42CE5C3F97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32A07D-C4BF-4622-B8C5-FF8EF27833A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523C5-FFA7-46D2-812A-DEAB54E6BA93}">
      <dgm:prSet phldrT="[Text]"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cũng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trở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viên</a:t>
          </a:r>
        </a:p>
      </dgm:t>
    </dgm:pt>
    <dgm:pt modelId="{B0330541-D741-4DDE-9166-901C02434B2B}" type="parTrans" cxnId="{CD7A99BB-E933-4B73-8DCF-09EC490C117D}">
      <dgm:prSet/>
      <dgm:spPr/>
      <dgm:t>
        <a:bodyPr/>
        <a:lstStyle/>
        <a:p>
          <a:endParaRPr lang="en-US"/>
        </a:p>
      </dgm:t>
    </dgm:pt>
    <dgm:pt modelId="{A44393FA-CAB2-478A-8E70-C9D3205C8CC4}" type="sibTrans" cxnId="{CD7A99BB-E933-4B73-8DCF-09EC490C117D}">
      <dgm:prSet/>
      <dgm:spPr/>
      <dgm:t>
        <a:bodyPr/>
        <a:lstStyle/>
        <a:p>
          <a:endParaRPr lang="en-US"/>
        </a:p>
      </dgm:t>
    </dgm:pt>
    <dgm:pt modelId="{6AA54FC6-F2BC-43C6-9E48-8A108142F68D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đòi</a:t>
          </a:r>
          <a:r>
            <a:rPr lang="en-US" dirty="0"/>
            <a:t> </a:t>
          </a:r>
          <a:r>
            <a:rPr lang="en-US" dirty="0" err="1"/>
            <a:t>hỏi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cẩn</a:t>
          </a:r>
          <a:r>
            <a:rPr lang="en-US" dirty="0"/>
            <a:t> </a:t>
          </a:r>
          <a:r>
            <a:rPr lang="en-US" dirty="0" err="1"/>
            <a:t>thận</a:t>
          </a:r>
          <a:r>
            <a:rPr lang="en-US" dirty="0"/>
            <a:t>, </a:t>
          </a:r>
          <a:r>
            <a:rPr lang="en-US" dirty="0" err="1"/>
            <a:t>tỉ</a:t>
          </a:r>
          <a:r>
            <a:rPr lang="en-US" dirty="0"/>
            <a:t> </a:t>
          </a:r>
          <a:r>
            <a:rPr lang="en-US" dirty="0" err="1"/>
            <a:t>mỉ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nội</a:t>
          </a:r>
          <a:r>
            <a:rPr lang="en-US" dirty="0"/>
            <a:t> dung, </a:t>
          </a:r>
          <a:r>
            <a:rPr lang="en-US" dirty="0" err="1"/>
            <a:t>khả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nghiên</a:t>
          </a:r>
          <a:r>
            <a:rPr lang="en-US" dirty="0"/>
            <a:t> </a:t>
          </a:r>
          <a:r>
            <a:rPr lang="en-US" dirty="0" err="1"/>
            <a:t>cứu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cao</a:t>
          </a:r>
          <a:endParaRPr lang="en-US" dirty="0"/>
        </a:p>
      </dgm:t>
    </dgm:pt>
    <dgm:pt modelId="{D204663C-14BF-47FD-BD47-6804BE958F4C}" type="parTrans" cxnId="{54199959-AEBB-4EDE-AB6F-7DAB48F04245}">
      <dgm:prSet/>
      <dgm:spPr/>
      <dgm:t>
        <a:bodyPr/>
        <a:lstStyle/>
        <a:p>
          <a:endParaRPr lang="en-US"/>
        </a:p>
      </dgm:t>
    </dgm:pt>
    <dgm:pt modelId="{0F770568-CC2A-445E-9A90-0DB019622378}" type="sibTrans" cxnId="{54199959-AEBB-4EDE-AB6F-7DAB48F04245}">
      <dgm:prSet/>
      <dgm:spPr/>
      <dgm:t>
        <a:bodyPr/>
        <a:lstStyle/>
        <a:p>
          <a:endParaRPr lang="en-US"/>
        </a:p>
      </dgm:t>
    </dgm:pt>
    <dgm:pt modelId="{F5F5B0EB-9121-483E-BC94-B1059F1CE7E7}" type="pres">
      <dgm:prSet presAssocID="{BA32A07D-C4BF-4622-B8C5-FF8EF27833AD}" presName="compositeShape" presStyleCnt="0">
        <dgm:presLayoutVars>
          <dgm:chMax val="2"/>
          <dgm:dir/>
          <dgm:resizeHandles val="exact"/>
        </dgm:presLayoutVars>
      </dgm:prSet>
      <dgm:spPr/>
    </dgm:pt>
    <dgm:pt modelId="{E12D88E5-B6DA-4C84-A29A-48FB7E5F1F73}" type="pres">
      <dgm:prSet presAssocID="{BA32A07D-C4BF-4622-B8C5-FF8EF27833AD}" presName="divider" presStyleLbl="fgShp" presStyleIdx="0" presStyleCnt="1"/>
      <dgm:spPr/>
    </dgm:pt>
    <dgm:pt modelId="{38A5D967-D745-461C-852C-AE36F8CB2AE5}" type="pres">
      <dgm:prSet presAssocID="{2AC523C5-FFA7-46D2-812A-DEAB54E6BA93}" presName="downArrow" presStyleLbl="node1" presStyleIdx="0" presStyleCnt="2"/>
      <dgm:spPr/>
    </dgm:pt>
    <dgm:pt modelId="{0B2C762E-413B-4AD4-9792-7286702E03D1}" type="pres">
      <dgm:prSet presAssocID="{2AC523C5-FFA7-46D2-812A-DEAB54E6BA93}" presName="downArrowText" presStyleLbl="revTx" presStyleIdx="0" presStyleCnt="2">
        <dgm:presLayoutVars>
          <dgm:bulletEnabled val="1"/>
        </dgm:presLayoutVars>
      </dgm:prSet>
      <dgm:spPr/>
    </dgm:pt>
    <dgm:pt modelId="{5CC7DF28-51EB-48D2-A6D6-DBCC512143F0}" type="pres">
      <dgm:prSet presAssocID="{6AA54FC6-F2BC-43C6-9E48-8A108142F68D}" presName="upArrow" presStyleLbl="node1" presStyleIdx="1" presStyleCnt="2"/>
      <dgm:spPr/>
    </dgm:pt>
    <dgm:pt modelId="{07132C75-3E58-44E5-9C6E-A42CE5C3F975}" type="pres">
      <dgm:prSet presAssocID="{6AA54FC6-F2BC-43C6-9E48-8A108142F68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918CA2B-9F75-4DBD-B4E4-D04547A4FB16}" type="presOf" srcId="{6AA54FC6-F2BC-43C6-9E48-8A108142F68D}" destId="{07132C75-3E58-44E5-9C6E-A42CE5C3F975}" srcOrd="0" destOrd="0" presId="urn:microsoft.com/office/officeart/2005/8/layout/arrow3"/>
    <dgm:cxn modelId="{CD7A99BB-E933-4B73-8DCF-09EC490C117D}" srcId="{BA32A07D-C4BF-4622-B8C5-FF8EF27833AD}" destId="{2AC523C5-FFA7-46D2-812A-DEAB54E6BA93}" srcOrd="0" destOrd="0" parTransId="{B0330541-D741-4DDE-9166-901C02434B2B}" sibTransId="{A44393FA-CAB2-478A-8E70-C9D3205C8CC4}"/>
    <dgm:cxn modelId="{54199959-AEBB-4EDE-AB6F-7DAB48F04245}" srcId="{BA32A07D-C4BF-4622-B8C5-FF8EF27833AD}" destId="{6AA54FC6-F2BC-43C6-9E48-8A108142F68D}" srcOrd="1" destOrd="0" parTransId="{D204663C-14BF-47FD-BD47-6804BE958F4C}" sibTransId="{0F770568-CC2A-445E-9A90-0DB019622378}"/>
    <dgm:cxn modelId="{732DCA13-6117-44AD-B633-27161A026301}" type="presOf" srcId="{2AC523C5-FFA7-46D2-812A-DEAB54E6BA93}" destId="{0B2C762E-413B-4AD4-9792-7286702E03D1}" srcOrd="0" destOrd="0" presId="urn:microsoft.com/office/officeart/2005/8/layout/arrow3"/>
    <dgm:cxn modelId="{D91CCBF4-2CC9-4066-9BF6-359E05B466E8}" type="presOf" srcId="{BA32A07D-C4BF-4622-B8C5-FF8EF27833AD}" destId="{F5F5B0EB-9121-483E-BC94-B1059F1CE7E7}" srcOrd="0" destOrd="0" presId="urn:microsoft.com/office/officeart/2005/8/layout/arrow3"/>
    <dgm:cxn modelId="{B46D029E-6233-415C-844C-DBAE90145931}" type="presParOf" srcId="{F5F5B0EB-9121-483E-BC94-B1059F1CE7E7}" destId="{E12D88E5-B6DA-4C84-A29A-48FB7E5F1F73}" srcOrd="0" destOrd="0" presId="urn:microsoft.com/office/officeart/2005/8/layout/arrow3"/>
    <dgm:cxn modelId="{25239CB1-6FF1-4AC5-B7E1-23787F7E68BF}" type="presParOf" srcId="{F5F5B0EB-9121-483E-BC94-B1059F1CE7E7}" destId="{38A5D967-D745-461C-852C-AE36F8CB2AE5}" srcOrd="1" destOrd="0" presId="urn:microsoft.com/office/officeart/2005/8/layout/arrow3"/>
    <dgm:cxn modelId="{F5428FE4-FB01-444D-B433-12BCE9EB2266}" type="presParOf" srcId="{F5F5B0EB-9121-483E-BC94-B1059F1CE7E7}" destId="{0B2C762E-413B-4AD4-9792-7286702E03D1}" srcOrd="2" destOrd="0" presId="urn:microsoft.com/office/officeart/2005/8/layout/arrow3"/>
    <dgm:cxn modelId="{13790CAF-F632-46BE-B191-0D0141DC0D80}" type="presParOf" srcId="{F5F5B0EB-9121-483E-BC94-B1059F1CE7E7}" destId="{5CC7DF28-51EB-48D2-A6D6-DBCC512143F0}" srcOrd="3" destOrd="0" presId="urn:microsoft.com/office/officeart/2005/8/layout/arrow3"/>
    <dgm:cxn modelId="{139286F9-423F-453C-9EF1-8C3395EEB9C2}" type="presParOf" srcId="{F5F5B0EB-9121-483E-BC94-B1059F1CE7E7}" destId="{07132C75-3E58-44E5-9C6E-A42CE5C3F97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32A07D-C4BF-4622-B8C5-FF8EF27833A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523C5-FFA7-46D2-812A-DEAB54E6BA93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Sau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 100%</a:t>
          </a:r>
        </a:p>
      </dgm:t>
    </dgm:pt>
    <dgm:pt modelId="{B0330541-D741-4DDE-9166-901C02434B2B}" type="parTrans" cxnId="{CD7A99BB-E933-4B73-8DCF-09EC490C117D}">
      <dgm:prSet/>
      <dgm:spPr/>
      <dgm:t>
        <a:bodyPr/>
        <a:lstStyle/>
        <a:p>
          <a:endParaRPr lang="en-US"/>
        </a:p>
      </dgm:t>
    </dgm:pt>
    <dgm:pt modelId="{A44393FA-CAB2-478A-8E70-C9D3205C8CC4}" type="sibTrans" cxnId="{CD7A99BB-E933-4B73-8DCF-09EC490C117D}">
      <dgm:prSet/>
      <dgm:spPr/>
      <dgm:t>
        <a:bodyPr/>
        <a:lstStyle/>
        <a:p>
          <a:endParaRPr lang="en-US"/>
        </a:p>
      </dgm:t>
    </dgm:pt>
    <dgm:pt modelId="{6AA54FC6-F2BC-43C6-9E48-8A108142F68D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giúp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tốt</a:t>
          </a:r>
          <a:r>
            <a:rPr lang="en-US" dirty="0"/>
            <a:t> </a:t>
          </a:r>
          <a:r>
            <a:rPr lang="en-US" dirty="0" err="1"/>
            <a:t>hơn</a:t>
          </a:r>
          <a:r>
            <a:rPr lang="en-US" dirty="0"/>
            <a:t>, </a:t>
          </a:r>
          <a:r>
            <a:rPr lang="en-US" dirty="0" err="1"/>
            <a:t>ngăn</a:t>
          </a:r>
          <a:r>
            <a:rPr lang="en-US" dirty="0"/>
            <a:t> </a:t>
          </a:r>
          <a:r>
            <a:rPr lang="en-US" dirty="0" err="1"/>
            <a:t>chặn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dàng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sinh</a:t>
          </a:r>
          <a:endParaRPr lang="en-US" dirty="0"/>
        </a:p>
      </dgm:t>
    </dgm:pt>
    <dgm:pt modelId="{D204663C-14BF-47FD-BD47-6804BE958F4C}" type="parTrans" cxnId="{54199959-AEBB-4EDE-AB6F-7DAB48F04245}">
      <dgm:prSet/>
      <dgm:spPr/>
      <dgm:t>
        <a:bodyPr/>
        <a:lstStyle/>
        <a:p>
          <a:endParaRPr lang="en-US"/>
        </a:p>
      </dgm:t>
    </dgm:pt>
    <dgm:pt modelId="{0F770568-CC2A-445E-9A90-0DB019622378}" type="sibTrans" cxnId="{54199959-AEBB-4EDE-AB6F-7DAB48F04245}">
      <dgm:prSet/>
      <dgm:spPr/>
      <dgm:t>
        <a:bodyPr/>
        <a:lstStyle/>
        <a:p>
          <a:endParaRPr lang="en-US"/>
        </a:p>
      </dgm:t>
    </dgm:pt>
    <dgm:pt modelId="{F5F5B0EB-9121-483E-BC94-B1059F1CE7E7}" type="pres">
      <dgm:prSet presAssocID="{BA32A07D-C4BF-4622-B8C5-FF8EF27833AD}" presName="compositeShape" presStyleCnt="0">
        <dgm:presLayoutVars>
          <dgm:chMax val="2"/>
          <dgm:dir/>
          <dgm:resizeHandles val="exact"/>
        </dgm:presLayoutVars>
      </dgm:prSet>
      <dgm:spPr/>
    </dgm:pt>
    <dgm:pt modelId="{E12D88E5-B6DA-4C84-A29A-48FB7E5F1F73}" type="pres">
      <dgm:prSet presAssocID="{BA32A07D-C4BF-4622-B8C5-FF8EF27833AD}" presName="divider" presStyleLbl="fgShp" presStyleIdx="0" presStyleCnt="1"/>
      <dgm:spPr/>
    </dgm:pt>
    <dgm:pt modelId="{38A5D967-D745-461C-852C-AE36F8CB2AE5}" type="pres">
      <dgm:prSet presAssocID="{2AC523C5-FFA7-46D2-812A-DEAB54E6BA93}" presName="downArrow" presStyleLbl="node1" presStyleIdx="0" presStyleCnt="2"/>
      <dgm:spPr/>
    </dgm:pt>
    <dgm:pt modelId="{0B2C762E-413B-4AD4-9792-7286702E03D1}" type="pres">
      <dgm:prSet presAssocID="{2AC523C5-FFA7-46D2-812A-DEAB54E6BA93}" presName="downArrowText" presStyleLbl="revTx" presStyleIdx="0" presStyleCnt="2">
        <dgm:presLayoutVars>
          <dgm:bulletEnabled val="1"/>
        </dgm:presLayoutVars>
      </dgm:prSet>
      <dgm:spPr/>
    </dgm:pt>
    <dgm:pt modelId="{5CC7DF28-51EB-48D2-A6D6-DBCC512143F0}" type="pres">
      <dgm:prSet presAssocID="{6AA54FC6-F2BC-43C6-9E48-8A108142F68D}" presName="upArrow" presStyleLbl="node1" presStyleIdx="1" presStyleCnt="2"/>
      <dgm:spPr/>
    </dgm:pt>
    <dgm:pt modelId="{07132C75-3E58-44E5-9C6E-A42CE5C3F975}" type="pres">
      <dgm:prSet presAssocID="{6AA54FC6-F2BC-43C6-9E48-8A108142F68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918CA2B-9F75-4DBD-B4E4-D04547A4FB16}" type="presOf" srcId="{6AA54FC6-F2BC-43C6-9E48-8A108142F68D}" destId="{07132C75-3E58-44E5-9C6E-A42CE5C3F975}" srcOrd="0" destOrd="0" presId="urn:microsoft.com/office/officeart/2005/8/layout/arrow3"/>
    <dgm:cxn modelId="{CD7A99BB-E933-4B73-8DCF-09EC490C117D}" srcId="{BA32A07D-C4BF-4622-B8C5-FF8EF27833AD}" destId="{2AC523C5-FFA7-46D2-812A-DEAB54E6BA93}" srcOrd="0" destOrd="0" parTransId="{B0330541-D741-4DDE-9166-901C02434B2B}" sibTransId="{A44393FA-CAB2-478A-8E70-C9D3205C8CC4}"/>
    <dgm:cxn modelId="{54199959-AEBB-4EDE-AB6F-7DAB48F04245}" srcId="{BA32A07D-C4BF-4622-B8C5-FF8EF27833AD}" destId="{6AA54FC6-F2BC-43C6-9E48-8A108142F68D}" srcOrd="1" destOrd="0" parTransId="{D204663C-14BF-47FD-BD47-6804BE958F4C}" sibTransId="{0F770568-CC2A-445E-9A90-0DB019622378}"/>
    <dgm:cxn modelId="{732DCA13-6117-44AD-B633-27161A026301}" type="presOf" srcId="{2AC523C5-FFA7-46D2-812A-DEAB54E6BA93}" destId="{0B2C762E-413B-4AD4-9792-7286702E03D1}" srcOrd="0" destOrd="0" presId="urn:microsoft.com/office/officeart/2005/8/layout/arrow3"/>
    <dgm:cxn modelId="{D91CCBF4-2CC9-4066-9BF6-359E05B466E8}" type="presOf" srcId="{BA32A07D-C4BF-4622-B8C5-FF8EF27833AD}" destId="{F5F5B0EB-9121-483E-BC94-B1059F1CE7E7}" srcOrd="0" destOrd="0" presId="urn:microsoft.com/office/officeart/2005/8/layout/arrow3"/>
    <dgm:cxn modelId="{B46D029E-6233-415C-844C-DBAE90145931}" type="presParOf" srcId="{F5F5B0EB-9121-483E-BC94-B1059F1CE7E7}" destId="{E12D88E5-B6DA-4C84-A29A-48FB7E5F1F73}" srcOrd="0" destOrd="0" presId="urn:microsoft.com/office/officeart/2005/8/layout/arrow3"/>
    <dgm:cxn modelId="{25239CB1-6FF1-4AC5-B7E1-23787F7E68BF}" type="presParOf" srcId="{F5F5B0EB-9121-483E-BC94-B1059F1CE7E7}" destId="{38A5D967-D745-461C-852C-AE36F8CB2AE5}" srcOrd="1" destOrd="0" presId="urn:microsoft.com/office/officeart/2005/8/layout/arrow3"/>
    <dgm:cxn modelId="{F5428FE4-FB01-444D-B433-12BCE9EB2266}" type="presParOf" srcId="{F5F5B0EB-9121-483E-BC94-B1059F1CE7E7}" destId="{0B2C762E-413B-4AD4-9792-7286702E03D1}" srcOrd="2" destOrd="0" presId="urn:microsoft.com/office/officeart/2005/8/layout/arrow3"/>
    <dgm:cxn modelId="{13790CAF-F632-46BE-B191-0D0141DC0D80}" type="presParOf" srcId="{F5F5B0EB-9121-483E-BC94-B1059F1CE7E7}" destId="{5CC7DF28-51EB-48D2-A6D6-DBCC512143F0}" srcOrd="3" destOrd="0" presId="urn:microsoft.com/office/officeart/2005/8/layout/arrow3"/>
    <dgm:cxn modelId="{139286F9-423F-453C-9EF1-8C3395EEB9C2}" type="presParOf" srcId="{F5F5B0EB-9121-483E-BC94-B1059F1CE7E7}" destId="{07132C75-3E58-44E5-9C6E-A42CE5C3F97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32A07D-C4BF-4622-B8C5-FF8EF27833A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523C5-FFA7-46D2-812A-DEAB54E6BA93}">
      <dgm:prSet phldrT="[Text]"/>
      <dgm:spPr/>
      <dgm:t>
        <a:bodyPr/>
        <a:lstStyle/>
        <a:p>
          <a:endParaRPr lang="en-US" dirty="0"/>
        </a:p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tốt</a:t>
          </a:r>
          <a:r>
            <a:rPr lang="en-US" dirty="0"/>
            <a:t> </a:t>
          </a:r>
          <a:r>
            <a:rPr lang="en-US" dirty="0" err="1"/>
            <a:t>hơn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tay</a:t>
          </a:r>
          <a:endParaRPr lang="en-US" dirty="0"/>
        </a:p>
      </dgm:t>
    </dgm:pt>
    <dgm:pt modelId="{B0330541-D741-4DDE-9166-901C02434B2B}" type="parTrans" cxnId="{CD7A99BB-E933-4B73-8DCF-09EC490C117D}">
      <dgm:prSet/>
      <dgm:spPr/>
      <dgm:t>
        <a:bodyPr/>
        <a:lstStyle/>
        <a:p>
          <a:endParaRPr lang="en-US"/>
        </a:p>
      </dgm:t>
    </dgm:pt>
    <dgm:pt modelId="{A44393FA-CAB2-478A-8E70-C9D3205C8CC4}" type="sibTrans" cxnId="{CD7A99BB-E933-4B73-8DCF-09EC490C117D}">
      <dgm:prSet/>
      <dgm:spPr/>
      <dgm:t>
        <a:bodyPr/>
        <a:lstStyle/>
        <a:p>
          <a:endParaRPr lang="en-US"/>
        </a:p>
      </dgm:t>
    </dgm:pt>
    <dgm:pt modelId="{6AA54FC6-F2BC-43C6-9E48-8A108142F68D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100% </a:t>
          </a:r>
          <a:r>
            <a:rPr lang="en-US" dirty="0" err="1"/>
            <a:t>nội</a:t>
          </a:r>
          <a:r>
            <a:rPr lang="en-US" dirty="0"/>
            <a:t> dung,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vẫn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tay</a:t>
          </a:r>
          <a:endParaRPr lang="en-US" dirty="0"/>
        </a:p>
      </dgm:t>
    </dgm:pt>
    <dgm:pt modelId="{D204663C-14BF-47FD-BD47-6804BE958F4C}" type="parTrans" cxnId="{54199959-AEBB-4EDE-AB6F-7DAB48F04245}">
      <dgm:prSet/>
      <dgm:spPr/>
      <dgm:t>
        <a:bodyPr/>
        <a:lstStyle/>
        <a:p>
          <a:endParaRPr lang="en-US"/>
        </a:p>
      </dgm:t>
    </dgm:pt>
    <dgm:pt modelId="{0F770568-CC2A-445E-9A90-0DB019622378}" type="sibTrans" cxnId="{54199959-AEBB-4EDE-AB6F-7DAB48F04245}">
      <dgm:prSet/>
      <dgm:spPr/>
      <dgm:t>
        <a:bodyPr/>
        <a:lstStyle/>
        <a:p>
          <a:endParaRPr lang="en-US"/>
        </a:p>
      </dgm:t>
    </dgm:pt>
    <dgm:pt modelId="{F5F5B0EB-9121-483E-BC94-B1059F1CE7E7}" type="pres">
      <dgm:prSet presAssocID="{BA32A07D-C4BF-4622-B8C5-FF8EF27833AD}" presName="compositeShape" presStyleCnt="0">
        <dgm:presLayoutVars>
          <dgm:chMax val="2"/>
          <dgm:dir/>
          <dgm:resizeHandles val="exact"/>
        </dgm:presLayoutVars>
      </dgm:prSet>
      <dgm:spPr/>
    </dgm:pt>
    <dgm:pt modelId="{E12D88E5-B6DA-4C84-A29A-48FB7E5F1F73}" type="pres">
      <dgm:prSet presAssocID="{BA32A07D-C4BF-4622-B8C5-FF8EF27833AD}" presName="divider" presStyleLbl="fgShp" presStyleIdx="0" presStyleCnt="1"/>
      <dgm:spPr/>
    </dgm:pt>
    <dgm:pt modelId="{38A5D967-D745-461C-852C-AE36F8CB2AE5}" type="pres">
      <dgm:prSet presAssocID="{2AC523C5-FFA7-46D2-812A-DEAB54E6BA93}" presName="downArrow" presStyleLbl="node1" presStyleIdx="0" presStyleCnt="2"/>
      <dgm:spPr/>
    </dgm:pt>
    <dgm:pt modelId="{0B2C762E-413B-4AD4-9792-7286702E03D1}" type="pres">
      <dgm:prSet presAssocID="{2AC523C5-FFA7-46D2-812A-DEAB54E6BA93}" presName="downArrowText" presStyleLbl="revTx" presStyleIdx="0" presStyleCnt="2">
        <dgm:presLayoutVars>
          <dgm:bulletEnabled val="1"/>
        </dgm:presLayoutVars>
      </dgm:prSet>
      <dgm:spPr/>
    </dgm:pt>
    <dgm:pt modelId="{5CC7DF28-51EB-48D2-A6D6-DBCC512143F0}" type="pres">
      <dgm:prSet presAssocID="{6AA54FC6-F2BC-43C6-9E48-8A108142F68D}" presName="upArrow" presStyleLbl="node1" presStyleIdx="1" presStyleCnt="2"/>
      <dgm:spPr/>
    </dgm:pt>
    <dgm:pt modelId="{07132C75-3E58-44E5-9C6E-A42CE5C3F975}" type="pres">
      <dgm:prSet presAssocID="{6AA54FC6-F2BC-43C6-9E48-8A108142F68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918CA2B-9F75-4DBD-B4E4-D04547A4FB16}" type="presOf" srcId="{6AA54FC6-F2BC-43C6-9E48-8A108142F68D}" destId="{07132C75-3E58-44E5-9C6E-A42CE5C3F975}" srcOrd="0" destOrd="0" presId="urn:microsoft.com/office/officeart/2005/8/layout/arrow3"/>
    <dgm:cxn modelId="{CD7A99BB-E933-4B73-8DCF-09EC490C117D}" srcId="{BA32A07D-C4BF-4622-B8C5-FF8EF27833AD}" destId="{2AC523C5-FFA7-46D2-812A-DEAB54E6BA93}" srcOrd="0" destOrd="0" parTransId="{B0330541-D741-4DDE-9166-901C02434B2B}" sibTransId="{A44393FA-CAB2-478A-8E70-C9D3205C8CC4}"/>
    <dgm:cxn modelId="{54199959-AEBB-4EDE-AB6F-7DAB48F04245}" srcId="{BA32A07D-C4BF-4622-B8C5-FF8EF27833AD}" destId="{6AA54FC6-F2BC-43C6-9E48-8A108142F68D}" srcOrd="1" destOrd="0" parTransId="{D204663C-14BF-47FD-BD47-6804BE958F4C}" sibTransId="{0F770568-CC2A-445E-9A90-0DB019622378}"/>
    <dgm:cxn modelId="{732DCA13-6117-44AD-B633-27161A026301}" type="presOf" srcId="{2AC523C5-FFA7-46D2-812A-DEAB54E6BA93}" destId="{0B2C762E-413B-4AD4-9792-7286702E03D1}" srcOrd="0" destOrd="0" presId="urn:microsoft.com/office/officeart/2005/8/layout/arrow3"/>
    <dgm:cxn modelId="{D91CCBF4-2CC9-4066-9BF6-359E05B466E8}" type="presOf" srcId="{BA32A07D-C4BF-4622-B8C5-FF8EF27833AD}" destId="{F5F5B0EB-9121-483E-BC94-B1059F1CE7E7}" srcOrd="0" destOrd="0" presId="urn:microsoft.com/office/officeart/2005/8/layout/arrow3"/>
    <dgm:cxn modelId="{B46D029E-6233-415C-844C-DBAE90145931}" type="presParOf" srcId="{F5F5B0EB-9121-483E-BC94-B1059F1CE7E7}" destId="{E12D88E5-B6DA-4C84-A29A-48FB7E5F1F73}" srcOrd="0" destOrd="0" presId="urn:microsoft.com/office/officeart/2005/8/layout/arrow3"/>
    <dgm:cxn modelId="{25239CB1-6FF1-4AC5-B7E1-23787F7E68BF}" type="presParOf" srcId="{F5F5B0EB-9121-483E-BC94-B1059F1CE7E7}" destId="{38A5D967-D745-461C-852C-AE36F8CB2AE5}" srcOrd="1" destOrd="0" presId="urn:microsoft.com/office/officeart/2005/8/layout/arrow3"/>
    <dgm:cxn modelId="{F5428FE4-FB01-444D-B433-12BCE9EB2266}" type="presParOf" srcId="{F5F5B0EB-9121-483E-BC94-B1059F1CE7E7}" destId="{0B2C762E-413B-4AD4-9792-7286702E03D1}" srcOrd="2" destOrd="0" presId="urn:microsoft.com/office/officeart/2005/8/layout/arrow3"/>
    <dgm:cxn modelId="{13790CAF-F632-46BE-B191-0D0141DC0D80}" type="presParOf" srcId="{F5F5B0EB-9121-483E-BC94-B1059F1CE7E7}" destId="{5CC7DF28-51EB-48D2-A6D6-DBCC512143F0}" srcOrd="3" destOrd="0" presId="urn:microsoft.com/office/officeart/2005/8/layout/arrow3"/>
    <dgm:cxn modelId="{139286F9-423F-453C-9EF1-8C3395EEB9C2}" type="presParOf" srcId="{F5F5B0EB-9121-483E-BC94-B1059F1CE7E7}" destId="{07132C75-3E58-44E5-9C6E-A42CE5C3F97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93979E-88B9-4B20-960A-12F686934F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7DCF6-52D8-43FD-B6CB-D88863A16252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10EBF5DF-8BAE-4815-A7D0-8DD51A7E008B}" type="parTrans" cxnId="{7185A775-779D-4F5E-9981-2A81CEE43679}">
      <dgm:prSet/>
      <dgm:spPr/>
      <dgm:t>
        <a:bodyPr/>
        <a:lstStyle/>
        <a:p>
          <a:endParaRPr lang="en-US"/>
        </a:p>
      </dgm:t>
    </dgm:pt>
    <dgm:pt modelId="{C1ED8F44-7F3F-42B1-A599-68750D5B6C6F}" type="sibTrans" cxnId="{7185A775-779D-4F5E-9981-2A81CEE43679}">
      <dgm:prSet/>
      <dgm:spPr/>
      <dgm:t>
        <a:bodyPr/>
        <a:lstStyle/>
        <a:p>
          <a:endParaRPr lang="en-US"/>
        </a:p>
      </dgm:t>
    </dgm:pt>
    <dgm:pt modelId="{ED936AC7-717B-4EA0-9BF5-7897CD881C81}">
      <dgm:prSet phldrT="[Text]"/>
      <dgm:spPr/>
      <dgm:t>
        <a:bodyPr/>
        <a:lstStyle/>
        <a:p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D2BA3AEC-63BD-4D6B-93D9-A9157F1C2C93}" type="parTrans" cxnId="{D122DDAB-4CEB-4051-90D6-A6BD038D52BE}">
      <dgm:prSet/>
      <dgm:spPr/>
      <dgm:t>
        <a:bodyPr/>
        <a:lstStyle/>
        <a:p>
          <a:endParaRPr lang="en-US"/>
        </a:p>
      </dgm:t>
    </dgm:pt>
    <dgm:pt modelId="{54804BFF-C2C8-48F2-BE28-115F2CDAE16E}" type="sibTrans" cxnId="{D122DDAB-4CEB-4051-90D6-A6BD038D52BE}">
      <dgm:prSet/>
      <dgm:spPr/>
      <dgm:t>
        <a:bodyPr/>
        <a:lstStyle/>
        <a:p>
          <a:endParaRPr lang="en-US"/>
        </a:p>
      </dgm:t>
    </dgm:pt>
    <dgm:pt modelId="{574FC6FD-3364-4EBD-B35E-604D84561D21}">
      <dgm:prSet phldrT="[Text]"/>
      <dgm:spPr/>
      <dgm:t>
        <a:bodyPr/>
        <a:lstStyle/>
        <a:p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bởi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viên</a:t>
          </a:r>
        </a:p>
      </dgm:t>
    </dgm:pt>
    <dgm:pt modelId="{BDE8EAA3-D347-4130-A23E-AB6400940060}" type="parTrans" cxnId="{4D2DF022-953B-4C79-8926-77FD211F1A14}">
      <dgm:prSet/>
      <dgm:spPr/>
      <dgm:t>
        <a:bodyPr/>
        <a:lstStyle/>
        <a:p>
          <a:endParaRPr lang="en-US"/>
        </a:p>
      </dgm:t>
    </dgm:pt>
    <dgm:pt modelId="{98DDEB9B-21D6-419A-A653-7562DECADDCD}" type="sibTrans" cxnId="{4D2DF022-953B-4C79-8926-77FD211F1A14}">
      <dgm:prSet/>
      <dgm:spPr/>
      <dgm:t>
        <a:bodyPr/>
        <a:lstStyle/>
        <a:p>
          <a:endParaRPr lang="en-US"/>
        </a:p>
      </dgm:t>
    </dgm:pt>
    <dgm:pt modelId="{385D8834-86CF-4ED2-B88C-272F88CFE081}">
      <dgm:prSet phldrT="[Text]"/>
      <dgm:spPr/>
      <dgm:t>
        <a:bodyPr/>
        <a:lstStyle/>
        <a:p>
          <a:r>
            <a:rPr lang="en-US" dirty="0"/>
            <a:t>Debugging</a:t>
          </a:r>
        </a:p>
      </dgm:t>
    </dgm:pt>
    <dgm:pt modelId="{0D908C5A-C792-4CCC-864B-900196CB0AE5}" type="parTrans" cxnId="{E4B09607-5DB7-44C8-806D-C9FDFE363A90}">
      <dgm:prSet/>
      <dgm:spPr/>
      <dgm:t>
        <a:bodyPr/>
        <a:lstStyle/>
        <a:p>
          <a:endParaRPr lang="en-US"/>
        </a:p>
      </dgm:t>
    </dgm:pt>
    <dgm:pt modelId="{CB4C2DB0-BD9D-4E4C-9E48-85B0A916DDCB}" type="sibTrans" cxnId="{E4B09607-5DB7-44C8-806D-C9FDFE363A90}">
      <dgm:prSet/>
      <dgm:spPr/>
      <dgm:t>
        <a:bodyPr/>
        <a:lstStyle/>
        <a:p>
          <a:endParaRPr lang="en-US"/>
        </a:p>
      </dgm:t>
    </dgm:pt>
    <dgm:pt modelId="{CDA75865-0E36-438E-B9E1-E25806913E34}">
      <dgm:prSet phldrT="[Text]"/>
      <dgm:spPr/>
      <dgm:t>
        <a:bodyPr/>
        <a:lstStyle/>
        <a:p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sửa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6F6CC0EB-83E1-49D9-BF21-FC4E0F38B459}" type="parTrans" cxnId="{5370230A-2048-4EA9-B77C-51170EFB4A9B}">
      <dgm:prSet/>
      <dgm:spPr/>
      <dgm:t>
        <a:bodyPr/>
        <a:lstStyle/>
        <a:p>
          <a:endParaRPr lang="en-US"/>
        </a:p>
      </dgm:t>
    </dgm:pt>
    <dgm:pt modelId="{9578D0F0-6859-4D5A-B38E-D0782F5CD20E}" type="sibTrans" cxnId="{5370230A-2048-4EA9-B77C-51170EFB4A9B}">
      <dgm:prSet/>
      <dgm:spPr/>
      <dgm:t>
        <a:bodyPr/>
        <a:lstStyle/>
        <a:p>
          <a:endParaRPr lang="en-US"/>
        </a:p>
      </dgm:t>
    </dgm:pt>
    <dgm:pt modelId="{2CF44E1A-8351-4AE9-8A6D-7BFE616114F8}">
      <dgm:prSet phldrT="[Text]"/>
      <dgm:spPr/>
      <dgm:t>
        <a:bodyPr/>
        <a:lstStyle/>
        <a:p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bởi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viên</a:t>
          </a:r>
        </a:p>
      </dgm:t>
    </dgm:pt>
    <dgm:pt modelId="{FBB98FC9-A7F6-413F-946C-6C6A496A8120}" type="parTrans" cxnId="{28FA0189-A272-4CC4-9368-586DADA52285}">
      <dgm:prSet/>
      <dgm:spPr/>
      <dgm:t>
        <a:bodyPr/>
        <a:lstStyle/>
        <a:p>
          <a:endParaRPr lang="en-US"/>
        </a:p>
      </dgm:t>
    </dgm:pt>
    <dgm:pt modelId="{D8A435D7-3144-4CD1-94AE-F487940F0CB8}" type="sibTrans" cxnId="{28FA0189-A272-4CC4-9368-586DADA52285}">
      <dgm:prSet/>
      <dgm:spPr/>
      <dgm:t>
        <a:bodyPr/>
        <a:lstStyle/>
        <a:p>
          <a:endParaRPr lang="en-US"/>
        </a:p>
      </dgm:t>
    </dgm:pt>
    <dgm:pt modelId="{99EFD677-5E26-4C77-82B5-37D33D9C262C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càng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càng</a:t>
          </a:r>
          <a:r>
            <a:rPr lang="en-US" dirty="0"/>
            <a:t> </a:t>
          </a:r>
          <a:r>
            <a:rPr lang="en-US" dirty="0" err="1"/>
            <a:t>tốt</a:t>
          </a:r>
          <a:endParaRPr lang="en-US" dirty="0"/>
        </a:p>
      </dgm:t>
    </dgm:pt>
    <dgm:pt modelId="{9256A939-0728-4128-AC3E-BE251E15B480}" type="parTrans" cxnId="{AEE2189E-B506-4CA1-A566-52224BDB82BF}">
      <dgm:prSet/>
      <dgm:spPr/>
      <dgm:t>
        <a:bodyPr/>
        <a:lstStyle/>
        <a:p>
          <a:endParaRPr lang="en-US"/>
        </a:p>
      </dgm:t>
    </dgm:pt>
    <dgm:pt modelId="{1A1A6D46-1C40-4C41-B450-B324A06C1CED}" type="sibTrans" cxnId="{AEE2189E-B506-4CA1-A566-52224BDB82BF}">
      <dgm:prSet/>
      <dgm:spPr/>
      <dgm:t>
        <a:bodyPr/>
        <a:lstStyle/>
        <a:p>
          <a:endParaRPr lang="en-US"/>
        </a:p>
      </dgm:t>
    </dgm:pt>
    <dgm:pt modelId="{B63141B8-E8B8-4C9E-A66B-7989D4E28841}">
      <dgm:prSet phldrT="[Text]"/>
      <dgm:spPr/>
      <dgm:t>
        <a:bodyPr/>
        <a:lstStyle/>
        <a:p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bỏ</a:t>
          </a:r>
          <a:r>
            <a:rPr lang="en-US" dirty="0"/>
            <a:t> </a:t>
          </a:r>
          <a:r>
            <a:rPr lang="en-US" dirty="0" err="1"/>
            <a:t>những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được</a:t>
          </a:r>
          <a:endParaRPr lang="en-US" dirty="0"/>
        </a:p>
      </dgm:t>
    </dgm:pt>
    <dgm:pt modelId="{EEC5F154-EC23-4712-90EA-5CF3A7E327D4}" type="parTrans" cxnId="{CA9506F1-60CB-464C-BDC8-4A8FE61245AC}">
      <dgm:prSet/>
      <dgm:spPr/>
      <dgm:t>
        <a:bodyPr/>
        <a:lstStyle/>
        <a:p>
          <a:endParaRPr lang="en-US"/>
        </a:p>
      </dgm:t>
    </dgm:pt>
    <dgm:pt modelId="{39C8202F-4F8C-403D-B7EF-C4FCFFE7449A}" type="sibTrans" cxnId="{CA9506F1-60CB-464C-BDC8-4A8FE61245AC}">
      <dgm:prSet/>
      <dgm:spPr/>
      <dgm:t>
        <a:bodyPr/>
        <a:lstStyle/>
        <a:p>
          <a:endParaRPr lang="en-US"/>
        </a:p>
      </dgm:t>
    </dgm:pt>
    <dgm:pt modelId="{C932971D-726D-4AC6-8CFE-E015513177B0}" type="pres">
      <dgm:prSet presAssocID="{BB93979E-88B9-4B20-960A-12F686934F94}" presName="Name0" presStyleCnt="0">
        <dgm:presLayoutVars>
          <dgm:dir/>
          <dgm:animLvl val="lvl"/>
          <dgm:resizeHandles val="exact"/>
        </dgm:presLayoutVars>
      </dgm:prSet>
      <dgm:spPr/>
    </dgm:pt>
    <dgm:pt modelId="{1298660E-F0EA-418E-8D06-596BF2367C75}" type="pres">
      <dgm:prSet presAssocID="{F157DCF6-52D8-43FD-B6CB-D88863A16252}" presName="composite" presStyleCnt="0"/>
      <dgm:spPr/>
    </dgm:pt>
    <dgm:pt modelId="{1E352BCF-9899-4916-8CCE-AADD66FF90A0}" type="pres">
      <dgm:prSet presAssocID="{F157DCF6-52D8-43FD-B6CB-D88863A162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7EBFABE-CB42-462B-BE96-1F605FB810E5}" type="pres">
      <dgm:prSet presAssocID="{F157DCF6-52D8-43FD-B6CB-D88863A16252}" presName="desTx" presStyleLbl="alignAccFollowNode1" presStyleIdx="0" presStyleCnt="2">
        <dgm:presLayoutVars>
          <dgm:bulletEnabled val="1"/>
        </dgm:presLayoutVars>
      </dgm:prSet>
      <dgm:spPr/>
    </dgm:pt>
    <dgm:pt modelId="{6991CD8B-50E7-4FB0-B1A3-A3AB16EAF91D}" type="pres">
      <dgm:prSet presAssocID="{C1ED8F44-7F3F-42B1-A599-68750D5B6C6F}" presName="space" presStyleCnt="0"/>
      <dgm:spPr/>
    </dgm:pt>
    <dgm:pt modelId="{B5709ED1-FA7C-4F69-B2E2-5B0A636F13D4}" type="pres">
      <dgm:prSet presAssocID="{385D8834-86CF-4ED2-B88C-272F88CFE081}" presName="composite" presStyleCnt="0"/>
      <dgm:spPr/>
    </dgm:pt>
    <dgm:pt modelId="{D317CE2C-AAF1-4495-B966-9D704F1C3057}" type="pres">
      <dgm:prSet presAssocID="{385D8834-86CF-4ED2-B88C-272F88CFE08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DD9E38B-D2DB-4C83-9651-06EBF8939E96}" type="pres">
      <dgm:prSet presAssocID="{385D8834-86CF-4ED2-B88C-272F88CFE08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660580-2771-4C1C-B936-D21F8881B1B2}" type="presOf" srcId="{BB93979E-88B9-4B20-960A-12F686934F94}" destId="{C932971D-726D-4AC6-8CFE-E015513177B0}" srcOrd="0" destOrd="0" presId="urn:microsoft.com/office/officeart/2005/8/layout/hList1"/>
    <dgm:cxn modelId="{E4B09607-5DB7-44C8-806D-C9FDFE363A90}" srcId="{BB93979E-88B9-4B20-960A-12F686934F94}" destId="{385D8834-86CF-4ED2-B88C-272F88CFE081}" srcOrd="1" destOrd="0" parTransId="{0D908C5A-C792-4CCC-864B-900196CB0AE5}" sibTransId="{CB4C2DB0-BD9D-4E4C-9E48-85B0A916DDCB}"/>
    <dgm:cxn modelId="{65B08017-E20E-419E-A9DB-9A74EFEA1776}" type="presOf" srcId="{385D8834-86CF-4ED2-B88C-272F88CFE081}" destId="{D317CE2C-AAF1-4495-B966-9D704F1C3057}" srcOrd="0" destOrd="0" presId="urn:microsoft.com/office/officeart/2005/8/layout/hList1"/>
    <dgm:cxn modelId="{AEE2189E-B506-4CA1-A566-52224BDB82BF}" srcId="{F157DCF6-52D8-43FD-B6CB-D88863A16252}" destId="{99EFD677-5E26-4C77-82B5-37D33D9C262C}" srcOrd="2" destOrd="0" parTransId="{9256A939-0728-4128-AC3E-BE251E15B480}" sibTransId="{1A1A6D46-1C40-4C41-B450-B324A06C1CED}"/>
    <dgm:cxn modelId="{AA6FC51E-0A62-4276-9E48-4B2F748787F4}" type="presOf" srcId="{574FC6FD-3364-4EBD-B35E-604D84561D21}" destId="{87EBFABE-CB42-462B-BE96-1F605FB810E5}" srcOrd="0" destOrd="1" presId="urn:microsoft.com/office/officeart/2005/8/layout/hList1"/>
    <dgm:cxn modelId="{7185A775-779D-4F5E-9981-2A81CEE43679}" srcId="{BB93979E-88B9-4B20-960A-12F686934F94}" destId="{F157DCF6-52D8-43FD-B6CB-D88863A16252}" srcOrd="0" destOrd="0" parTransId="{10EBF5DF-8BAE-4815-A7D0-8DD51A7E008B}" sibTransId="{C1ED8F44-7F3F-42B1-A599-68750D5B6C6F}"/>
    <dgm:cxn modelId="{58253CAF-5666-4D32-BA00-2DB75F523A08}" type="presOf" srcId="{ED936AC7-717B-4EA0-9BF5-7897CD881C81}" destId="{87EBFABE-CB42-462B-BE96-1F605FB810E5}" srcOrd="0" destOrd="0" presId="urn:microsoft.com/office/officeart/2005/8/layout/hList1"/>
    <dgm:cxn modelId="{62A60F7D-E873-4528-8503-689BB838DCE7}" type="presOf" srcId="{F157DCF6-52D8-43FD-B6CB-D88863A16252}" destId="{1E352BCF-9899-4916-8CCE-AADD66FF90A0}" srcOrd="0" destOrd="0" presId="urn:microsoft.com/office/officeart/2005/8/layout/hList1"/>
    <dgm:cxn modelId="{4D2DF022-953B-4C79-8926-77FD211F1A14}" srcId="{F157DCF6-52D8-43FD-B6CB-D88863A16252}" destId="{574FC6FD-3364-4EBD-B35E-604D84561D21}" srcOrd="1" destOrd="0" parTransId="{BDE8EAA3-D347-4130-A23E-AB6400940060}" sibTransId="{98DDEB9B-21D6-419A-A653-7562DECADDCD}"/>
    <dgm:cxn modelId="{E2F46978-B4CD-4423-8A1B-89076937EA76}" type="presOf" srcId="{B63141B8-E8B8-4C9E-A66B-7989D4E28841}" destId="{4DD9E38B-D2DB-4C83-9651-06EBF8939E96}" srcOrd="0" destOrd="2" presId="urn:microsoft.com/office/officeart/2005/8/layout/hList1"/>
    <dgm:cxn modelId="{5370230A-2048-4EA9-B77C-51170EFB4A9B}" srcId="{385D8834-86CF-4ED2-B88C-272F88CFE081}" destId="{CDA75865-0E36-438E-B9E1-E25806913E34}" srcOrd="0" destOrd="0" parTransId="{6F6CC0EB-83E1-49D9-BF21-FC4E0F38B459}" sibTransId="{9578D0F0-6859-4D5A-B38E-D0782F5CD20E}"/>
    <dgm:cxn modelId="{CA9506F1-60CB-464C-BDC8-4A8FE61245AC}" srcId="{385D8834-86CF-4ED2-B88C-272F88CFE081}" destId="{B63141B8-E8B8-4C9E-A66B-7989D4E28841}" srcOrd="2" destOrd="0" parTransId="{EEC5F154-EC23-4712-90EA-5CF3A7E327D4}" sibTransId="{39C8202F-4F8C-403D-B7EF-C4FCFFE7449A}"/>
    <dgm:cxn modelId="{849D9EA9-BEA2-4213-ACED-C7CA460E21C0}" type="presOf" srcId="{CDA75865-0E36-438E-B9E1-E25806913E34}" destId="{4DD9E38B-D2DB-4C83-9651-06EBF8939E96}" srcOrd="0" destOrd="0" presId="urn:microsoft.com/office/officeart/2005/8/layout/hList1"/>
    <dgm:cxn modelId="{A664846A-5315-431F-B547-E063818EA7DD}" type="presOf" srcId="{2CF44E1A-8351-4AE9-8A6D-7BFE616114F8}" destId="{4DD9E38B-D2DB-4C83-9651-06EBF8939E96}" srcOrd="0" destOrd="1" presId="urn:microsoft.com/office/officeart/2005/8/layout/hList1"/>
    <dgm:cxn modelId="{28FA0189-A272-4CC4-9368-586DADA52285}" srcId="{385D8834-86CF-4ED2-B88C-272F88CFE081}" destId="{2CF44E1A-8351-4AE9-8A6D-7BFE616114F8}" srcOrd="1" destOrd="0" parTransId="{FBB98FC9-A7F6-413F-946C-6C6A496A8120}" sibTransId="{D8A435D7-3144-4CD1-94AE-F487940F0CB8}"/>
    <dgm:cxn modelId="{9CC05B65-C690-47B6-9F4A-0C0655F26B0D}" type="presOf" srcId="{99EFD677-5E26-4C77-82B5-37D33D9C262C}" destId="{87EBFABE-CB42-462B-BE96-1F605FB810E5}" srcOrd="0" destOrd="2" presId="urn:microsoft.com/office/officeart/2005/8/layout/hList1"/>
    <dgm:cxn modelId="{D122DDAB-4CEB-4051-90D6-A6BD038D52BE}" srcId="{F157DCF6-52D8-43FD-B6CB-D88863A16252}" destId="{ED936AC7-717B-4EA0-9BF5-7897CD881C81}" srcOrd="0" destOrd="0" parTransId="{D2BA3AEC-63BD-4D6B-93D9-A9157F1C2C93}" sibTransId="{54804BFF-C2C8-48F2-BE28-115F2CDAE16E}"/>
    <dgm:cxn modelId="{7E2305A4-079A-4137-A7DD-E4E4AC6E8F43}" type="presParOf" srcId="{C932971D-726D-4AC6-8CFE-E015513177B0}" destId="{1298660E-F0EA-418E-8D06-596BF2367C75}" srcOrd="0" destOrd="0" presId="urn:microsoft.com/office/officeart/2005/8/layout/hList1"/>
    <dgm:cxn modelId="{488C15A3-F161-404A-BA4E-0B884D062E85}" type="presParOf" srcId="{1298660E-F0EA-418E-8D06-596BF2367C75}" destId="{1E352BCF-9899-4916-8CCE-AADD66FF90A0}" srcOrd="0" destOrd="0" presId="urn:microsoft.com/office/officeart/2005/8/layout/hList1"/>
    <dgm:cxn modelId="{8C7EC039-9781-4064-8CAA-55C29CF3707D}" type="presParOf" srcId="{1298660E-F0EA-418E-8D06-596BF2367C75}" destId="{87EBFABE-CB42-462B-BE96-1F605FB810E5}" srcOrd="1" destOrd="0" presId="urn:microsoft.com/office/officeart/2005/8/layout/hList1"/>
    <dgm:cxn modelId="{C22111AE-7A74-4248-84B2-3678D7F47CFF}" type="presParOf" srcId="{C932971D-726D-4AC6-8CFE-E015513177B0}" destId="{6991CD8B-50E7-4FB0-B1A3-A3AB16EAF91D}" srcOrd="1" destOrd="0" presId="urn:microsoft.com/office/officeart/2005/8/layout/hList1"/>
    <dgm:cxn modelId="{C79E3F19-B3C4-49A4-86F0-9ADCC939FF5B}" type="presParOf" srcId="{C932971D-726D-4AC6-8CFE-E015513177B0}" destId="{B5709ED1-FA7C-4F69-B2E2-5B0A636F13D4}" srcOrd="2" destOrd="0" presId="urn:microsoft.com/office/officeart/2005/8/layout/hList1"/>
    <dgm:cxn modelId="{B740E984-B764-4E47-9663-71624515F883}" type="presParOf" srcId="{B5709ED1-FA7C-4F69-B2E2-5B0A636F13D4}" destId="{D317CE2C-AAF1-4495-B966-9D704F1C3057}" srcOrd="0" destOrd="0" presId="urn:microsoft.com/office/officeart/2005/8/layout/hList1"/>
    <dgm:cxn modelId="{01875B87-6385-43E6-91C8-5E18390D940D}" type="presParOf" srcId="{B5709ED1-FA7C-4F69-B2E2-5B0A636F13D4}" destId="{4DD9E38B-D2DB-4C83-9651-06EBF8939E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EA3AA5-9F66-4FFD-AD33-F8425E9DDE59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216F9FA6-E835-46A2-9851-DDD0A0727F5D}">
      <dgm:prSet phldrT="[Text]"/>
      <dgm:spPr/>
      <dgm:t>
        <a:bodyPr/>
        <a:lstStyle/>
        <a:p>
          <a:r>
            <a:rPr lang="en-US" dirty="0" err="1"/>
            <a:t>Mất</a:t>
          </a:r>
          <a:r>
            <a:rPr lang="en-US" dirty="0"/>
            <a:t> </a:t>
          </a:r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endParaRPr lang="en-US" dirty="0"/>
        </a:p>
      </dgm:t>
    </dgm:pt>
    <dgm:pt modelId="{54845927-D628-4393-871E-02DFED72994C}" type="parTrans" cxnId="{4606B2AE-BAEC-4897-B029-BE28ED0BFCBF}">
      <dgm:prSet/>
      <dgm:spPr/>
      <dgm:t>
        <a:bodyPr/>
        <a:lstStyle/>
        <a:p>
          <a:endParaRPr lang="en-US"/>
        </a:p>
      </dgm:t>
    </dgm:pt>
    <dgm:pt modelId="{4549DE92-5A9F-494A-89CE-636A5B4C64AF}" type="sibTrans" cxnId="{4606B2AE-BAEC-4897-B029-BE28ED0BFCBF}">
      <dgm:prSet/>
      <dgm:spPr/>
      <dgm:t>
        <a:bodyPr/>
        <a:lstStyle/>
        <a:p>
          <a:endParaRPr lang="en-US"/>
        </a:p>
      </dgm:t>
    </dgm:pt>
    <dgm:pt modelId="{FD1D3B63-DF91-4404-A436-2D10FE0FFA28}">
      <dgm:prSet phldrT="[Text]"/>
      <dgm:spPr/>
      <dgm:t>
        <a:bodyPr/>
        <a:lstStyle/>
        <a:p>
          <a:r>
            <a:rPr lang="en-US" dirty="0" err="1"/>
            <a:t>Mất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endParaRPr lang="en-US" dirty="0"/>
        </a:p>
      </dgm:t>
    </dgm:pt>
    <dgm:pt modelId="{FF283B4A-77EE-41BD-9049-1DD5D290EC17}" type="parTrans" cxnId="{C2B0AB8E-8E46-4FBA-87B4-2CFC4AF902B9}">
      <dgm:prSet/>
      <dgm:spPr/>
      <dgm:t>
        <a:bodyPr/>
        <a:lstStyle/>
        <a:p>
          <a:endParaRPr lang="en-US"/>
        </a:p>
      </dgm:t>
    </dgm:pt>
    <dgm:pt modelId="{080AD323-49F8-409E-B8C4-7329338717DA}" type="sibTrans" cxnId="{C2B0AB8E-8E46-4FBA-87B4-2CFC4AF902B9}">
      <dgm:prSet/>
      <dgm:spPr/>
      <dgm:t>
        <a:bodyPr/>
        <a:lstStyle/>
        <a:p>
          <a:endParaRPr lang="en-US"/>
        </a:p>
      </dgm:t>
    </dgm:pt>
    <dgm:pt modelId="{EE7D189F-177A-4DF3-A00F-07C2D4CDDCCF}">
      <dgm:prSet phldrT="[Text]"/>
      <dgm:spPr/>
      <dgm:t>
        <a:bodyPr/>
        <a:lstStyle/>
        <a:p>
          <a:r>
            <a:rPr lang="en-US" dirty="0" err="1"/>
            <a:t>Ảnh</a:t>
          </a:r>
          <a:r>
            <a:rPr lang="en-US" dirty="0"/>
            <a:t> </a:t>
          </a:r>
          <a:r>
            <a:rPr lang="en-US" dirty="0" err="1"/>
            <a:t>hưởng</a:t>
          </a:r>
          <a:r>
            <a:rPr lang="en-US" dirty="0"/>
            <a:t> </a:t>
          </a:r>
          <a:r>
            <a:rPr lang="en-US" dirty="0" err="1"/>
            <a:t>uy</a:t>
          </a:r>
          <a:r>
            <a:rPr lang="en-US" dirty="0"/>
            <a:t> </a:t>
          </a:r>
          <a:r>
            <a:rPr lang="en-US" dirty="0" err="1"/>
            <a:t>tín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ty</a:t>
          </a:r>
        </a:p>
      </dgm:t>
    </dgm:pt>
    <dgm:pt modelId="{E7C0C5A9-3255-4FA5-955E-7AEC9A0A850E}" type="parTrans" cxnId="{7A980874-CA7D-4927-A809-7F002D5E9769}">
      <dgm:prSet/>
      <dgm:spPr/>
      <dgm:t>
        <a:bodyPr/>
        <a:lstStyle/>
        <a:p>
          <a:endParaRPr lang="en-US"/>
        </a:p>
      </dgm:t>
    </dgm:pt>
    <dgm:pt modelId="{53278CC1-7661-41E7-B58B-5201A28DE894}" type="sibTrans" cxnId="{7A980874-CA7D-4927-A809-7F002D5E9769}">
      <dgm:prSet/>
      <dgm:spPr/>
      <dgm:t>
        <a:bodyPr/>
        <a:lstStyle/>
        <a:p>
          <a:endParaRPr lang="en-US"/>
        </a:p>
      </dgm:t>
    </dgm:pt>
    <dgm:pt modelId="{47B0989E-CA19-4104-9DD7-D3C610F435C5}">
      <dgm:prSet phldrT="[Text]"/>
      <dgm:spPr/>
      <dgm:t>
        <a:bodyPr/>
        <a:lstStyle/>
        <a:p>
          <a:r>
            <a:rPr lang="en-US" dirty="0" err="1"/>
            <a:t>Gây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thương</a:t>
          </a:r>
          <a:r>
            <a:rPr lang="en-US" dirty="0"/>
            <a:t> </a:t>
          </a:r>
          <a:r>
            <a:rPr lang="en-US" dirty="0" err="1"/>
            <a:t>tổn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con </a:t>
          </a:r>
          <a:r>
            <a:rPr lang="en-US" dirty="0" err="1"/>
            <a:t>người</a:t>
          </a:r>
          <a:endParaRPr lang="en-US" dirty="0"/>
        </a:p>
      </dgm:t>
    </dgm:pt>
    <dgm:pt modelId="{BECB88B7-8F0D-4612-9EDD-BBFC0DD8B2A8}" type="parTrans" cxnId="{BE475D38-B77F-4B37-A705-81F30E8DC919}">
      <dgm:prSet/>
      <dgm:spPr/>
      <dgm:t>
        <a:bodyPr/>
        <a:lstStyle/>
        <a:p>
          <a:endParaRPr lang="en-US"/>
        </a:p>
      </dgm:t>
    </dgm:pt>
    <dgm:pt modelId="{2F612E3C-00CC-4510-B56B-84707A997F92}" type="sibTrans" cxnId="{BE475D38-B77F-4B37-A705-81F30E8DC919}">
      <dgm:prSet/>
      <dgm:spPr/>
      <dgm:t>
        <a:bodyPr/>
        <a:lstStyle/>
        <a:p>
          <a:endParaRPr lang="en-US"/>
        </a:p>
      </dgm:t>
    </dgm:pt>
    <dgm:pt modelId="{00744AB7-F02B-4E86-AC4F-B823402FD077}" type="pres">
      <dgm:prSet presAssocID="{93EA3AA5-9F66-4FFD-AD33-F8425E9DDE59}" presName="diagram" presStyleCnt="0">
        <dgm:presLayoutVars>
          <dgm:dir/>
        </dgm:presLayoutVars>
      </dgm:prSet>
      <dgm:spPr/>
    </dgm:pt>
    <dgm:pt modelId="{FA8D797A-961A-4A7B-9205-74EDDA3D1B6E}" type="pres">
      <dgm:prSet presAssocID="{216F9FA6-E835-46A2-9851-DDD0A0727F5D}" presName="composite" presStyleCnt="0"/>
      <dgm:spPr/>
    </dgm:pt>
    <dgm:pt modelId="{2563642E-D3DF-4CFA-8140-E1DD41A6DFEA}" type="pres">
      <dgm:prSet presAssocID="{216F9FA6-E835-46A2-9851-DDD0A0727F5D}" presName="Image" presStyleLbl="bgShp" presStyleIdx="0" presStyleCnt="4"/>
      <dgm:spPr>
        <a:solidFill>
          <a:schemeClr val="bg1"/>
        </a:solidFill>
      </dgm:spPr>
    </dgm:pt>
    <dgm:pt modelId="{51EBF54D-015E-4354-B9C3-EE5327B6ABDA}" type="pres">
      <dgm:prSet presAssocID="{216F9FA6-E835-46A2-9851-DDD0A0727F5D}" presName="Parent" presStyleLbl="node0" presStyleIdx="0" presStyleCnt="4">
        <dgm:presLayoutVars>
          <dgm:bulletEnabled val="1"/>
        </dgm:presLayoutVars>
      </dgm:prSet>
      <dgm:spPr/>
    </dgm:pt>
    <dgm:pt modelId="{8F4E18C5-60CA-4556-9426-FE1072019BE6}" type="pres">
      <dgm:prSet presAssocID="{4549DE92-5A9F-494A-89CE-636A5B4C64AF}" presName="sibTrans" presStyleCnt="0"/>
      <dgm:spPr/>
    </dgm:pt>
    <dgm:pt modelId="{8744CBCA-B48B-4A51-BEEA-0C9620300E46}" type="pres">
      <dgm:prSet presAssocID="{FD1D3B63-DF91-4404-A436-2D10FE0FFA28}" presName="composite" presStyleCnt="0"/>
      <dgm:spPr/>
    </dgm:pt>
    <dgm:pt modelId="{E3E51300-6455-49BB-BA60-2B2AB4CD5DF7}" type="pres">
      <dgm:prSet presAssocID="{FD1D3B63-DF91-4404-A436-2D10FE0FFA28}" presName="Image" presStyleLbl="bgShp" presStyleIdx="1" presStyleCnt="4"/>
      <dgm:spPr>
        <a:solidFill>
          <a:schemeClr val="bg1"/>
        </a:solidFill>
      </dgm:spPr>
    </dgm:pt>
    <dgm:pt modelId="{044BE2D7-8D14-42AE-A886-F0E122CCA5E1}" type="pres">
      <dgm:prSet presAssocID="{FD1D3B63-DF91-4404-A436-2D10FE0FFA28}" presName="Parent" presStyleLbl="node0" presStyleIdx="1" presStyleCnt="4">
        <dgm:presLayoutVars>
          <dgm:bulletEnabled val="1"/>
        </dgm:presLayoutVars>
      </dgm:prSet>
      <dgm:spPr/>
    </dgm:pt>
    <dgm:pt modelId="{11DB59D9-FE55-4889-B63F-2AB76BE645F7}" type="pres">
      <dgm:prSet presAssocID="{080AD323-49F8-409E-B8C4-7329338717DA}" presName="sibTrans" presStyleCnt="0"/>
      <dgm:spPr/>
    </dgm:pt>
    <dgm:pt modelId="{24956917-A04A-45D3-AFAB-646EC48988A8}" type="pres">
      <dgm:prSet presAssocID="{EE7D189F-177A-4DF3-A00F-07C2D4CDDCCF}" presName="composite" presStyleCnt="0"/>
      <dgm:spPr/>
    </dgm:pt>
    <dgm:pt modelId="{6A99BD73-3104-43F4-9233-0537BA4BB3C3}" type="pres">
      <dgm:prSet presAssocID="{EE7D189F-177A-4DF3-A00F-07C2D4CDDCCF}" presName="Image" presStyleLbl="bgShp" presStyleIdx="2" presStyleCnt="4"/>
      <dgm:spPr>
        <a:solidFill>
          <a:schemeClr val="bg1"/>
        </a:solidFill>
      </dgm:spPr>
    </dgm:pt>
    <dgm:pt modelId="{5BBB6CB4-0173-4368-8506-FB208D703112}" type="pres">
      <dgm:prSet presAssocID="{EE7D189F-177A-4DF3-A00F-07C2D4CDDCCF}" presName="Parent" presStyleLbl="node0" presStyleIdx="2" presStyleCnt="4">
        <dgm:presLayoutVars>
          <dgm:bulletEnabled val="1"/>
        </dgm:presLayoutVars>
      </dgm:prSet>
      <dgm:spPr/>
    </dgm:pt>
    <dgm:pt modelId="{2CB042A4-67FB-4C11-B0EB-939815D15E25}" type="pres">
      <dgm:prSet presAssocID="{53278CC1-7661-41E7-B58B-5201A28DE894}" presName="sibTrans" presStyleCnt="0"/>
      <dgm:spPr/>
    </dgm:pt>
    <dgm:pt modelId="{88070511-2D9D-4769-A4F4-120FCCB1F2C5}" type="pres">
      <dgm:prSet presAssocID="{47B0989E-CA19-4104-9DD7-D3C610F435C5}" presName="composite" presStyleCnt="0"/>
      <dgm:spPr/>
    </dgm:pt>
    <dgm:pt modelId="{83F081F5-E024-42F4-B5D7-1B19580D433E}" type="pres">
      <dgm:prSet presAssocID="{47B0989E-CA19-4104-9DD7-D3C610F435C5}" presName="Image" presStyleLbl="bgShp" presStyleIdx="3" presStyleCnt="4"/>
      <dgm:spPr>
        <a:solidFill>
          <a:schemeClr val="bg1"/>
        </a:solidFill>
      </dgm:spPr>
    </dgm:pt>
    <dgm:pt modelId="{571A40C3-FD8C-41BA-9B99-AC10D2CB3C3C}" type="pres">
      <dgm:prSet presAssocID="{47B0989E-CA19-4104-9DD7-D3C610F435C5}" presName="Parent" presStyleLbl="node0" presStyleIdx="3" presStyleCnt="4">
        <dgm:presLayoutVars>
          <dgm:bulletEnabled val="1"/>
        </dgm:presLayoutVars>
      </dgm:prSet>
      <dgm:spPr/>
    </dgm:pt>
  </dgm:ptLst>
  <dgm:cxnLst>
    <dgm:cxn modelId="{BE475D38-B77F-4B37-A705-81F30E8DC919}" srcId="{93EA3AA5-9F66-4FFD-AD33-F8425E9DDE59}" destId="{47B0989E-CA19-4104-9DD7-D3C610F435C5}" srcOrd="3" destOrd="0" parTransId="{BECB88B7-8F0D-4612-9EDD-BBFC0DD8B2A8}" sibTransId="{2F612E3C-00CC-4510-B56B-84707A997F92}"/>
    <dgm:cxn modelId="{4606B2AE-BAEC-4897-B029-BE28ED0BFCBF}" srcId="{93EA3AA5-9F66-4FFD-AD33-F8425E9DDE59}" destId="{216F9FA6-E835-46A2-9851-DDD0A0727F5D}" srcOrd="0" destOrd="0" parTransId="{54845927-D628-4393-871E-02DFED72994C}" sibTransId="{4549DE92-5A9F-494A-89CE-636A5B4C64AF}"/>
    <dgm:cxn modelId="{1A3A837C-00B0-41FD-85C2-A438F2A59456}" type="presOf" srcId="{47B0989E-CA19-4104-9DD7-D3C610F435C5}" destId="{571A40C3-FD8C-41BA-9B99-AC10D2CB3C3C}" srcOrd="0" destOrd="0" presId="urn:microsoft.com/office/officeart/2008/layout/BendingPictureCaption"/>
    <dgm:cxn modelId="{E92B8DE6-53A6-4B31-8279-EBF7E6B15653}" type="presOf" srcId="{93EA3AA5-9F66-4FFD-AD33-F8425E9DDE59}" destId="{00744AB7-F02B-4E86-AC4F-B823402FD077}" srcOrd="0" destOrd="0" presId="urn:microsoft.com/office/officeart/2008/layout/BendingPictureCaption"/>
    <dgm:cxn modelId="{E0D20856-CDA2-4613-AC45-2A2E7618214C}" type="presOf" srcId="{EE7D189F-177A-4DF3-A00F-07C2D4CDDCCF}" destId="{5BBB6CB4-0173-4368-8506-FB208D703112}" srcOrd="0" destOrd="0" presId="urn:microsoft.com/office/officeart/2008/layout/BendingPictureCaption"/>
    <dgm:cxn modelId="{C2B0AB8E-8E46-4FBA-87B4-2CFC4AF902B9}" srcId="{93EA3AA5-9F66-4FFD-AD33-F8425E9DDE59}" destId="{FD1D3B63-DF91-4404-A436-2D10FE0FFA28}" srcOrd="1" destOrd="0" parTransId="{FF283B4A-77EE-41BD-9049-1DD5D290EC17}" sibTransId="{080AD323-49F8-409E-B8C4-7329338717DA}"/>
    <dgm:cxn modelId="{7A980874-CA7D-4927-A809-7F002D5E9769}" srcId="{93EA3AA5-9F66-4FFD-AD33-F8425E9DDE59}" destId="{EE7D189F-177A-4DF3-A00F-07C2D4CDDCCF}" srcOrd="2" destOrd="0" parTransId="{E7C0C5A9-3255-4FA5-955E-7AEC9A0A850E}" sibTransId="{53278CC1-7661-41E7-B58B-5201A28DE894}"/>
    <dgm:cxn modelId="{AA8B9367-B33F-4BCE-AD58-0A2ADC4E37FA}" type="presOf" srcId="{216F9FA6-E835-46A2-9851-DDD0A0727F5D}" destId="{51EBF54D-015E-4354-B9C3-EE5327B6ABDA}" srcOrd="0" destOrd="0" presId="urn:microsoft.com/office/officeart/2008/layout/BendingPictureCaption"/>
    <dgm:cxn modelId="{40EDDB28-6784-41EE-A916-D583387E1BBA}" type="presOf" srcId="{FD1D3B63-DF91-4404-A436-2D10FE0FFA28}" destId="{044BE2D7-8D14-42AE-A886-F0E122CCA5E1}" srcOrd="0" destOrd="0" presId="urn:microsoft.com/office/officeart/2008/layout/BendingPictureCaption"/>
    <dgm:cxn modelId="{9C8C111C-7D94-48A4-B2DF-AC68927FB739}" type="presParOf" srcId="{00744AB7-F02B-4E86-AC4F-B823402FD077}" destId="{FA8D797A-961A-4A7B-9205-74EDDA3D1B6E}" srcOrd="0" destOrd="0" presId="urn:microsoft.com/office/officeart/2008/layout/BendingPictureCaption"/>
    <dgm:cxn modelId="{172191AB-CC49-482A-AF5A-5F8969365C3F}" type="presParOf" srcId="{FA8D797A-961A-4A7B-9205-74EDDA3D1B6E}" destId="{2563642E-D3DF-4CFA-8140-E1DD41A6DFEA}" srcOrd="0" destOrd="0" presId="urn:microsoft.com/office/officeart/2008/layout/BendingPictureCaption"/>
    <dgm:cxn modelId="{9A547764-51E8-48A3-87C2-A0FCD72FAE4B}" type="presParOf" srcId="{FA8D797A-961A-4A7B-9205-74EDDA3D1B6E}" destId="{51EBF54D-015E-4354-B9C3-EE5327B6ABDA}" srcOrd="1" destOrd="0" presId="urn:microsoft.com/office/officeart/2008/layout/BendingPictureCaption"/>
    <dgm:cxn modelId="{91A54666-5860-468C-86DD-91EADFFADD93}" type="presParOf" srcId="{00744AB7-F02B-4E86-AC4F-B823402FD077}" destId="{8F4E18C5-60CA-4556-9426-FE1072019BE6}" srcOrd="1" destOrd="0" presId="urn:microsoft.com/office/officeart/2008/layout/BendingPictureCaption"/>
    <dgm:cxn modelId="{6E715965-82E2-454E-AABD-0F2EDCBC4B4D}" type="presParOf" srcId="{00744AB7-F02B-4E86-AC4F-B823402FD077}" destId="{8744CBCA-B48B-4A51-BEEA-0C9620300E46}" srcOrd="2" destOrd="0" presId="urn:microsoft.com/office/officeart/2008/layout/BendingPictureCaption"/>
    <dgm:cxn modelId="{9FFFEAED-C08A-4D43-8D56-BE8474D8B93E}" type="presParOf" srcId="{8744CBCA-B48B-4A51-BEEA-0C9620300E46}" destId="{E3E51300-6455-49BB-BA60-2B2AB4CD5DF7}" srcOrd="0" destOrd="0" presId="urn:microsoft.com/office/officeart/2008/layout/BendingPictureCaption"/>
    <dgm:cxn modelId="{410316A5-0CB1-4077-B34C-44EEE11F053D}" type="presParOf" srcId="{8744CBCA-B48B-4A51-BEEA-0C9620300E46}" destId="{044BE2D7-8D14-42AE-A886-F0E122CCA5E1}" srcOrd="1" destOrd="0" presId="urn:microsoft.com/office/officeart/2008/layout/BendingPictureCaption"/>
    <dgm:cxn modelId="{A2C30805-4745-4519-AE11-5ED5140640DD}" type="presParOf" srcId="{00744AB7-F02B-4E86-AC4F-B823402FD077}" destId="{11DB59D9-FE55-4889-B63F-2AB76BE645F7}" srcOrd="3" destOrd="0" presId="urn:microsoft.com/office/officeart/2008/layout/BendingPictureCaption"/>
    <dgm:cxn modelId="{0276CC4E-0179-4E3B-B7B0-6AD8F00E0108}" type="presParOf" srcId="{00744AB7-F02B-4E86-AC4F-B823402FD077}" destId="{24956917-A04A-45D3-AFAB-646EC48988A8}" srcOrd="4" destOrd="0" presId="urn:microsoft.com/office/officeart/2008/layout/BendingPictureCaption"/>
    <dgm:cxn modelId="{9A2D4488-12E6-465D-B92C-FAB458B603E6}" type="presParOf" srcId="{24956917-A04A-45D3-AFAB-646EC48988A8}" destId="{6A99BD73-3104-43F4-9233-0537BA4BB3C3}" srcOrd="0" destOrd="0" presId="urn:microsoft.com/office/officeart/2008/layout/BendingPictureCaption"/>
    <dgm:cxn modelId="{755AB78A-4BB8-4D4D-9D3F-528EDB7A4FF4}" type="presParOf" srcId="{24956917-A04A-45D3-AFAB-646EC48988A8}" destId="{5BBB6CB4-0173-4368-8506-FB208D703112}" srcOrd="1" destOrd="0" presId="urn:microsoft.com/office/officeart/2008/layout/BendingPictureCaption"/>
    <dgm:cxn modelId="{2D782D05-6E81-46AD-A84D-9F32762F47ED}" type="presParOf" srcId="{00744AB7-F02B-4E86-AC4F-B823402FD077}" destId="{2CB042A4-67FB-4C11-B0EB-939815D15E25}" srcOrd="5" destOrd="0" presId="urn:microsoft.com/office/officeart/2008/layout/BendingPictureCaption"/>
    <dgm:cxn modelId="{89323BB6-F1C2-4EC1-A17E-25332FE7CFA5}" type="presParOf" srcId="{00744AB7-F02B-4E86-AC4F-B823402FD077}" destId="{88070511-2D9D-4769-A4F4-120FCCB1F2C5}" srcOrd="6" destOrd="0" presId="urn:microsoft.com/office/officeart/2008/layout/BendingPictureCaption"/>
    <dgm:cxn modelId="{53C02A59-3F4F-4FE2-8B11-13E96AB918C1}" type="presParOf" srcId="{88070511-2D9D-4769-A4F4-120FCCB1F2C5}" destId="{83F081F5-E024-42F4-B5D7-1B19580D433E}" srcOrd="0" destOrd="0" presId="urn:microsoft.com/office/officeart/2008/layout/BendingPictureCaption"/>
    <dgm:cxn modelId="{4177BFCC-B684-4D13-813B-389196F4C7DD}" type="presParOf" srcId="{88070511-2D9D-4769-A4F4-120FCCB1F2C5}" destId="{571A40C3-FD8C-41BA-9B99-AC10D2CB3C3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84AAA5-8263-404E-AF10-1318B71672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5576B-1274-4B87-BE0D-4F1C4C1C804A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E58C0362-EEE0-4727-BDBE-C52C912EA33B}" type="parTrans" cxnId="{0B8C356B-98F3-475E-A036-3C1546F24B53}">
      <dgm:prSet/>
      <dgm:spPr/>
      <dgm:t>
        <a:bodyPr/>
        <a:lstStyle/>
        <a:p>
          <a:endParaRPr lang="en-US"/>
        </a:p>
      </dgm:t>
    </dgm:pt>
    <dgm:pt modelId="{0BB865DA-E055-495A-B7A8-6ED60FD96F33}" type="sibTrans" cxnId="{0B8C356B-98F3-475E-A036-3C1546F24B53}">
      <dgm:prSet/>
      <dgm:spPr/>
      <dgm:t>
        <a:bodyPr/>
        <a:lstStyle/>
        <a:p>
          <a:endParaRPr lang="en-US"/>
        </a:p>
      </dgm:t>
    </dgm:pt>
    <dgm:pt modelId="{8510E7E7-A04B-4247-84C7-5F3FEF90B547}">
      <dgm:prSet phldrT="[Text]"/>
      <dgm:spPr/>
      <dgm:t>
        <a:bodyPr/>
        <a:lstStyle/>
        <a:p>
          <a:r>
            <a:rPr lang="en-US" dirty="0" err="1"/>
            <a:t>Hành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con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gây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đúng</a:t>
          </a:r>
          <a:endParaRPr lang="en-US" dirty="0"/>
        </a:p>
      </dgm:t>
    </dgm:pt>
    <dgm:pt modelId="{739CACF2-CF6B-4F78-ADE8-9A325D02E196}" type="parTrans" cxnId="{BA51E658-B464-4170-8260-AC818C961F21}">
      <dgm:prSet/>
      <dgm:spPr/>
      <dgm:t>
        <a:bodyPr/>
        <a:lstStyle/>
        <a:p>
          <a:endParaRPr lang="en-US"/>
        </a:p>
      </dgm:t>
    </dgm:pt>
    <dgm:pt modelId="{563EBE4E-2D68-4EC9-AEDC-CAE2C0773E87}" type="sibTrans" cxnId="{BA51E658-B464-4170-8260-AC818C961F21}">
      <dgm:prSet/>
      <dgm:spPr/>
      <dgm:t>
        <a:bodyPr/>
        <a:lstStyle/>
        <a:p>
          <a:endParaRPr lang="en-US"/>
        </a:p>
      </dgm:t>
    </dgm:pt>
    <dgm:pt modelId="{8F124B37-8C51-4558-AFE9-DE642834C1AF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sai</a:t>
          </a:r>
          <a:r>
            <a:rPr lang="en-US" dirty="0"/>
            <a:t>, </a:t>
          </a:r>
          <a:r>
            <a:rPr lang="en-US" dirty="0" err="1"/>
            <a:t>quy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sai</a:t>
          </a:r>
          <a:r>
            <a:rPr lang="en-US" dirty="0"/>
            <a:t> hay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sai</a:t>
          </a:r>
          <a:endParaRPr lang="en-US" dirty="0"/>
        </a:p>
      </dgm:t>
    </dgm:pt>
    <dgm:pt modelId="{A0C7C296-9DD6-42A8-886F-432CD4EE74A7}" type="parTrans" cxnId="{5E30483F-FE79-4FBB-8669-BCF95139C3B7}">
      <dgm:prSet/>
      <dgm:spPr/>
      <dgm:t>
        <a:bodyPr/>
        <a:lstStyle/>
        <a:p>
          <a:endParaRPr lang="en-US"/>
        </a:p>
      </dgm:t>
    </dgm:pt>
    <dgm:pt modelId="{A9058270-5886-48BE-9A83-6BDB072CF1E3}" type="sibTrans" cxnId="{5E30483F-FE79-4FBB-8669-BCF95139C3B7}">
      <dgm:prSet/>
      <dgm:spPr/>
      <dgm:t>
        <a:bodyPr/>
        <a:lstStyle/>
        <a:p>
          <a:endParaRPr lang="en-US"/>
        </a:p>
      </dgm:t>
    </dgm:pt>
    <dgm:pt modelId="{2B129A10-4CA2-46C9-A9BD-0C1ED4461303}">
      <dgm:prSet phldrT="[Text]"/>
      <dgm:spPr/>
      <dgm:t>
        <a:bodyPr/>
        <a:lstStyle/>
        <a:p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Error</a:t>
          </a:r>
        </a:p>
      </dgm:t>
    </dgm:pt>
    <dgm:pt modelId="{E0F0C3AC-925F-4D9D-90ED-F35247319D3E}" type="parTrans" cxnId="{B6E6799E-D9C6-451E-9C53-4E207EE04E19}">
      <dgm:prSet/>
      <dgm:spPr/>
      <dgm:t>
        <a:bodyPr/>
        <a:lstStyle/>
        <a:p>
          <a:endParaRPr lang="en-US"/>
        </a:p>
      </dgm:t>
    </dgm:pt>
    <dgm:pt modelId="{0ED30AF0-1E56-43D8-9A28-23A1CFAF4978}" type="sibTrans" cxnId="{B6E6799E-D9C6-451E-9C53-4E207EE04E19}">
      <dgm:prSet/>
      <dgm:spPr/>
      <dgm:t>
        <a:bodyPr/>
        <a:lstStyle/>
        <a:p>
          <a:endParaRPr lang="en-US"/>
        </a:p>
      </dgm:t>
    </dgm:pt>
    <dgm:pt modelId="{C1DB2086-B3DE-416B-A90B-334A4E63737E}">
      <dgm:prSet phldrT="[Text]"/>
      <dgm:spPr/>
      <dgm:t>
        <a:bodyPr/>
        <a:lstStyle/>
        <a:p>
          <a:r>
            <a:rPr lang="en-US" dirty="0"/>
            <a:t>Failure</a:t>
          </a:r>
        </a:p>
      </dgm:t>
    </dgm:pt>
    <dgm:pt modelId="{8B9FC59D-281A-4ED1-AA7F-E11F3FB2EBE1}" type="parTrans" cxnId="{37FC7537-2E46-44B3-A1E9-60D731F19085}">
      <dgm:prSet/>
      <dgm:spPr/>
      <dgm:t>
        <a:bodyPr/>
        <a:lstStyle/>
        <a:p>
          <a:endParaRPr lang="en-US"/>
        </a:p>
      </dgm:t>
    </dgm:pt>
    <dgm:pt modelId="{15A2C550-FA4E-46C3-8051-1F2B5200760E}" type="sibTrans" cxnId="{37FC7537-2E46-44B3-A1E9-60D731F19085}">
      <dgm:prSet/>
      <dgm:spPr/>
      <dgm:t>
        <a:bodyPr/>
        <a:lstStyle/>
        <a:p>
          <a:endParaRPr lang="en-US"/>
        </a:p>
      </dgm:t>
    </dgm:pt>
    <dgm:pt modelId="{2C439297-2AD9-438B-A64D-C2C3168FB97D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thấy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tế</a:t>
          </a:r>
          <a:endParaRPr lang="en-US" dirty="0"/>
        </a:p>
      </dgm:t>
    </dgm:pt>
    <dgm:pt modelId="{ED4869DA-31D1-4AE1-B2AF-B6DAF1F12835}" type="parTrans" cxnId="{31E4FC58-39FD-45A8-83D1-4BE47D1FE6D2}">
      <dgm:prSet/>
      <dgm:spPr/>
      <dgm:t>
        <a:bodyPr/>
        <a:lstStyle/>
        <a:p>
          <a:endParaRPr lang="en-US"/>
        </a:p>
      </dgm:t>
    </dgm:pt>
    <dgm:pt modelId="{28AE7C6E-38DA-43AE-B58E-DA020FB64561}" type="sibTrans" cxnId="{31E4FC58-39FD-45A8-83D1-4BE47D1FE6D2}">
      <dgm:prSet/>
      <dgm:spPr/>
      <dgm:t>
        <a:bodyPr/>
        <a:lstStyle/>
        <a:p>
          <a:endParaRPr lang="en-US"/>
        </a:p>
      </dgm:t>
    </dgm:pt>
    <dgm:pt modelId="{FB07E75B-DA77-4480-B417-7F6CF90E041C}">
      <dgm:prSet phldrT="[Text]"/>
      <dgm:spPr/>
      <dgm:t>
        <a:bodyPr/>
        <a:lstStyle/>
        <a:p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lệch</a:t>
          </a:r>
          <a:r>
            <a:rPr lang="en-US" dirty="0"/>
            <a:t> (GAP) </a:t>
          </a:r>
          <a:r>
            <a:rPr lang="en-US" dirty="0" err="1"/>
            <a:t>giữa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mong</a:t>
          </a:r>
          <a:r>
            <a:rPr lang="en-US" dirty="0"/>
            <a:t> </a:t>
          </a:r>
          <a:r>
            <a:rPr lang="en-US" dirty="0" err="1"/>
            <a:t>muốn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99C00213-2987-4219-9B17-BC47A93C9EF5}" type="parTrans" cxnId="{04AFC67D-DAB4-4E88-8F34-DCE240B90516}">
      <dgm:prSet/>
      <dgm:spPr/>
      <dgm:t>
        <a:bodyPr/>
        <a:lstStyle/>
        <a:p>
          <a:endParaRPr lang="en-US"/>
        </a:p>
      </dgm:t>
    </dgm:pt>
    <dgm:pt modelId="{B84B9EF4-599A-4ECC-8E5D-FAB7B0E98D5C}" type="sibTrans" cxnId="{04AFC67D-DAB4-4E88-8F34-DCE240B90516}">
      <dgm:prSet/>
      <dgm:spPr/>
      <dgm:t>
        <a:bodyPr/>
        <a:lstStyle/>
        <a:p>
          <a:endParaRPr lang="en-US"/>
        </a:p>
      </dgm:t>
    </dgm:pt>
    <dgm:pt modelId="{0C9CA2F9-9C10-4FC1-B9A8-0F6DD6615682}">
      <dgm:prSet phldrT="[Text]"/>
      <dgm:spPr/>
      <dgm:t>
        <a:bodyPr/>
        <a:lstStyle/>
        <a:p>
          <a:r>
            <a:rPr lang="en-US" dirty="0"/>
            <a:t>Fault</a:t>
          </a:r>
        </a:p>
      </dgm:t>
    </dgm:pt>
    <dgm:pt modelId="{081F5240-2526-4B30-8DB2-694391C8CDD9}" type="sibTrans" cxnId="{16DD3C2C-6454-4010-A299-8DC44F226274}">
      <dgm:prSet/>
      <dgm:spPr/>
      <dgm:t>
        <a:bodyPr/>
        <a:lstStyle/>
        <a:p>
          <a:endParaRPr lang="en-US"/>
        </a:p>
      </dgm:t>
    </dgm:pt>
    <dgm:pt modelId="{F91A7393-19A6-4EB4-926A-6C9BA5E10B5F}" type="parTrans" cxnId="{16DD3C2C-6454-4010-A299-8DC44F226274}">
      <dgm:prSet/>
      <dgm:spPr/>
      <dgm:t>
        <a:bodyPr/>
        <a:lstStyle/>
        <a:p>
          <a:endParaRPr lang="en-US"/>
        </a:p>
      </dgm:t>
    </dgm:pt>
    <dgm:pt modelId="{B37035E2-D52E-4241-BE56-FE967F22EC4E}" type="pres">
      <dgm:prSet presAssocID="{5584AAA5-8263-404E-AF10-1318B7167268}" presName="linear" presStyleCnt="0">
        <dgm:presLayoutVars>
          <dgm:animLvl val="lvl"/>
          <dgm:resizeHandles val="exact"/>
        </dgm:presLayoutVars>
      </dgm:prSet>
      <dgm:spPr/>
    </dgm:pt>
    <dgm:pt modelId="{0CB8385E-9C87-4868-80FD-A5BC8162B17F}" type="pres">
      <dgm:prSet presAssocID="{88A5576B-1274-4B87-BE0D-4F1C4C1C80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275628-49B1-4E4A-966F-399E1390D7CA}" type="pres">
      <dgm:prSet presAssocID="{88A5576B-1274-4B87-BE0D-4F1C4C1C804A}" presName="childText" presStyleLbl="revTx" presStyleIdx="0" presStyleCnt="3">
        <dgm:presLayoutVars>
          <dgm:bulletEnabled val="1"/>
        </dgm:presLayoutVars>
      </dgm:prSet>
      <dgm:spPr/>
    </dgm:pt>
    <dgm:pt modelId="{2484B8B6-7348-4F7A-B5C6-67AA5ADB46AB}" type="pres">
      <dgm:prSet presAssocID="{0C9CA2F9-9C10-4FC1-B9A8-0F6DD66156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E1A441-B1EE-45B1-96FC-9B8D7D004A47}" type="pres">
      <dgm:prSet presAssocID="{0C9CA2F9-9C10-4FC1-B9A8-0F6DD6615682}" presName="childText" presStyleLbl="revTx" presStyleIdx="1" presStyleCnt="3">
        <dgm:presLayoutVars>
          <dgm:bulletEnabled val="1"/>
        </dgm:presLayoutVars>
      </dgm:prSet>
      <dgm:spPr/>
    </dgm:pt>
    <dgm:pt modelId="{C099B507-6484-4BA4-A2A4-3A8E8802F8C0}" type="pres">
      <dgm:prSet presAssocID="{C1DB2086-B3DE-416B-A90B-334A4E6373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E25B23-1B3D-4A10-B19A-6325B0023781}" type="pres">
      <dgm:prSet presAssocID="{C1DB2086-B3DE-416B-A90B-334A4E63737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8C356B-98F3-475E-A036-3C1546F24B53}" srcId="{5584AAA5-8263-404E-AF10-1318B7167268}" destId="{88A5576B-1274-4B87-BE0D-4F1C4C1C804A}" srcOrd="0" destOrd="0" parTransId="{E58C0362-EEE0-4727-BDBE-C52C912EA33B}" sibTransId="{0BB865DA-E055-495A-B7A8-6ED60FD96F33}"/>
    <dgm:cxn modelId="{37FC7537-2E46-44B3-A1E9-60D731F19085}" srcId="{5584AAA5-8263-404E-AF10-1318B7167268}" destId="{C1DB2086-B3DE-416B-A90B-334A4E63737E}" srcOrd="2" destOrd="0" parTransId="{8B9FC59D-281A-4ED1-AA7F-E11F3FB2EBE1}" sibTransId="{15A2C550-FA4E-46C3-8051-1F2B5200760E}"/>
    <dgm:cxn modelId="{5E30483F-FE79-4FBB-8669-BCF95139C3B7}" srcId="{0C9CA2F9-9C10-4FC1-B9A8-0F6DD6615682}" destId="{8F124B37-8C51-4558-AFE9-DE642834C1AF}" srcOrd="0" destOrd="0" parTransId="{A0C7C296-9DD6-42A8-886F-432CD4EE74A7}" sibTransId="{A9058270-5886-48BE-9A83-6BDB072CF1E3}"/>
    <dgm:cxn modelId="{E5CE16F0-EDDF-43AB-8C91-4471AD3D36B3}" type="presOf" srcId="{5584AAA5-8263-404E-AF10-1318B7167268}" destId="{B37035E2-D52E-4241-BE56-FE967F22EC4E}" srcOrd="0" destOrd="0" presId="urn:microsoft.com/office/officeart/2005/8/layout/vList2"/>
    <dgm:cxn modelId="{04AFC67D-DAB4-4E88-8F34-DCE240B90516}" srcId="{C1DB2086-B3DE-416B-A90B-334A4E63737E}" destId="{FB07E75B-DA77-4480-B417-7F6CF90E041C}" srcOrd="1" destOrd="0" parTransId="{99C00213-2987-4219-9B17-BC47A93C9EF5}" sibTransId="{B84B9EF4-599A-4ECC-8E5D-FAB7B0E98D5C}"/>
    <dgm:cxn modelId="{A57C5715-7E7B-4174-B1DD-251A2601A49C}" type="presOf" srcId="{FB07E75B-DA77-4480-B417-7F6CF90E041C}" destId="{E9E25B23-1B3D-4A10-B19A-6325B0023781}" srcOrd="0" destOrd="1" presId="urn:microsoft.com/office/officeart/2005/8/layout/vList2"/>
    <dgm:cxn modelId="{E50489A7-3811-4F3C-AB38-0A82229D2F0D}" type="presOf" srcId="{0C9CA2F9-9C10-4FC1-B9A8-0F6DD6615682}" destId="{2484B8B6-7348-4F7A-B5C6-67AA5ADB46AB}" srcOrd="0" destOrd="0" presId="urn:microsoft.com/office/officeart/2005/8/layout/vList2"/>
    <dgm:cxn modelId="{BA51E658-B464-4170-8260-AC818C961F21}" srcId="{88A5576B-1274-4B87-BE0D-4F1C4C1C804A}" destId="{8510E7E7-A04B-4247-84C7-5F3FEF90B547}" srcOrd="0" destOrd="0" parTransId="{739CACF2-CF6B-4F78-ADE8-9A325D02E196}" sibTransId="{563EBE4E-2D68-4EC9-AEDC-CAE2C0773E87}"/>
    <dgm:cxn modelId="{18BD4B72-5933-4EBA-B428-E47BF4E303C3}" type="presOf" srcId="{2B129A10-4CA2-46C9-A9BD-0C1ED4461303}" destId="{66E1A441-B1EE-45B1-96FC-9B8D7D004A47}" srcOrd="0" destOrd="1" presId="urn:microsoft.com/office/officeart/2005/8/layout/vList2"/>
    <dgm:cxn modelId="{D599F1D5-8694-4D54-9648-E133D6ABCD50}" type="presOf" srcId="{C1DB2086-B3DE-416B-A90B-334A4E63737E}" destId="{C099B507-6484-4BA4-A2A4-3A8E8802F8C0}" srcOrd="0" destOrd="0" presId="urn:microsoft.com/office/officeart/2005/8/layout/vList2"/>
    <dgm:cxn modelId="{31E4FC58-39FD-45A8-83D1-4BE47D1FE6D2}" srcId="{C1DB2086-B3DE-416B-A90B-334A4E63737E}" destId="{2C439297-2AD9-438B-A64D-C2C3168FB97D}" srcOrd="0" destOrd="0" parTransId="{ED4869DA-31D1-4AE1-B2AF-B6DAF1F12835}" sibTransId="{28AE7C6E-38DA-43AE-B58E-DA020FB64561}"/>
    <dgm:cxn modelId="{52AE0A81-9532-4D29-BB83-1F5F0C6E83BF}" type="presOf" srcId="{88A5576B-1274-4B87-BE0D-4F1C4C1C804A}" destId="{0CB8385E-9C87-4868-80FD-A5BC8162B17F}" srcOrd="0" destOrd="0" presId="urn:microsoft.com/office/officeart/2005/8/layout/vList2"/>
    <dgm:cxn modelId="{B6E6799E-D9C6-451E-9C53-4E207EE04E19}" srcId="{0C9CA2F9-9C10-4FC1-B9A8-0F6DD6615682}" destId="{2B129A10-4CA2-46C9-A9BD-0C1ED4461303}" srcOrd="1" destOrd="0" parTransId="{E0F0C3AC-925F-4D9D-90ED-F35247319D3E}" sibTransId="{0ED30AF0-1E56-43D8-9A28-23A1CFAF4978}"/>
    <dgm:cxn modelId="{16DD3C2C-6454-4010-A299-8DC44F226274}" srcId="{5584AAA5-8263-404E-AF10-1318B7167268}" destId="{0C9CA2F9-9C10-4FC1-B9A8-0F6DD6615682}" srcOrd="1" destOrd="0" parTransId="{F91A7393-19A6-4EB4-926A-6C9BA5E10B5F}" sibTransId="{081F5240-2526-4B30-8DB2-694391C8CDD9}"/>
    <dgm:cxn modelId="{B16AAAF5-B6CD-4102-A078-BCDAA8CBA834}" type="presOf" srcId="{2C439297-2AD9-438B-A64D-C2C3168FB97D}" destId="{E9E25B23-1B3D-4A10-B19A-6325B0023781}" srcOrd="0" destOrd="0" presId="urn:microsoft.com/office/officeart/2005/8/layout/vList2"/>
    <dgm:cxn modelId="{EC64E85F-A95A-48A6-9E04-30BB07B93B30}" type="presOf" srcId="{8510E7E7-A04B-4247-84C7-5F3FEF90B547}" destId="{93275628-49B1-4E4A-966F-399E1390D7CA}" srcOrd="0" destOrd="0" presId="urn:microsoft.com/office/officeart/2005/8/layout/vList2"/>
    <dgm:cxn modelId="{500D5312-DA90-4FD0-BFBF-E276AD8084CE}" type="presOf" srcId="{8F124B37-8C51-4558-AFE9-DE642834C1AF}" destId="{66E1A441-B1EE-45B1-96FC-9B8D7D004A47}" srcOrd="0" destOrd="0" presId="urn:microsoft.com/office/officeart/2005/8/layout/vList2"/>
    <dgm:cxn modelId="{D5EED8D0-75AF-40ED-925F-05C99772D70B}" type="presParOf" srcId="{B37035E2-D52E-4241-BE56-FE967F22EC4E}" destId="{0CB8385E-9C87-4868-80FD-A5BC8162B17F}" srcOrd="0" destOrd="0" presId="urn:microsoft.com/office/officeart/2005/8/layout/vList2"/>
    <dgm:cxn modelId="{57697B99-B3B8-4694-8602-DEACFB805DF1}" type="presParOf" srcId="{B37035E2-D52E-4241-BE56-FE967F22EC4E}" destId="{93275628-49B1-4E4A-966F-399E1390D7CA}" srcOrd="1" destOrd="0" presId="urn:microsoft.com/office/officeart/2005/8/layout/vList2"/>
    <dgm:cxn modelId="{F6ABE02C-1D18-4A0C-B78C-B572A46DE1FF}" type="presParOf" srcId="{B37035E2-D52E-4241-BE56-FE967F22EC4E}" destId="{2484B8B6-7348-4F7A-B5C6-67AA5ADB46AB}" srcOrd="2" destOrd="0" presId="urn:microsoft.com/office/officeart/2005/8/layout/vList2"/>
    <dgm:cxn modelId="{1E7273A6-8D31-4A9A-9A27-8F1BDB94B3D8}" type="presParOf" srcId="{B37035E2-D52E-4241-BE56-FE967F22EC4E}" destId="{66E1A441-B1EE-45B1-96FC-9B8D7D004A47}" srcOrd="3" destOrd="0" presId="urn:microsoft.com/office/officeart/2005/8/layout/vList2"/>
    <dgm:cxn modelId="{B788C1FF-7B6B-4797-8FF5-01EBB4290DB8}" type="presParOf" srcId="{B37035E2-D52E-4241-BE56-FE967F22EC4E}" destId="{C099B507-6484-4BA4-A2A4-3A8E8802F8C0}" srcOrd="4" destOrd="0" presId="urn:microsoft.com/office/officeart/2005/8/layout/vList2"/>
    <dgm:cxn modelId="{2CF93FE7-77D1-4D47-AEC1-5CB0449EF2F7}" type="presParOf" srcId="{B37035E2-D52E-4241-BE56-FE967F22EC4E}" destId="{E9E25B23-1B3D-4A10-B19A-6325B00237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07D76-7746-4CAC-B1AF-9A841C656EF7}">
      <dsp:nvSpPr>
        <dsp:cNvPr id="0" name=""/>
        <dsp:cNvSpPr/>
      </dsp:nvSpPr>
      <dsp:spPr>
        <a:xfrm>
          <a:off x="2139217" y="592356"/>
          <a:ext cx="3951165" cy="3951165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8260-B1DD-4A60-94C4-A4D2CD6F92C5}">
      <dsp:nvSpPr>
        <dsp:cNvPr id="0" name=""/>
        <dsp:cNvSpPr/>
      </dsp:nvSpPr>
      <dsp:spPr>
        <a:xfrm>
          <a:off x="2139217" y="592356"/>
          <a:ext cx="3951165" cy="3951165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E8A9B-7A9C-4170-93C1-34458A53F36D}">
      <dsp:nvSpPr>
        <dsp:cNvPr id="0" name=""/>
        <dsp:cNvSpPr/>
      </dsp:nvSpPr>
      <dsp:spPr>
        <a:xfrm>
          <a:off x="2139217" y="592356"/>
          <a:ext cx="3951165" cy="3951165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C8753-0E6F-47BE-9291-996CF72DAF98}">
      <dsp:nvSpPr>
        <dsp:cNvPr id="0" name=""/>
        <dsp:cNvSpPr/>
      </dsp:nvSpPr>
      <dsp:spPr>
        <a:xfrm>
          <a:off x="3204641" y="1657781"/>
          <a:ext cx="1820316" cy="182031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471220" y="1924360"/>
        <a:ext cx="1287158" cy="1287158"/>
      </dsp:txXfrm>
    </dsp:sp>
    <dsp:sp modelId="{6919D8ED-DF34-4C1E-8038-BDD17F12CF5D}">
      <dsp:nvSpPr>
        <dsp:cNvPr id="0" name=""/>
        <dsp:cNvSpPr/>
      </dsp:nvSpPr>
      <dsp:spPr>
        <a:xfrm>
          <a:off x="3477689" y="1117"/>
          <a:ext cx="1274221" cy="1274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 </a:t>
          </a:r>
          <a:r>
            <a:rPr lang="en-US" sz="2000" kern="1200" dirty="0" err="1"/>
            <a:t>người</a:t>
          </a:r>
          <a:endParaRPr lang="en-US" sz="2000" kern="1200" dirty="0"/>
        </a:p>
      </dsp:txBody>
      <dsp:txXfrm>
        <a:off x="3664294" y="187722"/>
        <a:ext cx="901011" cy="901011"/>
      </dsp:txXfrm>
    </dsp:sp>
    <dsp:sp modelId="{6E8113B0-7D32-4394-BA05-A86FD899724C}">
      <dsp:nvSpPr>
        <dsp:cNvPr id="0" name=""/>
        <dsp:cNvSpPr/>
      </dsp:nvSpPr>
      <dsp:spPr>
        <a:xfrm>
          <a:off x="5148867" y="2895684"/>
          <a:ext cx="1274221" cy="1274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Quy</a:t>
          </a:r>
          <a:r>
            <a:rPr lang="en-US" sz="2000" kern="1200" dirty="0"/>
            <a:t> </a:t>
          </a:r>
          <a:r>
            <a:rPr lang="en-US" sz="2000" kern="1200" dirty="0" err="1"/>
            <a:t>trình</a:t>
          </a:r>
          <a:endParaRPr lang="en-US" sz="2000" kern="1200" dirty="0"/>
        </a:p>
      </dsp:txBody>
      <dsp:txXfrm>
        <a:off x="5335472" y="3082289"/>
        <a:ext cx="901011" cy="901011"/>
      </dsp:txXfrm>
    </dsp:sp>
    <dsp:sp modelId="{683F99D7-41DA-418E-881D-B3F357EFB28A}">
      <dsp:nvSpPr>
        <dsp:cNvPr id="0" name=""/>
        <dsp:cNvSpPr/>
      </dsp:nvSpPr>
      <dsp:spPr>
        <a:xfrm>
          <a:off x="1806510" y="2895684"/>
          <a:ext cx="1274221" cy="1274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Công</a:t>
          </a:r>
          <a:r>
            <a:rPr lang="en-US" sz="2000" kern="1200" dirty="0"/>
            <a:t> </a:t>
          </a:r>
          <a:r>
            <a:rPr lang="en-US" sz="2000" kern="1200" dirty="0" err="1"/>
            <a:t>cụ</a:t>
          </a:r>
          <a:endParaRPr lang="en-US" sz="2000" kern="1200" dirty="0"/>
        </a:p>
      </dsp:txBody>
      <dsp:txXfrm>
        <a:off x="1993115" y="3082289"/>
        <a:ext cx="901011" cy="9010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B4BB-CEF7-4FB0-97DC-0B84D30DA2E7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Kiến </a:t>
          </a:r>
          <a:r>
            <a:rPr lang="en-US" sz="3600" kern="1200" dirty="0" err="1"/>
            <a:t>thức</a:t>
          </a:r>
          <a:r>
            <a:rPr lang="en-US" sz="3600" kern="1200" dirty="0"/>
            <a:t> </a:t>
          </a:r>
          <a:r>
            <a:rPr lang="en-US" sz="3600" kern="1200" dirty="0" err="1"/>
            <a:t>chuyên</a:t>
          </a:r>
          <a:r>
            <a:rPr lang="en-US" sz="3600" kern="1200" dirty="0"/>
            <a:t> môn</a:t>
          </a:r>
        </a:p>
      </dsp:txBody>
      <dsp:txXfrm rot="5400000">
        <a:off x="0" y="0"/>
        <a:ext cx="3048000" cy="1524000"/>
      </dsp:txXfrm>
    </dsp:sp>
    <dsp:sp modelId="{CE3633AB-087E-4833-919C-6FFB16795EA3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Kỹ</a:t>
          </a:r>
          <a:r>
            <a:rPr lang="en-US" sz="3600" kern="1200" dirty="0"/>
            <a:t> </a:t>
          </a:r>
          <a:r>
            <a:rPr lang="en-US" sz="3600" kern="1200" dirty="0" err="1"/>
            <a:t>năng</a:t>
          </a:r>
          <a:r>
            <a:rPr lang="en-US" sz="3600" kern="1200" dirty="0"/>
            <a:t> </a:t>
          </a:r>
          <a:r>
            <a:rPr lang="en-US" sz="3600" kern="1200" dirty="0" err="1"/>
            <a:t>mềm</a:t>
          </a:r>
          <a:endParaRPr lang="en-US" sz="3600" kern="1200" dirty="0"/>
        </a:p>
      </dsp:txBody>
      <dsp:txXfrm>
        <a:off x="3048000" y="0"/>
        <a:ext cx="3048000" cy="1524000"/>
      </dsp:txXfrm>
    </dsp:sp>
    <dsp:sp modelId="{B2C774B6-184A-4614-919E-B652BFD20E7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Tính</a:t>
          </a:r>
          <a:r>
            <a:rPr lang="en-US" sz="3600" kern="1200" dirty="0"/>
            <a:t> </a:t>
          </a:r>
          <a:r>
            <a:rPr lang="en-US" sz="3600" kern="1200" dirty="0" err="1"/>
            <a:t>cách</a:t>
          </a:r>
          <a:r>
            <a:rPr lang="en-US" sz="3600" kern="1200" dirty="0"/>
            <a:t> </a:t>
          </a:r>
          <a:r>
            <a:rPr lang="en-US" sz="3600" kern="1200" dirty="0" err="1"/>
            <a:t>cần</a:t>
          </a:r>
          <a:r>
            <a:rPr lang="en-US" sz="3600" kern="1200" dirty="0"/>
            <a:t> </a:t>
          </a:r>
          <a:r>
            <a:rPr lang="en-US" sz="3600" kern="1200" dirty="0" err="1"/>
            <a:t>có</a:t>
          </a:r>
          <a:endParaRPr lang="en-US" sz="3600" kern="1200" dirty="0"/>
        </a:p>
      </dsp:txBody>
      <dsp:txXfrm rot="10800000">
        <a:off x="0" y="2539999"/>
        <a:ext cx="3048000" cy="1524000"/>
      </dsp:txXfrm>
    </dsp:sp>
    <dsp:sp modelId="{708952C1-E7A1-4063-A7A6-30B69A954480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Thái</a:t>
          </a:r>
          <a:r>
            <a:rPr lang="en-US" sz="3600" kern="1200" dirty="0"/>
            <a:t> </a:t>
          </a:r>
          <a:r>
            <a:rPr lang="en-US" sz="3600" kern="1200" dirty="0" err="1"/>
            <a:t>độ</a:t>
          </a:r>
          <a:r>
            <a:rPr lang="en-US" sz="3600" kern="1200" dirty="0"/>
            <a:t> </a:t>
          </a:r>
          <a:r>
            <a:rPr lang="en-US" sz="3600" kern="1200" dirty="0" err="1"/>
            <a:t>nghề</a:t>
          </a:r>
          <a:r>
            <a:rPr lang="en-US" sz="3600" kern="1200" dirty="0"/>
            <a:t> </a:t>
          </a:r>
          <a:r>
            <a:rPr lang="en-US" sz="3600" kern="1200" dirty="0" err="1"/>
            <a:t>nghiệp</a:t>
          </a:r>
          <a:endParaRPr lang="en-US" sz="3600" kern="1200"/>
        </a:p>
      </dsp:txBody>
      <dsp:txXfrm rot="-5400000">
        <a:off x="3048000" y="2539999"/>
        <a:ext cx="3048000" cy="1524000"/>
      </dsp:txXfrm>
    </dsp:sp>
    <dsp:sp modelId="{5066DD1B-4C0B-443C-B708-2EB1BB52E6FD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Tester</a:t>
          </a:r>
        </a:p>
      </dsp:txBody>
      <dsp:txXfrm>
        <a:off x="2183197" y="1573596"/>
        <a:ext cx="1729606" cy="9168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B899-FCAC-4648-B5AF-50707543853D}">
      <dsp:nvSpPr>
        <dsp:cNvPr id="0" name=""/>
        <dsp:cNvSpPr/>
      </dsp:nvSpPr>
      <dsp:spPr>
        <a:xfrm>
          <a:off x="-577255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4BEEA-CF39-43AB-80E8-1EBE1D493372}">
      <dsp:nvSpPr>
        <dsp:cNvPr id="0" name=""/>
        <dsp:cNvSpPr/>
      </dsp:nvSpPr>
      <dsp:spPr>
        <a:xfrm>
          <a:off x="409804" y="268850"/>
          <a:ext cx="4712970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Quy</a:t>
          </a:r>
          <a:r>
            <a:rPr lang="en-US" sz="1600" kern="1200" dirty="0"/>
            <a:t> </a:t>
          </a:r>
          <a:r>
            <a:rPr lang="en-US" sz="1600" kern="1200" dirty="0" err="1"/>
            <a:t>trình</a:t>
          </a:r>
          <a:r>
            <a:rPr lang="en-US" sz="1600" kern="1200" dirty="0"/>
            <a:t> </a:t>
          </a:r>
          <a:r>
            <a:rPr lang="en-US" sz="1600" kern="1200" dirty="0" err="1"/>
            <a:t>phát</a:t>
          </a:r>
          <a:r>
            <a:rPr lang="en-US" sz="1600" kern="1200" dirty="0"/>
            <a:t> </a:t>
          </a:r>
          <a:r>
            <a:rPr lang="en-US" sz="1600" kern="1200" dirty="0" err="1"/>
            <a:t>triển</a:t>
          </a:r>
          <a:r>
            <a:rPr lang="en-US" sz="1600" kern="1200" dirty="0"/>
            <a:t> </a:t>
          </a:r>
          <a:r>
            <a:rPr lang="en-US" sz="1600" kern="1200" dirty="0" err="1"/>
            <a:t>phần</a:t>
          </a:r>
          <a:r>
            <a:rPr lang="en-US" sz="1600" kern="1200" dirty="0"/>
            <a:t> </a:t>
          </a:r>
          <a:r>
            <a:rPr lang="en-US" sz="1600" kern="1200" dirty="0" err="1"/>
            <a:t>mềm</a:t>
          </a:r>
          <a:endParaRPr lang="en-US" sz="1600" kern="1200" dirty="0"/>
        </a:p>
      </dsp:txBody>
      <dsp:txXfrm>
        <a:off x="409804" y="268850"/>
        <a:ext cx="4712970" cy="537496"/>
      </dsp:txXfrm>
    </dsp:sp>
    <dsp:sp modelId="{1EADCB29-6922-42B1-9C00-FCAAF9906C91}">
      <dsp:nvSpPr>
        <dsp:cNvPr id="0" name=""/>
        <dsp:cNvSpPr/>
      </dsp:nvSpPr>
      <dsp:spPr>
        <a:xfrm>
          <a:off x="73869" y="201663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BA28E-DFAF-43F1-869F-1A3C13A618F5}">
      <dsp:nvSpPr>
        <dsp:cNvPr id="0" name=""/>
        <dsp:cNvSpPr/>
      </dsp:nvSpPr>
      <dsp:spPr>
        <a:xfrm>
          <a:off x="851932" y="1074993"/>
          <a:ext cx="4270843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Kiến </a:t>
          </a:r>
          <a:r>
            <a:rPr lang="en-US" sz="1600" kern="1200" dirty="0" err="1"/>
            <a:t>thức</a:t>
          </a:r>
          <a:r>
            <a:rPr lang="en-US" sz="1600" kern="1200" dirty="0"/>
            <a:t> </a:t>
          </a:r>
          <a:r>
            <a:rPr lang="en-US" sz="1600" kern="1200" dirty="0" err="1"/>
            <a:t>về</a:t>
          </a:r>
          <a:r>
            <a:rPr lang="en-US" sz="1600" kern="1200" dirty="0"/>
            <a:t> </a:t>
          </a:r>
          <a:r>
            <a:rPr lang="en-US" sz="1600" kern="1200" dirty="0" err="1"/>
            <a:t>lĩnh</a:t>
          </a:r>
          <a:r>
            <a:rPr lang="en-US" sz="1600" kern="1200" dirty="0"/>
            <a:t> </a:t>
          </a:r>
          <a:r>
            <a:rPr lang="en-US" sz="1600" kern="1200" dirty="0" err="1"/>
            <a:t>vực</a:t>
          </a:r>
          <a:r>
            <a:rPr lang="en-US" sz="1600" kern="1200" dirty="0"/>
            <a:t> </a:t>
          </a:r>
          <a:r>
            <a:rPr lang="en-US" sz="1600" kern="1200" dirty="0" err="1"/>
            <a:t>phần</a:t>
          </a:r>
          <a:r>
            <a:rPr lang="en-US" sz="1600" kern="1200" dirty="0"/>
            <a:t> </a:t>
          </a:r>
          <a:r>
            <a:rPr lang="en-US" sz="1600" kern="1200" dirty="0" err="1"/>
            <a:t>mềm</a:t>
          </a:r>
          <a:r>
            <a:rPr lang="en-US" sz="1600" kern="1200" dirty="0"/>
            <a:t> </a:t>
          </a:r>
          <a:r>
            <a:rPr lang="en-US" sz="1600" kern="1200" dirty="0" err="1"/>
            <a:t>đang</a:t>
          </a:r>
          <a:r>
            <a:rPr lang="en-US" sz="1600" kern="1200" dirty="0"/>
            <a:t> </a:t>
          </a:r>
          <a:r>
            <a:rPr lang="en-US" sz="1600" kern="1200" dirty="0" err="1"/>
            <a:t>thực</a:t>
          </a:r>
          <a:r>
            <a:rPr lang="en-US" sz="1600" kern="1200" dirty="0"/>
            <a:t> </a:t>
          </a:r>
          <a:r>
            <a:rPr lang="en-US" sz="1600" kern="1200" dirty="0" err="1"/>
            <a:t>hiện</a:t>
          </a:r>
          <a:endParaRPr lang="en-US" sz="1600" kern="1200" dirty="0"/>
        </a:p>
      </dsp:txBody>
      <dsp:txXfrm>
        <a:off x="851932" y="1074993"/>
        <a:ext cx="4270843" cy="537496"/>
      </dsp:txXfrm>
    </dsp:sp>
    <dsp:sp modelId="{5875ABA5-0670-4631-95CE-900432CCB5A7}">
      <dsp:nvSpPr>
        <dsp:cNvPr id="0" name=""/>
        <dsp:cNvSpPr/>
      </dsp:nvSpPr>
      <dsp:spPr>
        <a:xfrm>
          <a:off x="515997" y="1007805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C1619-F72D-43A9-AC18-55E99836677F}">
      <dsp:nvSpPr>
        <dsp:cNvPr id="0" name=""/>
        <dsp:cNvSpPr/>
      </dsp:nvSpPr>
      <dsp:spPr>
        <a:xfrm>
          <a:off x="1054106" y="1881135"/>
          <a:ext cx="4068669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Nắm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quy</a:t>
          </a:r>
          <a:r>
            <a:rPr lang="en-US" sz="1600" kern="1200" dirty="0"/>
            <a:t> </a:t>
          </a:r>
          <a:r>
            <a:rPr lang="en-US" sz="1600" kern="1200" dirty="0" err="1"/>
            <a:t>trình</a:t>
          </a:r>
          <a:r>
            <a:rPr lang="en-US" sz="1600" kern="1200" dirty="0"/>
            <a:t> </a:t>
          </a:r>
          <a:r>
            <a:rPr lang="en-US" sz="1600" kern="1200" dirty="0" err="1"/>
            <a:t>kiểm</a:t>
          </a:r>
          <a:r>
            <a:rPr lang="en-US" sz="1600" kern="1200" dirty="0"/>
            <a:t> </a:t>
          </a:r>
          <a:r>
            <a:rPr lang="en-US" sz="1600" kern="1200" dirty="0" err="1"/>
            <a:t>thử</a:t>
          </a:r>
          <a:r>
            <a:rPr lang="en-US" sz="1600" kern="1200" dirty="0"/>
            <a:t> </a:t>
          </a:r>
          <a:r>
            <a:rPr lang="en-US" sz="1600" kern="1200" dirty="0" err="1"/>
            <a:t>phần</a:t>
          </a:r>
          <a:r>
            <a:rPr lang="en-US" sz="1600" kern="1200" dirty="0"/>
            <a:t> </a:t>
          </a:r>
          <a:r>
            <a:rPr lang="en-US" sz="1600" kern="1200" dirty="0" err="1"/>
            <a:t>mềm</a:t>
          </a:r>
          <a:endParaRPr lang="en-US" sz="1600" kern="1200" dirty="0"/>
        </a:p>
      </dsp:txBody>
      <dsp:txXfrm>
        <a:off x="1054106" y="1881135"/>
        <a:ext cx="4068669" cy="537496"/>
      </dsp:txXfrm>
    </dsp:sp>
    <dsp:sp modelId="{E983723A-E971-4A4F-B29B-E408A30F844E}">
      <dsp:nvSpPr>
        <dsp:cNvPr id="0" name=""/>
        <dsp:cNvSpPr/>
      </dsp:nvSpPr>
      <dsp:spPr>
        <a:xfrm>
          <a:off x="718171" y="1813948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3CDE-083C-4753-8450-E9F2A88803DE}">
      <dsp:nvSpPr>
        <dsp:cNvPr id="0" name=""/>
        <dsp:cNvSpPr/>
      </dsp:nvSpPr>
      <dsp:spPr>
        <a:xfrm>
          <a:off x="1054106" y="2686767"/>
          <a:ext cx="4068669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công</a:t>
          </a:r>
          <a:r>
            <a:rPr lang="en-US" sz="1600" kern="1200" dirty="0"/>
            <a:t> </a:t>
          </a:r>
          <a:r>
            <a:rPr lang="en-US" sz="1600" kern="1200" dirty="0" err="1"/>
            <a:t>cụ</a:t>
          </a:r>
          <a:r>
            <a:rPr lang="en-US" sz="1600" kern="1200" dirty="0"/>
            <a:t> </a:t>
          </a:r>
        </a:p>
      </dsp:txBody>
      <dsp:txXfrm>
        <a:off x="1054106" y="2686767"/>
        <a:ext cx="4068669" cy="537496"/>
      </dsp:txXfrm>
    </dsp:sp>
    <dsp:sp modelId="{7A316306-E68B-4ACF-8CCF-DC4E3EBC406A}">
      <dsp:nvSpPr>
        <dsp:cNvPr id="0" name=""/>
        <dsp:cNvSpPr/>
      </dsp:nvSpPr>
      <dsp:spPr>
        <a:xfrm>
          <a:off x="718171" y="2619580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8CE52-39AF-45C6-8100-69E8B27A3217}">
      <dsp:nvSpPr>
        <dsp:cNvPr id="0" name=""/>
        <dsp:cNvSpPr/>
      </dsp:nvSpPr>
      <dsp:spPr>
        <a:xfrm>
          <a:off x="851932" y="3492910"/>
          <a:ext cx="4270843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Kiến </a:t>
          </a:r>
          <a:r>
            <a:rPr lang="en-US" sz="1600" kern="1200" dirty="0" err="1"/>
            <a:t>thức</a:t>
          </a:r>
          <a:r>
            <a:rPr lang="en-US" sz="1600" kern="1200" dirty="0"/>
            <a:t> </a:t>
          </a:r>
          <a:r>
            <a:rPr lang="en-US" sz="1600" kern="1200" dirty="0" err="1"/>
            <a:t>về</a:t>
          </a:r>
          <a:r>
            <a:rPr lang="en-US" sz="1600" kern="1200" dirty="0"/>
            <a:t> </a:t>
          </a: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dữ</a:t>
          </a:r>
          <a:r>
            <a:rPr lang="en-US" sz="1600" kern="1200" dirty="0"/>
            <a:t> </a:t>
          </a:r>
          <a:r>
            <a:rPr lang="en-US" sz="1600" kern="1200" dirty="0" err="1"/>
            <a:t>liệu</a:t>
          </a:r>
          <a:endParaRPr lang="en-US" sz="1600" kern="1200" dirty="0"/>
        </a:p>
      </dsp:txBody>
      <dsp:txXfrm>
        <a:off x="851932" y="3492910"/>
        <a:ext cx="4270843" cy="537496"/>
      </dsp:txXfrm>
    </dsp:sp>
    <dsp:sp modelId="{23E6023C-728A-4337-B403-270A0C617B3B}">
      <dsp:nvSpPr>
        <dsp:cNvPr id="0" name=""/>
        <dsp:cNvSpPr/>
      </dsp:nvSpPr>
      <dsp:spPr>
        <a:xfrm>
          <a:off x="515997" y="3425723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A20A-8D45-49AA-9E15-2522D859E871}">
      <dsp:nvSpPr>
        <dsp:cNvPr id="0" name=""/>
        <dsp:cNvSpPr/>
      </dsp:nvSpPr>
      <dsp:spPr>
        <a:xfrm>
          <a:off x="409804" y="4299053"/>
          <a:ext cx="4712970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Kiến </a:t>
          </a:r>
          <a:r>
            <a:rPr lang="en-US" sz="1600" kern="1200" dirty="0" err="1"/>
            <a:t>thức</a:t>
          </a:r>
          <a:r>
            <a:rPr lang="en-US" sz="1600" kern="1200" dirty="0"/>
            <a:t> </a:t>
          </a:r>
          <a:r>
            <a:rPr lang="en-US" sz="1600" kern="1200" dirty="0" err="1"/>
            <a:t>về</a:t>
          </a:r>
          <a:r>
            <a:rPr lang="en-US" sz="1600" kern="1200" dirty="0"/>
            <a:t> </a:t>
          </a:r>
          <a:r>
            <a:rPr lang="en-US" sz="1600" kern="1200" dirty="0" err="1"/>
            <a:t>ngôn</a:t>
          </a:r>
          <a:r>
            <a:rPr lang="en-US" sz="1600" kern="1200" dirty="0"/>
            <a:t> </a:t>
          </a:r>
          <a:r>
            <a:rPr lang="en-US" sz="1600" kern="1200" dirty="0" err="1"/>
            <a:t>ngữ</a:t>
          </a:r>
          <a:r>
            <a:rPr lang="en-US" sz="1600" kern="1200" dirty="0"/>
            <a:t> </a:t>
          </a:r>
          <a:r>
            <a:rPr lang="en-US" sz="1600" kern="1200" dirty="0" err="1"/>
            <a:t>lập</a:t>
          </a:r>
          <a:r>
            <a:rPr lang="en-US" sz="1600" kern="1200" dirty="0"/>
            <a:t> </a:t>
          </a:r>
          <a:r>
            <a:rPr lang="en-US" sz="1600" kern="1200" dirty="0" err="1"/>
            <a:t>trình</a:t>
          </a:r>
          <a:endParaRPr lang="en-US" sz="1600" kern="1200" dirty="0"/>
        </a:p>
      </dsp:txBody>
      <dsp:txXfrm>
        <a:off x="409804" y="4299053"/>
        <a:ext cx="4712970" cy="537496"/>
      </dsp:txXfrm>
    </dsp:sp>
    <dsp:sp modelId="{6B789316-A918-4287-BC0E-7C4587F348B4}">
      <dsp:nvSpPr>
        <dsp:cNvPr id="0" name=""/>
        <dsp:cNvSpPr/>
      </dsp:nvSpPr>
      <dsp:spPr>
        <a:xfrm>
          <a:off x="73869" y="4231866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B899-FCAC-4648-B5AF-50707543853D}">
      <dsp:nvSpPr>
        <dsp:cNvPr id="0" name=""/>
        <dsp:cNvSpPr/>
      </dsp:nvSpPr>
      <dsp:spPr>
        <a:xfrm>
          <a:off x="-577255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4BEEA-CF39-43AB-80E8-1EBE1D493372}">
      <dsp:nvSpPr>
        <dsp:cNvPr id="0" name=""/>
        <dsp:cNvSpPr/>
      </dsp:nvSpPr>
      <dsp:spPr>
        <a:xfrm>
          <a:off x="409804" y="268850"/>
          <a:ext cx="4712970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Kỹ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đọc</a:t>
          </a:r>
          <a:r>
            <a:rPr lang="en-US" sz="2800" kern="1200" dirty="0"/>
            <a:t> </a:t>
          </a:r>
          <a:r>
            <a:rPr lang="en-US" sz="2800" kern="1200" dirty="0" err="1"/>
            <a:t>tài</a:t>
          </a:r>
          <a:r>
            <a:rPr lang="en-US" sz="2800" kern="1200" dirty="0"/>
            <a:t> </a:t>
          </a:r>
          <a:r>
            <a:rPr lang="en-US" sz="2800" kern="1200" dirty="0" err="1"/>
            <a:t>liệu</a:t>
          </a:r>
          <a:endParaRPr lang="en-US" sz="2800" kern="1200" dirty="0"/>
        </a:p>
      </dsp:txBody>
      <dsp:txXfrm>
        <a:off x="409804" y="268850"/>
        <a:ext cx="4712970" cy="537496"/>
      </dsp:txXfrm>
    </dsp:sp>
    <dsp:sp modelId="{1EADCB29-6922-42B1-9C00-FCAAF9906C91}">
      <dsp:nvSpPr>
        <dsp:cNvPr id="0" name=""/>
        <dsp:cNvSpPr/>
      </dsp:nvSpPr>
      <dsp:spPr>
        <a:xfrm>
          <a:off x="73869" y="201663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BA28E-DFAF-43F1-869F-1A3C13A618F5}">
      <dsp:nvSpPr>
        <dsp:cNvPr id="0" name=""/>
        <dsp:cNvSpPr/>
      </dsp:nvSpPr>
      <dsp:spPr>
        <a:xfrm>
          <a:off x="851932" y="1074993"/>
          <a:ext cx="4270843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Kỹ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giao</a:t>
          </a:r>
          <a:r>
            <a:rPr lang="en-US" sz="2800" kern="1200" dirty="0"/>
            <a:t> </a:t>
          </a:r>
          <a:r>
            <a:rPr lang="en-US" sz="2800" kern="1200" dirty="0" err="1"/>
            <a:t>tiếp</a:t>
          </a:r>
          <a:endParaRPr lang="en-US" sz="2800" kern="1200" dirty="0"/>
        </a:p>
      </dsp:txBody>
      <dsp:txXfrm>
        <a:off x="851932" y="1074993"/>
        <a:ext cx="4270843" cy="537496"/>
      </dsp:txXfrm>
    </dsp:sp>
    <dsp:sp modelId="{5875ABA5-0670-4631-95CE-900432CCB5A7}">
      <dsp:nvSpPr>
        <dsp:cNvPr id="0" name=""/>
        <dsp:cNvSpPr/>
      </dsp:nvSpPr>
      <dsp:spPr>
        <a:xfrm>
          <a:off x="515997" y="1007805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C1619-F72D-43A9-AC18-55E99836677F}">
      <dsp:nvSpPr>
        <dsp:cNvPr id="0" name=""/>
        <dsp:cNvSpPr/>
      </dsp:nvSpPr>
      <dsp:spPr>
        <a:xfrm>
          <a:off x="1054106" y="1881135"/>
          <a:ext cx="4068669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Kỹ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viết</a:t>
          </a:r>
          <a:r>
            <a:rPr lang="en-US" sz="2800" kern="1200" dirty="0"/>
            <a:t> </a:t>
          </a:r>
          <a:r>
            <a:rPr lang="en-US" sz="2800" kern="1200" dirty="0" err="1"/>
            <a:t>báo</a:t>
          </a:r>
          <a:r>
            <a:rPr lang="en-US" sz="2800" kern="1200" dirty="0"/>
            <a:t> </a:t>
          </a:r>
          <a:r>
            <a:rPr lang="en-US" sz="2800" kern="1200" dirty="0" err="1"/>
            <a:t>cáo</a:t>
          </a:r>
          <a:endParaRPr lang="en-US" sz="2800" kern="1200" dirty="0"/>
        </a:p>
      </dsp:txBody>
      <dsp:txXfrm>
        <a:off x="1054106" y="1881135"/>
        <a:ext cx="4068669" cy="537496"/>
      </dsp:txXfrm>
    </dsp:sp>
    <dsp:sp modelId="{E983723A-E971-4A4F-B29B-E408A30F844E}">
      <dsp:nvSpPr>
        <dsp:cNvPr id="0" name=""/>
        <dsp:cNvSpPr/>
      </dsp:nvSpPr>
      <dsp:spPr>
        <a:xfrm>
          <a:off x="718171" y="1813948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3CDE-083C-4753-8450-E9F2A88803DE}">
      <dsp:nvSpPr>
        <dsp:cNvPr id="0" name=""/>
        <dsp:cNvSpPr/>
      </dsp:nvSpPr>
      <dsp:spPr>
        <a:xfrm>
          <a:off x="1054106" y="2686767"/>
          <a:ext cx="4068669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Kỹ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lập</a:t>
          </a:r>
          <a:r>
            <a:rPr lang="en-US" sz="2800" kern="1200" dirty="0"/>
            <a:t> </a:t>
          </a:r>
          <a:r>
            <a:rPr lang="en-US" sz="2800" kern="1200" dirty="0" err="1"/>
            <a:t>kế</a:t>
          </a:r>
          <a:r>
            <a:rPr lang="en-US" sz="2800" kern="1200" dirty="0"/>
            <a:t> </a:t>
          </a:r>
          <a:r>
            <a:rPr lang="en-US" sz="2800" kern="1200" dirty="0" err="1"/>
            <a:t>hoạch</a:t>
          </a:r>
          <a:endParaRPr lang="en-US" sz="2800" kern="1200" dirty="0"/>
        </a:p>
      </dsp:txBody>
      <dsp:txXfrm>
        <a:off x="1054106" y="2686767"/>
        <a:ext cx="4068669" cy="537496"/>
      </dsp:txXfrm>
    </dsp:sp>
    <dsp:sp modelId="{7A316306-E68B-4ACF-8CCF-DC4E3EBC406A}">
      <dsp:nvSpPr>
        <dsp:cNvPr id="0" name=""/>
        <dsp:cNvSpPr/>
      </dsp:nvSpPr>
      <dsp:spPr>
        <a:xfrm>
          <a:off x="718171" y="2619580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8CE52-39AF-45C6-8100-69E8B27A3217}">
      <dsp:nvSpPr>
        <dsp:cNvPr id="0" name=""/>
        <dsp:cNvSpPr/>
      </dsp:nvSpPr>
      <dsp:spPr>
        <a:xfrm>
          <a:off x="851932" y="3492910"/>
          <a:ext cx="4270843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Kỹ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làm</a:t>
          </a:r>
          <a:r>
            <a:rPr lang="en-US" sz="2800" kern="1200" dirty="0"/>
            <a:t> </a:t>
          </a:r>
          <a:r>
            <a:rPr lang="en-US" sz="2800" kern="1200" dirty="0" err="1"/>
            <a:t>việc</a:t>
          </a:r>
          <a:r>
            <a:rPr lang="en-US" sz="2800" kern="1200" dirty="0"/>
            <a:t> </a:t>
          </a:r>
          <a:r>
            <a:rPr lang="en-US" sz="2800" kern="1200" dirty="0" err="1"/>
            <a:t>nhóm</a:t>
          </a:r>
          <a:endParaRPr lang="en-US" sz="2800" kern="1200" dirty="0"/>
        </a:p>
      </dsp:txBody>
      <dsp:txXfrm>
        <a:off x="851932" y="3492910"/>
        <a:ext cx="4270843" cy="537496"/>
      </dsp:txXfrm>
    </dsp:sp>
    <dsp:sp modelId="{23E6023C-728A-4337-B403-270A0C617B3B}">
      <dsp:nvSpPr>
        <dsp:cNvPr id="0" name=""/>
        <dsp:cNvSpPr/>
      </dsp:nvSpPr>
      <dsp:spPr>
        <a:xfrm>
          <a:off x="515997" y="3425723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A20A-8D45-49AA-9E15-2522D859E871}">
      <dsp:nvSpPr>
        <dsp:cNvPr id="0" name=""/>
        <dsp:cNvSpPr/>
      </dsp:nvSpPr>
      <dsp:spPr>
        <a:xfrm>
          <a:off x="409804" y="4299053"/>
          <a:ext cx="4712970" cy="5374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Kỹ</a:t>
          </a:r>
          <a:r>
            <a:rPr lang="en-US" sz="2800" kern="1200" dirty="0"/>
            <a:t> </a:t>
          </a:r>
          <a:r>
            <a:rPr lang="en-US" sz="2800" kern="1200" dirty="0" err="1"/>
            <a:t>năng</a:t>
          </a:r>
          <a:r>
            <a:rPr lang="en-US" sz="2800" kern="1200" dirty="0"/>
            <a:t> </a:t>
          </a:r>
          <a:r>
            <a:rPr lang="en-US" sz="2800" kern="1200" dirty="0" err="1"/>
            <a:t>đàm</a:t>
          </a:r>
          <a:r>
            <a:rPr lang="en-US" sz="2800" kern="1200" dirty="0"/>
            <a:t> </a:t>
          </a:r>
          <a:r>
            <a:rPr lang="en-US" sz="2800" kern="1200" dirty="0" err="1"/>
            <a:t>phán</a:t>
          </a:r>
          <a:endParaRPr lang="en-US" sz="2800" kern="1200" dirty="0"/>
        </a:p>
      </dsp:txBody>
      <dsp:txXfrm>
        <a:off x="409804" y="4299053"/>
        <a:ext cx="4712970" cy="537496"/>
      </dsp:txXfrm>
    </dsp:sp>
    <dsp:sp modelId="{6B789316-A918-4287-BC0E-7C4587F348B4}">
      <dsp:nvSpPr>
        <dsp:cNvPr id="0" name=""/>
        <dsp:cNvSpPr/>
      </dsp:nvSpPr>
      <dsp:spPr>
        <a:xfrm>
          <a:off x="73869" y="4231866"/>
          <a:ext cx="671870" cy="671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B899-FCAC-4648-B5AF-50707543853D}">
      <dsp:nvSpPr>
        <dsp:cNvPr id="0" name=""/>
        <dsp:cNvSpPr/>
      </dsp:nvSpPr>
      <dsp:spPr>
        <a:xfrm>
          <a:off x="-577255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4BEEA-CF39-43AB-80E8-1EBE1D493372}">
      <dsp:nvSpPr>
        <dsp:cNvPr id="0" name=""/>
        <dsp:cNvSpPr/>
      </dsp:nvSpPr>
      <dsp:spPr>
        <a:xfrm>
          <a:off x="480769" y="318985"/>
          <a:ext cx="4642005" cy="638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714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Tính</a:t>
          </a:r>
          <a:r>
            <a:rPr lang="en-US" sz="3300" kern="1200" dirty="0"/>
            <a:t> </a:t>
          </a:r>
          <a:r>
            <a:rPr lang="en-US" sz="3300" kern="1200" dirty="0" err="1"/>
            <a:t>kỷ</a:t>
          </a:r>
          <a:r>
            <a:rPr lang="en-US" sz="3300" kern="1200" dirty="0"/>
            <a:t> </a:t>
          </a:r>
          <a:r>
            <a:rPr lang="en-US" sz="3300" kern="1200" dirty="0" err="1"/>
            <a:t>luật</a:t>
          </a:r>
          <a:endParaRPr lang="en-US" sz="3300" kern="1200" dirty="0"/>
        </a:p>
      </dsp:txBody>
      <dsp:txXfrm>
        <a:off x="480769" y="318985"/>
        <a:ext cx="4642005" cy="638379"/>
      </dsp:txXfrm>
    </dsp:sp>
    <dsp:sp modelId="{1EADCB29-6922-42B1-9C00-FCAAF9906C91}">
      <dsp:nvSpPr>
        <dsp:cNvPr id="0" name=""/>
        <dsp:cNvSpPr/>
      </dsp:nvSpPr>
      <dsp:spPr>
        <a:xfrm>
          <a:off x="81782" y="239187"/>
          <a:ext cx="797974" cy="797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BA28E-DFAF-43F1-869F-1A3C13A618F5}">
      <dsp:nvSpPr>
        <dsp:cNvPr id="0" name=""/>
        <dsp:cNvSpPr/>
      </dsp:nvSpPr>
      <dsp:spPr>
        <a:xfrm>
          <a:off x="938213" y="1276247"/>
          <a:ext cx="4184561" cy="638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714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Tính</a:t>
          </a:r>
          <a:r>
            <a:rPr lang="en-US" sz="3300" kern="1200" dirty="0"/>
            <a:t> </a:t>
          </a:r>
          <a:r>
            <a:rPr lang="en-US" sz="3300" kern="1200" dirty="0" err="1"/>
            <a:t>kiên</a:t>
          </a:r>
          <a:r>
            <a:rPr lang="en-US" sz="3300" kern="1200" dirty="0"/>
            <a:t> </a:t>
          </a:r>
          <a:r>
            <a:rPr lang="en-US" sz="3300" kern="1200" dirty="0" err="1"/>
            <a:t>trì</a:t>
          </a:r>
          <a:endParaRPr lang="en-US" sz="3300" kern="1200" dirty="0"/>
        </a:p>
      </dsp:txBody>
      <dsp:txXfrm>
        <a:off x="938213" y="1276247"/>
        <a:ext cx="4184561" cy="638379"/>
      </dsp:txXfrm>
    </dsp:sp>
    <dsp:sp modelId="{5875ABA5-0670-4631-95CE-900432CCB5A7}">
      <dsp:nvSpPr>
        <dsp:cNvPr id="0" name=""/>
        <dsp:cNvSpPr/>
      </dsp:nvSpPr>
      <dsp:spPr>
        <a:xfrm>
          <a:off x="539226" y="1196450"/>
          <a:ext cx="797974" cy="797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C1619-F72D-43A9-AC18-55E99836677F}">
      <dsp:nvSpPr>
        <dsp:cNvPr id="0" name=""/>
        <dsp:cNvSpPr/>
      </dsp:nvSpPr>
      <dsp:spPr>
        <a:xfrm>
          <a:off x="1078612" y="2233510"/>
          <a:ext cx="4044163" cy="638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714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Tính</a:t>
          </a:r>
          <a:r>
            <a:rPr lang="en-US" sz="3300" kern="1200" dirty="0"/>
            <a:t> </a:t>
          </a:r>
          <a:r>
            <a:rPr lang="en-US" sz="3300" kern="1200" dirty="0" err="1"/>
            <a:t>linh</a:t>
          </a:r>
          <a:r>
            <a:rPr lang="en-US" sz="3300" kern="1200" dirty="0"/>
            <a:t> </a:t>
          </a:r>
          <a:r>
            <a:rPr lang="en-US" sz="3300" kern="1200" dirty="0" err="1"/>
            <a:t>hoạt</a:t>
          </a:r>
          <a:endParaRPr lang="en-US" sz="3300" kern="1200" dirty="0"/>
        </a:p>
      </dsp:txBody>
      <dsp:txXfrm>
        <a:off x="1078612" y="2233510"/>
        <a:ext cx="4044163" cy="638379"/>
      </dsp:txXfrm>
    </dsp:sp>
    <dsp:sp modelId="{E983723A-E971-4A4F-B29B-E408A30F844E}">
      <dsp:nvSpPr>
        <dsp:cNvPr id="0" name=""/>
        <dsp:cNvSpPr/>
      </dsp:nvSpPr>
      <dsp:spPr>
        <a:xfrm>
          <a:off x="679625" y="2153712"/>
          <a:ext cx="797974" cy="797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3CDE-083C-4753-8450-E9F2A88803DE}">
      <dsp:nvSpPr>
        <dsp:cNvPr id="0" name=""/>
        <dsp:cNvSpPr/>
      </dsp:nvSpPr>
      <dsp:spPr>
        <a:xfrm>
          <a:off x="938213" y="3190772"/>
          <a:ext cx="4184561" cy="638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714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Tính</a:t>
          </a:r>
          <a:r>
            <a:rPr lang="en-US" sz="3300" kern="1200" dirty="0"/>
            <a:t> </a:t>
          </a:r>
          <a:r>
            <a:rPr lang="en-US" sz="3300" kern="1200" dirty="0" err="1"/>
            <a:t>nhạy</a:t>
          </a:r>
          <a:r>
            <a:rPr lang="en-US" sz="3300" kern="1200" dirty="0"/>
            <a:t> </a:t>
          </a:r>
          <a:r>
            <a:rPr lang="en-US" sz="3300" kern="1200" dirty="0" err="1"/>
            <a:t>cảm</a:t>
          </a:r>
          <a:r>
            <a:rPr lang="en-US" sz="3300" kern="1200" dirty="0"/>
            <a:t> </a:t>
          </a:r>
          <a:r>
            <a:rPr lang="en-US" sz="3300" kern="1200" dirty="0" err="1"/>
            <a:t>cao</a:t>
          </a:r>
          <a:endParaRPr lang="en-US" sz="3300" kern="1200" dirty="0"/>
        </a:p>
      </dsp:txBody>
      <dsp:txXfrm>
        <a:off x="938213" y="3190772"/>
        <a:ext cx="4184561" cy="638379"/>
      </dsp:txXfrm>
    </dsp:sp>
    <dsp:sp modelId="{7A316306-E68B-4ACF-8CCF-DC4E3EBC406A}">
      <dsp:nvSpPr>
        <dsp:cNvPr id="0" name=""/>
        <dsp:cNvSpPr/>
      </dsp:nvSpPr>
      <dsp:spPr>
        <a:xfrm>
          <a:off x="539226" y="3110975"/>
          <a:ext cx="797974" cy="797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8CE52-39AF-45C6-8100-69E8B27A3217}">
      <dsp:nvSpPr>
        <dsp:cNvPr id="0" name=""/>
        <dsp:cNvSpPr/>
      </dsp:nvSpPr>
      <dsp:spPr>
        <a:xfrm>
          <a:off x="480769" y="4148035"/>
          <a:ext cx="4642005" cy="638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714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Tính</a:t>
          </a:r>
          <a:r>
            <a:rPr lang="en-US" sz="3300" kern="1200" dirty="0"/>
            <a:t> </a:t>
          </a:r>
          <a:r>
            <a:rPr lang="en-US" sz="3300" kern="1200" dirty="0" err="1"/>
            <a:t>cởi</a:t>
          </a:r>
          <a:r>
            <a:rPr lang="en-US" sz="3300" kern="1200" dirty="0"/>
            <a:t> </a:t>
          </a:r>
          <a:r>
            <a:rPr lang="en-US" sz="3300" kern="1200" dirty="0" err="1"/>
            <a:t>mở</a:t>
          </a:r>
          <a:endParaRPr lang="en-US" sz="3300" kern="1200" dirty="0"/>
        </a:p>
      </dsp:txBody>
      <dsp:txXfrm>
        <a:off x="480769" y="4148035"/>
        <a:ext cx="4642005" cy="638379"/>
      </dsp:txXfrm>
    </dsp:sp>
    <dsp:sp modelId="{23E6023C-728A-4337-B403-270A0C617B3B}">
      <dsp:nvSpPr>
        <dsp:cNvPr id="0" name=""/>
        <dsp:cNvSpPr/>
      </dsp:nvSpPr>
      <dsp:spPr>
        <a:xfrm>
          <a:off x="81782" y="4068237"/>
          <a:ext cx="797974" cy="797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B899-FCAC-4648-B5AF-50707543853D}">
      <dsp:nvSpPr>
        <dsp:cNvPr id="0" name=""/>
        <dsp:cNvSpPr/>
      </dsp:nvSpPr>
      <dsp:spPr>
        <a:xfrm>
          <a:off x="-577255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4BEEA-CF39-43AB-80E8-1EBE1D493372}">
      <dsp:nvSpPr>
        <dsp:cNvPr id="0" name=""/>
        <dsp:cNvSpPr/>
      </dsp:nvSpPr>
      <dsp:spPr>
        <a:xfrm>
          <a:off x="575730" y="392503"/>
          <a:ext cx="4547045" cy="7854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42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Luôn</a:t>
          </a:r>
          <a:r>
            <a:rPr lang="en-US" sz="2300" kern="1200" dirty="0"/>
            <a:t> </a:t>
          </a:r>
          <a:r>
            <a:rPr lang="en-US" sz="2300" kern="1200" dirty="0" err="1"/>
            <a:t>đặt</a:t>
          </a:r>
          <a:r>
            <a:rPr lang="en-US" sz="2300" kern="1200" dirty="0"/>
            <a:t> </a:t>
          </a:r>
          <a:r>
            <a:rPr lang="en-US" sz="2300" kern="1200" dirty="0" err="1"/>
            <a:t>câu</a:t>
          </a:r>
          <a:r>
            <a:rPr lang="en-US" sz="2300" kern="1200" dirty="0"/>
            <a:t> </a:t>
          </a:r>
          <a:r>
            <a:rPr lang="en-US" sz="2300" kern="1200" dirty="0" err="1"/>
            <a:t>hỏi</a:t>
          </a:r>
          <a:r>
            <a:rPr lang="en-US" sz="2300" kern="1200" dirty="0"/>
            <a:t> </a:t>
          </a:r>
        </a:p>
      </dsp:txBody>
      <dsp:txXfrm>
        <a:off x="575730" y="392503"/>
        <a:ext cx="4547045" cy="785414"/>
      </dsp:txXfrm>
    </dsp:sp>
    <dsp:sp modelId="{1EADCB29-6922-42B1-9C00-FCAAF9906C91}">
      <dsp:nvSpPr>
        <dsp:cNvPr id="0" name=""/>
        <dsp:cNvSpPr/>
      </dsp:nvSpPr>
      <dsp:spPr>
        <a:xfrm>
          <a:off x="84846" y="294326"/>
          <a:ext cx="981768" cy="981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BA28E-DFAF-43F1-869F-1A3C13A618F5}">
      <dsp:nvSpPr>
        <dsp:cNvPr id="0" name=""/>
        <dsp:cNvSpPr/>
      </dsp:nvSpPr>
      <dsp:spPr>
        <a:xfrm>
          <a:off x="1026026" y="1570829"/>
          <a:ext cx="4096749" cy="7854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42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Tìm</a:t>
          </a:r>
          <a:r>
            <a:rPr lang="en-US" sz="2300" kern="1200" dirty="0"/>
            <a:t> </a:t>
          </a:r>
          <a:r>
            <a:rPr lang="en-US" sz="2300" kern="1200" dirty="0" err="1"/>
            <a:t>kiếm</a:t>
          </a:r>
          <a:r>
            <a:rPr lang="en-US" sz="2300" kern="1200" dirty="0"/>
            <a:t> </a:t>
          </a:r>
          <a:r>
            <a:rPr lang="en-US" sz="2300" kern="1200" dirty="0" err="1"/>
            <a:t>lỗi</a:t>
          </a:r>
          <a:r>
            <a:rPr lang="en-US" sz="2300" kern="1200" dirty="0"/>
            <a:t> </a:t>
          </a:r>
          <a:r>
            <a:rPr lang="en-US" sz="2300" kern="1200" dirty="0" err="1"/>
            <a:t>có</a:t>
          </a:r>
          <a:r>
            <a:rPr lang="en-US" sz="2300" kern="1200" dirty="0"/>
            <a:t> ý </a:t>
          </a:r>
          <a:r>
            <a:rPr lang="en-US" sz="2300" kern="1200" dirty="0" err="1"/>
            <a:t>nghĩa</a:t>
          </a:r>
          <a:endParaRPr lang="en-US" sz="2300" kern="1200" dirty="0"/>
        </a:p>
      </dsp:txBody>
      <dsp:txXfrm>
        <a:off x="1026026" y="1570829"/>
        <a:ext cx="4096749" cy="785414"/>
      </dsp:txXfrm>
    </dsp:sp>
    <dsp:sp modelId="{5875ABA5-0670-4631-95CE-900432CCB5A7}">
      <dsp:nvSpPr>
        <dsp:cNvPr id="0" name=""/>
        <dsp:cNvSpPr/>
      </dsp:nvSpPr>
      <dsp:spPr>
        <a:xfrm>
          <a:off x="535142" y="1472652"/>
          <a:ext cx="981768" cy="981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C1619-F72D-43A9-AC18-55E99836677F}">
      <dsp:nvSpPr>
        <dsp:cNvPr id="0" name=""/>
        <dsp:cNvSpPr/>
      </dsp:nvSpPr>
      <dsp:spPr>
        <a:xfrm>
          <a:off x="1026026" y="2749155"/>
          <a:ext cx="4096749" cy="7854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42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Trung </a:t>
          </a:r>
          <a:r>
            <a:rPr lang="en-US" sz="2300" kern="1200" dirty="0" err="1"/>
            <a:t>thực</a:t>
          </a:r>
          <a:endParaRPr lang="en-US" sz="2300" kern="1200" dirty="0"/>
        </a:p>
      </dsp:txBody>
      <dsp:txXfrm>
        <a:off x="1026026" y="2749155"/>
        <a:ext cx="4096749" cy="785414"/>
      </dsp:txXfrm>
    </dsp:sp>
    <dsp:sp modelId="{E983723A-E971-4A4F-B29B-E408A30F844E}">
      <dsp:nvSpPr>
        <dsp:cNvPr id="0" name=""/>
        <dsp:cNvSpPr/>
      </dsp:nvSpPr>
      <dsp:spPr>
        <a:xfrm>
          <a:off x="535142" y="2650978"/>
          <a:ext cx="981768" cy="981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3CDE-083C-4753-8450-E9F2A88803DE}">
      <dsp:nvSpPr>
        <dsp:cNvPr id="0" name=""/>
        <dsp:cNvSpPr/>
      </dsp:nvSpPr>
      <dsp:spPr>
        <a:xfrm>
          <a:off x="575730" y="3927482"/>
          <a:ext cx="4547045" cy="7854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42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Đừng</a:t>
          </a:r>
          <a:r>
            <a:rPr lang="en-US" sz="2300" kern="1200" dirty="0"/>
            <a:t> </a:t>
          </a:r>
          <a:r>
            <a:rPr lang="en-US" sz="2300" kern="1200" dirty="0" err="1"/>
            <a:t>mong</a:t>
          </a:r>
          <a:r>
            <a:rPr lang="en-US" sz="2300" kern="1200" dirty="0"/>
            <a:t> </a:t>
          </a:r>
          <a:r>
            <a:rPr lang="en-US" sz="2300" kern="1200" dirty="0" err="1"/>
            <a:t>đợi</a:t>
          </a:r>
          <a:r>
            <a:rPr lang="en-US" sz="2300" kern="1200" dirty="0"/>
            <a:t> </a:t>
          </a:r>
          <a:r>
            <a:rPr lang="en-US" sz="2300" kern="1200" dirty="0" err="1"/>
            <a:t>mọi</a:t>
          </a:r>
          <a:r>
            <a:rPr lang="en-US" sz="2300" kern="1200" dirty="0"/>
            <a:t>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hiểu</a:t>
          </a:r>
          <a:r>
            <a:rPr lang="en-US" sz="2300" kern="1200" dirty="0"/>
            <a:t> </a:t>
          </a:r>
          <a:r>
            <a:rPr lang="en-US" sz="2300" kern="1200" dirty="0" err="1"/>
            <a:t>về</a:t>
          </a:r>
          <a:r>
            <a:rPr lang="en-US" sz="2300" kern="1200" dirty="0"/>
            <a:t> </a:t>
          </a:r>
          <a:r>
            <a:rPr lang="en-US" sz="2300" kern="1200" dirty="0" err="1"/>
            <a:t>công</a:t>
          </a:r>
          <a:r>
            <a:rPr lang="en-US" sz="2300" kern="1200" dirty="0"/>
            <a:t> </a:t>
          </a:r>
          <a:r>
            <a:rPr lang="en-US" sz="2300" kern="1200" dirty="0" err="1"/>
            <a:t>việc</a:t>
          </a:r>
          <a:r>
            <a:rPr lang="en-US" sz="2300" kern="1200" dirty="0"/>
            <a:t> </a:t>
          </a:r>
          <a:r>
            <a:rPr lang="en-US" sz="2300" kern="1200" dirty="0" err="1"/>
            <a:t>của</a:t>
          </a:r>
          <a:r>
            <a:rPr lang="en-US" sz="2300" kern="1200" dirty="0"/>
            <a:t> </a:t>
          </a:r>
          <a:r>
            <a:rPr lang="en-US" sz="2300" kern="1200" dirty="0" err="1"/>
            <a:t>mình</a:t>
          </a:r>
          <a:r>
            <a:rPr lang="en-US" sz="2300" kern="1200" dirty="0"/>
            <a:t> </a:t>
          </a:r>
        </a:p>
      </dsp:txBody>
      <dsp:txXfrm>
        <a:off x="575730" y="3927482"/>
        <a:ext cx="4547045" cy="785414"/>
      </dsp:txXfrm>
    </dsp:sp>
    <dsp:sp modelId="{7A316306-E68B-4ACF-8CCF-DC4E3EBC406A}">
      <dsp:nvSpPr>
        <dsp:cNvPr id="0" name=""/>
        <dsp:cNvSpPr/>
      </dsp:nvSpPr>
      <dsp:spPr>
        <a:xfrm>
          <a:off x="84846" y="3829305"/>
          <a:ext cx="981768" cy="981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FF0F0-D487-4160-B116-6DCF9BF3D205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0547E-389B-4551-9E6F-4497359072C1}">
      <dsp:nvSpPr>
        <dsp:cNvPr id="0" name=""/>
        <dsp:cNvSpPr/>
      </dsp:nvSpPr>
      <dsp:spPr>
        <a:xfrm>
          <a:off x="465767" y="316345"/>
          <a:ext cx="7707843" cy="633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Xác</a:t>
          </a:r>
          <a:r>
            <a:rPr lang="en-US" sz="2500" kern="1200" dirty="0"/>
            <a:t> </a:t>
          </a:r>
          <a:r>
            <a:rPr lang="en-US" sz="2500" kern="1200" dirty="0" err="1"/>
            <a:t>định</a:t>
          </a:r>
          <a:r>
            <a:rPr lang="en-US" sz="2500" kern="1200" dirty="0"/>
            <a:t> </a:t>
          </a:r>
          <a:r>
            <a:rPr lang="en-US" sz="2500" kern="1200" dirty="0" err="1"/>
            <a:t>phần</a:t>
          </a:r>
          <a:r>
            <a:rPr lang="en-US" sz="2500" kern="1200" dirty="0"/>
            <a:t> </a:t>
          </a:r>
          <a:r>
            <a:rPr lang="en-US" sz="2500" kern="1200" dirty="0" err="1"/>
            <a:t>mềm</a:t>
          </a:r>
          <a:r>
            <a:rPr lang="en-US" sz="2500" kern="1200" dirty="0"/>
            <a:t> </a:t>
          </a:r>
          <a:r>
            <a:rPr lang="en-US" sz="2500" kern="1200" dirty="0" err="1"/>
            <a:t>phù</a:t>
          </a:r>
          <a:r>
            <a:rPr lang="en-US" sz="2500" kern="1200" dirty="0"/>
            <a:t> </a:t>
          </a:r>
          <a:r>
            <a:rPr lang="en-US" sz="2500" kern="1200" dirty="0" err="1"/>
            <a:t>hợp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yêu</a:t>
          </a:r>
          <a:r>
            <a:rPr lang="en-US" sz="2500" kern="1200" dirty="0"/>
            <a:t> </a:t>
          </a:r>
          <a:r>
            <a:rPr lang="en-US" sz="2500" kern="1200" dirty="0" err="1"/>
            <a:t>cầu</a:t>
          </a:r>
          <a:r>
            <a:rPr lang="en-US" sz="2500" kern="1200" dirty="0"/>
            <a:t> </a:t>
          </a:r>
          <a:r>
            <a:rPr lang="en-US" sz="2500" kern="1200" dirty="0" err="1"/>
            <a:t>đặc</a:t>
          </a:r>
          <a:r>
            <a:rPr lang="en-US" sz="2500" kern="1200" dirty="0"/>
            <a:t> </a:t>
          </a:r>
          <a:r>
            <a:rPr lang="en-US" sz="2500" kern="1200" dirty="0" err="1"/>
            <a:t>tả</a:t>
          </a:r>
          <a:endParaRPr lang="en-US" sz="2500" kern="1200" dirty="0"/>
        </a:p>
      </dsp:txBody>
      <dsp:txXfrm>
        <a:off x="465767" y="316345"/>
        <a:ext cx="7707843" cy="633020"/>
      </dsp:txXfrm>
    </dsp:sp>
    <dsp:sp modelId="{E4DC5042-1679-4C9D-9D53-BCF81C2B2A4D}">
      <dsp:nvSpPr>
        <dsp:cNvPr id="0" name=""/>
        <dsp:cNvSpPr/>
      </dsp:nvSpPr>
      <dsp:spPr>
        <a:xfrm>
          <a:off x="70129" y="237218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52C8B-5493-4B48-B0C9-F6F093C92100}">
      <dsp:nvSpPr>
        <dsp:cNvPr id="0" name=""/>
        <dsp:cNvSpPr/>
      </dsp:nvSpPr>
      <dsp:spPr>
        <a:xfrm>
          <a:off x="828693" y="1266041"/>
          <a:ext cx="7344918" cy="633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Xác</a:t>
          </a:r>
          <a:r>
            <a:rPr lang="en-US" sz="2500" kern="1200" dirty="0"/>
            <a:t> </a:t>
          </a:r>
          <a:r>
            <a:rPr lang="en-US" sz="2500" kern="1200" dirty="0" err="1"/>
            <a:t>định</a:t>
          </a:r>
          <a:r>
            <a:rPr lang="en-US" sz="2500" kern="1200" dirty="0"/>
            <a:t> </a:t>
          </a:r>
          <a:r>
            <a:rPr lang="en-US" sz="2500" kern="1200" dirty="0" err="1"/>
            <a:t>sản</a:t>
          </a:r>
          <a:r>
            <a:rPr lang="en-US" sz="2500" kern="1200" dirty="0"/>
            <a:t> </a:t>
          </a:r>
          <a:r>
            <a:rPr lang="en-US" sz="2500" kern="1200" dirty="0" err="1"/>
            <a:t>phẩm</a:t>
          </a:r>
          <a:r>
            <a:rPr lang="en-US" sz="2500" kern="1200" dirty="0"/>
            <a:t> </a:t>
          </a:r>
          <a:r>
            <a:rPr lang="en-US" sz="2500" kern="1200" dirty="0" err="1"/>
            <a:t>phù</a:t>
          </a:r>
          <a:r>
            <a:rPr lang="en-US" sz="2500" kern="1200" dirty="0"/>
            <a:t> </a:t>
          </a:r>
          <a:r>
            <a:rPr lang="en-US" sz="2500" kern="1200" dirty="0" err="1"/>
            <a:t>hợp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nhu</a:t>
          </a:r>
          <a:r>
            <a:rPr lang="en-US" sz="2500" kern="1200" dirty="0"/>
            <a:t> </a:t>
          </a:r>
          <a:r>
            <a:rPr lang="en-US" sz="2500" kern="1200" dirty="0" err="1"/>
            <a:t>cầu</a:t>
          </a:r>
          <a:r>
            <a:rPr lang="en-US" sz="2500" kern="1200" dirty="0"/>
            <a:t> </a:t>
          </a:r>
          <a:r>
            <a:rPr lang="en-US" sz="2500" kern="1200" dirty="0" err="1"/>
            <a:t>người</a:t>
          </a:r>
          <a:r>
            <a:rPr lang="en-US" sz="2500" kern="1200" dirty="0"/>
            <a:t> </a:t>
          </a:r>
          <a:r>
            <a:rPr lang="en-US" sz="2500" kern="1200" dirty="0" err="1"/>
            <a:t>dùng</a:t>
          </a:r>
          <a:r>
            <a:rPr lang="en-US" sz="2500" kern="1200" dirty="0"/>
            <a:t> </a:t>
          </a:r>
        </a:p>
      </dsp:txBody>
      <dsp:txXfrm>
        <a:off x="828693" y="1266041"/>
        <a:ext cx="7344918" cy="633020"/>
      </dsp:txXfrm>
    </dsp:sp>
    <dsp:sp modelId="{A22026AC-FF28-409A-B436-4E5CAA48297D}">
      <dsp:nvSpPr>
        <dsp:cNvPr id="0" name=""/>
        <dsp:cNvSpPr/>
      </dsp:nvSpPr>
      <dsp:spPr>
        <a:xfrm>
          <a:off x="433055" y="1186914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512CB-28F3-4564-B23F-0542C4E77788}">
      <dsp:nvSpPr>
        <dsp:cNvPr id="0" name=""/>
        <dsp:cNvSpPr/>
      </dsp:nvSpPr>
      <dsp:spPr>
        <a:xfrm>
          <a:off x="828693" y="2215737"/>
          <a:ext cx="7344918" cy="633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Đủ</a:t>
          </a:r>
          <a:r>
            <a:rPr lang="en-US" sz="2500" kern="1200" dirty="0"/>
            <a:t> </a:t>
          </a:r>
          <a:r>
            <a:rPr lang="en-US" sz="2500" kern="1200" dirty="0" err="1"/>
            <a:t>tự</a:t>
          </a:r>
          <a:r>
            <a:rPr lang="en-US" sz="2500" kern="1200" dirty="0"/>
            <a:t> tin </a:t>
          </a:r>
          <a:r>
            <a:rPr lang="en-US" sz="2500" kern="1200" dirty="0" err="1"/>
            <a:t>để</a:t>
          </a:r>
          <a:r>
            <a:rPr lang="en-US" sz="2500" kern="1200" dirty="0"/>
            <a:t> </a:t>
          </a:r>
          <a:r>
            <a:rPr lang="en-US" sz="2500" kern="1200" dirty="0" err="1"/>
            <a:t>cung</a:t>
          </a:r>
          <a:r>
            <a:rPr lang="en-US" sz="2500" kern="1200" dirty="0"/>
            <a:t> </a:t>
          </a:r>
          <a:r>
            <a:rPr lang="en-US" sz="2500" kern="1200" dirty="0" err="1"/>
            <a:t>cấp</a:t>
          </a:r>
          <a:r>
            <a:rPr lang="en-US" sz="2500" kern="1200" dirty="0"/>
            <a:t> </a:t>
          </a:r>
          <a:r>
            <a:rPr lang="en-US" sz="2500" kern="1200" dirty="0" err="1"/>
            <a:t>một</a:t>
          </a:r>
          <a:r>
            <a:rPr lang="en-US" sz="2500" kern="1200" dirty="0"/>
            <a:t> </a:t>
          </a:r>
          <a:r>
            <a:rPr lang="en-US" sz="2500" kern="1200" dirty="0" err="1"/>
            <a:t>sản</a:t>
          </a:r>
          <a:r>
            <a:rPr lang="en-US" sz="2500" kern="1200" dirty="0"/>
            <a:t> </a:t>
          </a:r>
          <a:r>
            <a:rPr lang="en-US" sz="2500" kern="1200" dirty="0" err="1"/>
            <a:t>phẩm</a:t>
          </a:r>
          <a:r>
            <a:rPr lang="en-US" sz="2500" kern="1200" dirty="0"/>
            <a:t> </a:t>
          </a:r>
          <a:r>
            <a:rPr lang="en-US" sz="2500" kern="1200" dirty="0" err="1"/>
            <a:t>chất</a:t>
          </a:r>
          <a:r>
            <a:rPr lang="en-US" sz="2500" kern="1200" dirty="0"/>
            <a:t> </a:t>
          </a:r>
          <a:r>
            <a:rPr lang="en-US" sz="2500" kern="1200" dirty="0" err="1"/>
            <a:t>lượng</a:t>
          </a:r>
          <a:endParaRPr lang="en-US" sz="2500" kern="1200" dirty="0"/>
        </a:p>
      </dsp:txBody>
      <dsp:txXfrm>
        <a:off x="828693" y="2215737"/>
        <a:ext cx="7344918" cy="633020"/>
      </dsp:txXfrm>
    </dsp:sp>
    <dsp:sp modelId="{70E6DC66-D050-4823-B5B2-0F59C9C054DD}">
      <dsp:nvSpPr>
        <dsp:cNvPr id="0" name=""/>
        <dsp:cNvSpPr/>
      </dsp:nvSpPr>
      <dsp:spPr>
        <a:xfrm>
          <a:off x="433055" y="2136609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10DBF-18B9-4FAF-AC8D-272AEC2AA909}">
      <dsp:nvSpPr>
        <dsp:cNvPr id="0" name=""/>
        <dsp:cNvSpPr/>
      </dsp:nvSpPr>
      <dsp:spPr>
        <a:xfrm>
          <a:off x="465767" y="3165433"/>
          <a:ext cx="7707843" cy="633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Phát</a:t>
          </a:r>
          <a:r>
            <a:rPr lang="en-US" sz="2500" kern="1200" dirty="0"/>
            <a:t> </a:t>
          </a:r>
          <a:r>
            <a:rPr lang="en-US" sz="2500" kern="1200" dirty="0" err="1"/>
            <a:t>hiện</a:t>
          </a:r>
          <a:r>
            <a:rPr lang="en-US" sz="2500" kern="1200" dirty="0"/>
            <a:t> </a:t>
          </a:r>
          <a:r>
            <a:rPr lang="en-US" sz="2500" kern="1200" dirty="0" err="1"/>
            <a:t>các</a:t>
          </a:r>
          <a:r>
            <a:rPr lang="en-US" sz="2500" kern="1200" dirty="0"/>
            <a:t> </a:t>
          </a:r>
          <a:r>
            <a:rPr lang="en-US" sz="2500" kern="1200" dirty="0" err="1"/>
            <a:t>lỗi</a:t>
          </a:r>
          <a:endParaRPr lang="en-US" sz="2500" kern="1200" dirty="0"/>
        </a:p>
      </dsp:txBody>
      <dsp:txXfrm>
        <a:off x="465767" y="3165433"/>
        <a:ext cx="7707843" cy="633020"/>
      </dsp:txXfrm>
    </dsp:sp>
    <dsp:sp modelId="{0B85D99D-8434-46B2-8B40-B3BEC477EDE0}">
      <dsp:nvSpPr>
        <dsp:cNvPr id="0" name=""/>
        <dsp:cNvSpPr/>
      </dsp:nvSpPr>
      <dsp:spPr>
        <a:xfrm>
          <a:off x="70129" y="3086305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88E5-B6DA-4C84-A29A-48FB7E5F1F73}">
      <dsp:nvSpPr>
        <dsp:cNvPr id="0" name=""/>
        <dsp:cNvSpPr/>
      </dsp:nvSpPr>
      <dsp:spPr>
        <a:xfrm rot="21300000">
          <a:off x="25254" y="2160585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5D967-D745-461C-852C-AE36F8CB2AE5}">
      <dsp:nvSpPr>
        <dsp:cNvPr id="0" name=""/>
        <dsp:cNvSpPr/>
      </dsp:nvSpPr>
      <dsp:spPr>
        <a:xfrm>
          <a:off x="987552" y="262890"/>
          <a:ext cx="2468880" cy="21031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62E-413B-4AD4-9792-7286702E03D1}">
      <dsp:nvSpPr>
        <dsp:cNvPr id="0" name=""/>
        <dsp:cNvSpPr/>
      </dsp:nvSpPr>
      <dsp:spPr>
        <a:xfrm>
          <a:off x="4361687" y="0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Kiểm</a:t>
          </a:r>
          <a:r>
            <a:rPr lang="en-US" sz="2100" kern="1200" dirty="0"/>
            <a:t> </a:t>
          </a:r>
          <a:r>
            <a:rPr lang="en-US" sz="2100" kern="1200" dirty="0" err="1"/>
            <a:t>thử</a:t>
          </a:r>
          <a:r>
            <a:rPr lang="en-US" sz="2100" kern="1200" dirty="0"/>
            <a:t> </a:t>
          </a:r>
          <a:r>
            <a:rPr lang="en-US" sz="2100" kern="1200" dirty="0" err="1"/>
            <a:t>là</a:t>
          </a:r>
          <a:r>
            <a:rPr lang="en-US" sz="2100" kern="1200" dirty="0"/>
            <a:t> </a:t>
          </a:r>
          <a:r>
            <a:rPr lang="en-US" sz="2100" kern="1200" dirty="0" err="1"/>
            <a:t>công</a:t>
          </a:r>
          <a:r>
            <a:rPr lang="en-US" sz="2100" kern="1200" dirty="0"/>
            <a:t> </a:t>
          </a:r>
          <a:r>
            <a:rPr lang="en-US" sz="2100" kern="1200" dirty="0" err="1"/>
            <a:t>việc</a:t>
          </a:r>
          <a:r>
            <a:rPr lang="en-US" sz="2100" kern="1200" dirty="0"/>
            <a:t> </a:t>
          </a:r>
          <a:r>
            <a:rPr lang="en-US" sz="2100" kern="1200" dirty="0" err="1"/>
            <a:t>dễ</a:t>
          </a:r>
          <a:r>
            <a:rPr lang="en-US" sz="2100" kern="1200" dirty="0"/>
            <a:t> </a:t>
          </a:r>
          <a:r>
            <a:rPr lang="en-US" sz="2100" kern="1200" dirty="0" err="1"/>
            <a:t>dàng</a:t>
          </a:r>
          <a:endParaRPr lang="en-US" sz="2100" kern="1200" dirty="0"/>
        </a:p>
      </dsp:txBody>
      <dsp:txXfrm>
        <a:off x="4361687" y="0"/>
        <a:ext cx="2633472" cy="2208276"/>
      </dsp:txXfrm>
    </dsp:sp>
    <dsp:sp modelId="{5CC7DF28-51EB-48D2-A6D6-DBCC512143F0}">
      <dsp:nvSpPr>
        <dsp:cNvPr id="0" name=""/>
        <dsp:cNvSpPr/>
      </dsp:nvSpPr>
      <dsp:spPr>
        <a:xfrm>
          <a:off x="4773168" y="2891790"/>
          <a:ext cx="2468880" cy="21031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32C75-3E58-44E5-9C6E-A42CE5C3F975}">
      <dsp:nvSpPr>
        <dsp:cNvPr id="0" name=""/>
        <dsp:cNvSpPr/>
      </dsp:nvSpPr>
      <dsp:spPr>
        <a:xfrm>
          <a:off x="1234440" y="3049524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Kiểm</a:t>
          </a:r>
          <a:r>
            <a:rPr lang="en-US" sz="2100" kern="1200" dirty="0"/>
            <a:t> </a:t>
          </a:r>
          <a:r>
            <a:rPr lang="en-US" sz="2100" kern="1200" dirty="0" err="1"/>
            <a:t>thử</a:t>
          </a:r>
          <a:r>
            <a:rPr lang="en-US" sz="2100" kern="1200" dirty="0"/>
            <a:t> </a:t>
          </a:r>
          <a:r>
            <a:rPr lang="en-US" sz="2100" kern="1200" dirty="0" err="1"/>
            <a:t>là</a:t>
          </a:r>
          <a:r>
            <a:rPr lang="en-US" sz="2100" kern="1200" dirty="0"/>
            <a:t> </a:t>
          </a:r>
          <a:r>
            <a:rPr lang="en-US" sz="2100" kern="1200" dirty="0" err="1"/>
            <a:t>công</a:t>
          </a:r>
          <a:r>
            <a:rPr lang="en-US" sz="2100" kern="1200" dirty="0"/>
            <a:t> </a:t>
          </a:r>
          <a:r>
            <a:rPr lang="en-US" sz="2100" kern="1200" dirty="0" err="1"/>
            <a:t>việc</a:t>
          </a:r>
          <a:r>
            <a:rPr lang="en-US" sz="2100" kern="1200" dirty="0"/>
            <a:t> </a:t>
          </a:r>
          <a:r>
            <a:rPr lang="en-US" sz="2100" kern="1200" dirty="0" err="1"/>
            <a:t>thách</a:t>
          </a:r>
          <a:r>
            <a:rPr lang="en-US" sz="2100" kern="1200" dirty="0"/>
            <a:t> </a:t>
          </a:r>
          <a:r>
            <a:rPr lang="en-US" sz="2100" kern="1200" dirty="0" err="1"/>
            <a:t>thức</a:t>
          </a:r>
          <a:r>
            <a:rPr lang="en-US" sz="2100" kern="1200" dirty="0"/>
            <a:t> , </a:t>
          </a:r>
          <a:r>
            <a:rPr lang="en-US" sz="2100" kern="1200" dirty="0" err="1"/>
            <a:t>đòi</a:t>
          </a:r>
          <a:r>
            <a:rPr lang="en-US" sz="2100" kern="1200" dirty="0"/>
            <a:t> </a:t>
          </a:r>
          <a:r>
            <a:rPr lang="en-US" sz="2100" kern="1200" dirty="0" err="1"/>
            <a:t>hỏi</a:t>
          </a:r>
          <a:r>
            <a:rPr lang="en-US" sz="2100" kern="1200" dirty="0"/>
            <a:t> </a:t>
          </a:r>
          <a:r>
            <a:rPr lang="en-US" sz="2100" kern="1200" dirty="0" err="1"/>
            <a:t>kỹ</a:t>
          </a:r>
          <a:r>
            <a:rPr lang="en-US" sz="2100" kern="1200" dirty="0"/>
            <a:t> </a:t>
          </a:r>
          <a:r>
            <a:rPr lang="en-US" sz="2100" kern="1200" dirty="0" err="1"/>
            <a:t>năng</a:t>
          </a:r>
          <a:r>
            <a:rPr lang="en-US" sz="2100" kern="1200" dirty="0"/>
            <a:t> </a:t>
          </a:r>
          <a:r>
            <a:rPr lang="en-US" sz="2100" kern="1200" dirty="0" err="1"/>
            <a:t>cao</a:t>
          </a:r>
          <a:r>
            <a:rPr lang="en-US" sz="2100" kern="1200" dirty="0"/>
            <a:t> </a:t>
          </a:r>
          <a:r>
            <a:rPr lang="en-US" sz="2100" kern="1200" dirty="0" err="1"/>
            <a:t>khi</a:t>
          </a:r>
          <a:r>
            <a:rPr lang="en-US" sz="2100" kern="1200" dirty="0"/>
            <a:t> </a:t>
          </a:r>
          <a:r>
            <a:rPr lang="en-US" sz="2100" kern="1200" dirty="0" err="1"/>
            <a:t>thực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ít</a:t>
          </a:r>
          <a:r>
            <a:rPr lang="en-US" sz="2100" kern="1200" dirty="0"/>
            <a:t> </a:t>
          </a:r>
          <a:r>
            <a:rPr lang="en-US" sz="2100" kern="1200" dirty="0" err="1"/>
            <a:t>nhất</a:t>
          </a:r>
          <a:r>
            <a:rPr lang="en-US" sz="2100" kern="1200" dirty="0"/>
            <a:t> </a:t>
          </a:r>
          <a:r>
            <a:rPr lang="en-US" sz="2100" kern="1200" dirty="0" err="1"/>
            <a:t>một</a:t>
          </a:r>
          <a:r>
            <a:rPr lang="en-US" sz="2100" kern="1200" dirty="0"/>
            <a:t> </a:t>
          </a:r>
          <a:r>
            <a:rPr lang="en-US" sz="2100" kern="1200" dirty="0" err="1"/>
            <a:t>số</a:t>
          </a:r>
          <a:r>
            <a:rPr lang="en-US" sz="2100" kern="1200" dirty="0"/>
            <a:t> </a:t>
          </a:r>
          <a:r>
            <a:rPr lang="en-US" sz="2100" kern="1200" dirty="0" err="1"/>
            <a:t>trường</a:t>
          </a:r>
          <a:r>
            <a:rPr lang="en-US" sz="2100" kern="1200" dirty="0"/>
            <a:t> </a:t>
          </a:r>
          <a:r>
            <a:rPr lang="en-US" sz="2100" kern="1200" dirty="0" err="1"/>
            <a:t>hợp</a:t>
          </a:r>
          <a:r>
            <a:rPr lang="en-US" sz="2100" kern="1200" dirty="0"/>
            <a:t> </a:t>
          </a:r>
          <a:r>
            <a:rPr lang="en-US" sz="2100" kern="1200" dirty="0" err="1"/>
            <a:t>kiểm</a:t>
          </a:r>
          <a:r>
            <a:rPr lang="en-US" sz="2100" kern="1200" dirty="0"/>
            <a:t> </a:t>
          </a:r>
          <a:r>
            <a:rPr lang="en-US" sz="2100" kern="1200" dirty="0" err="1"/>
            <a:t>tra</a:t>
          </a:r>
          <a:r>
            <a:rPr lang="en-US" sz="2100" kern="1200" dirty="0"/>
            <a:t> </a:t>
          </a:r>
          <a:r>
            <a:rPr lang="en-US" sz="2100" kern="1200" dirty="0" err="1"/>
            <a:t>nội</a:t>
          </a:r>
          <a:r>
            <a:rPr lang="en-US" sz="2100" kern="1200" dirty="0"/>
            <a:t> dung </a:t>
          </a:r>
          <a:r>
            <a:rPr lang="en-US" sz="2100" kern="1200" dirty="0" err="1"/>
            <a:t>thực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endParaRPr lang="en-US" sz="2100" kern="1200" dirty="0"/>
        </a:p>
      </dsp:txBody>
      <dsp:txXfrm>
        <a:off x="1234440" y="3049524"/>
        <a:ext cx="2633472" cy="2208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88E5-B6DA-4C84-A29A-48FB7E5F1F73}">
      <dsp:nvSpPr>
        <dsp:cNvPr id="0" name=""/>
        <dsp:cNvSpPr/>
      </dsp:nvSpPr>
      <dsp:spPr>
        <a:xfrm rot="21300000">
          <a:off x="25254" y="2160585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5D967-D745-461C-852C-AE36F8CB2AE5}">
      <dsp:nvSpPr>
        <dsp:cNvPr id="0" name=""/>
        <dsp:cNvSpPr/>
      </dsp:nvSpPr>
      <dsp:spPr>
        <a:xfrm>
          <a:off x="987552" y="262890"/>
          <a:ext cx="2468880" cy="21031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62E-413B-4AD4-9792-7286702E03D1}">
      <dsp:nvSpPr>
        <dsp:cNvPr id="0" name=""/>
        <dsp:cNvSpPr/>
      </dsp:nvSpPr>
      <dsp:spPr>
        <a:xfrm>
          <a:off x="4361687" y="0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Ai </a:t>
          </a:r>
          <a:r>
            <a:rPr lang="en-US" sz="2200" kern="1200" dirty="0" err="1"/>
            <a:t>cũng</a:t>
          </a:r>
          <a:r>
            <a:rPr lang="en-US" sz="2200" kern="1200" dirty="0"/>
            <a:t> </a:t>
          </a:r>
          <a:r>
            <a:rPr lang="en-US" sz="2200" kern="1200" dirty="0" err="1"/>
            <a:t>có</a:t>
          </a:r>
          <a:r>
            <a:rPr lang="en-US" sz="2200" kern="1200" dirty="0"/>
            <a:t> </a:t>
          </a:r>
          <a:r>
            <a:rPr lang="en-US" sz="2200" kern="1200" dirty="0" err="1"/>
            <a:t>thể</a:t>
          </a:r>
          <a:r>
            <a:rPr lang="en-US" sz="2200" kern="1200" dirty="0"/>
            <a:t> </a:t>
          </a:r>
          <a:r>
            <a:rPr lang="en-US" sz="2200" kern="1200" dirty="0" err="1"/>
            <a:t>trở</a:t>
          </a:r>
          <a:r>
            <a:rPr lang="en-US" sz="2200" kern="1200" dirty="0"/>
            <a:t> </a:t>
          </a:r>
          <a:r>
            <a:rPr lang="en-US" sz="2200" kern="1200" dirty="0" err="1"/>
            <a:t>thành</a:t>
          </a:r>
          <a:r>
            <a:rPr lang="en-US" sz="2200" kern="1200" dirty="0"/>
            <a:t> </a:t>
          </a: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viên</a:t>
          </a:r>
        </a:p>
      </dsp:txBody>
      <dsp:txXfrm>
        <a:off x="4361687" y="0"/>
        <a:ext cx="2633472" cy="2208276"/>
      </dsp:txXfrm>
    </dsp:sp>
    <dsp:sp modelId="{5CC7DF28-51EB-48D2-A6D6-DBCC512143F0}">
      <dsp:nvSpPr>
        <dsp:cNvPr id="0" name=""/>
        <dsp:cNvSpPr/>
      </dsp:nvSpPr>
      <dsp:spPr>
        <a:xfrm>
          <a:off x="4773168" y="2891790"/>
          <a:ext cx="2468880" cy="21031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32C75-3E58-44E5-9C6E-A42CE5C3F975}">
      <dsp:nvSpPr>
        <dsp:cNvPr id="0" name=""/>
        <dsp:cNvSpPr/>
      </dsp:nvSpPr>
      <dsp:spPr>
        <a:xfrm>
          <a:off x="1234440" y="3049524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là</a:t>
          </a:r>
          <a:r>
            <a:rPr lang="en-US" sz="2200" kern="1200" dirty="0"/>
            <a:t> </a:t>
          </a:r>
          <a:r>
            <a:rPr lang="en-US" sz="2200" kern="1200" dirty="0" err="1"/>
            <a:t>công</a:t>
          </a:r>
          <a:r>
            <a:rPr lang="en-US" sz="2200" kern="1200" dirty="0"/>
            <a:t> </a:t>
          </a:r>
          <a:r>
            <a:rPr lang="en-US" sz="2200" kern="1200" dirty="0" err="1"/>
            <a:t>việc</a:t>
          </a:r>
          <a:r>
            <a:rPr lang="en-US" sz="2200" kern="1200" dirty="0"/>
            <a:t> </a:t>
          </a:r>
          <a:r>
            <a:rPr lang="en-US" sz="2200" kern="1200" dirty="0" err="1"/>
            <a:t>đòi</a:t>
          </a:r>
          <a:r>
            <a:rPr lang="en-US" sz="2200" kern="1200" dirty="0"/>
            <a:t> </a:t>
          </a:r>
          <a:r>
            <a:rPr lang="en-US" sz="2200" kern="1200" dirty="0" err="1"/>
            <a:t>hỏi</a:t>
          </a:r>
          <a:r>
            <a:rPr lang="en-US" sz="2200" kern="1200" dirty="0"/>
            <a:t> </a:t>
          </a:r>
          <a:r>
            <a:rPr lang="en-US" sz="2200" kern="1200" dirty="0" err="1"/>
            <a:t>tính</a:t>
          </a:r>
          <a:r>
            <a:rPr lang="en-US" sz="2200" kern="1200" dirty="0"/>
            <a:t> </a:t>
          </a:r>
          <a:r>
            <a:rPr lang="en-US" sz="2200" kern="1200" dirty="0" err="1"/>
            <a:t>cẩn</a:t>
          </a:r>
          <a:r>
            <a:rPr lang="en-US" sz="2200" kern="1200" dirty="0"/>
            <a:t> </a:t>
          </a:r>
          <a:r>
            <a:rPr lang="en-US" sz="2200" kern="1200" dirty="0" err="1"/>
            <a:t>thận</a:t>
          </a:r>
          <a:r>
            <a:rPr lang="en-US" sz="2200" kern="1200" dirty="0"/>
            <a:t>, </a:t>
          </a:r>
          <a:r>
            <a:rPr lang="en-US" sz="2200" kern="1200" dirty="0" err="1"/>
            <a:t>tỉ</a:t>
          </a:r>
          <a:r>
            <a:rPr lang="en-US" sz="2200" kern="1200" dirty="0"/>
            <a:t> </a:t>
          </a:r>
          <a:r>
            <a:rPr lang="en-US" sz="2200" kern="1200" dirty="0" err="1"/>
            <a:t>mỉ</a:t>
          </a:r>
          <a:r>
            <a:rPr lang="en-US" sz="2200" kern="1200" dirty="0"/>
            <a:t> </a:t>
          </a:r>
          <a:r>
            <a:rPr lang="en-US" sz="2200" kern="1200" dirty="0" err="1"/>
            <a:t>trong</a:t>
          </a:r>
          <a:r>
            <a:rPr lang="en-US" sz="2200" kern="1200" dirty="0"/>
            <a:t> </a:t>
          </a:r>
          <a:r>
            <a:rPr lang="en-US" sz="2200" kern="1200" dirty="0" err="1"/>
            <a:t>từng</a:t>
          </a:r>
          <a:r>
            <a:rPr lang="en-US" sz="2200" kern="1200" dirty="0"/>
            <a:t> </a:t>
          </a:r>
          <a:r>
            <a:rPr lang="en-US" sz="2200" kern="1200" dirty="0" err="1"/>
            <a:t>nội</a:t>
          </a:r>
          <a:r>
            <a:rPr lang="en-US" sz="2200" kern="1200" dirty="0"/>
            <a:t> dung, </a:t>
          </a:r>
          <a:r>
            <a:rPr lang="en-US" sz="2200" kern="1200" dirty="0" err="1"/>
            <a:t>khả</a:t>
          </a:r>
          <a:r>
            <a:rPr lang="en-US" sz="2200" kern="1200" dirty="0"/>
            <a:t> </a:t>
          </a:r>
          <a:r>
            <a:rPr lang="en-US" sz="2200" kern="1200" dirty="0" err="1"/>
            <a:t>năng</a:t>
          </a:r>
          <a:r>
            <a:rPr lang="en-US" sz="2200" kern="1200" dirty="0"/>
            <a:t> </a:t>
          </a:r>
          <a:r>
            <a:rPr lang="en-US" sz="2200" kern="1200" dirty="0" err="1"/>
            <a:t>nghiên</a:t>
          </a:r>
          <a:r>
            <a:rPr lang="en-US" sz="2200" kern="1200" dirty="0"/>
            <a:t> </a:t>
          </a:r>
          <a:r>
            <a:rPr lang="en-US" sz="2200" kern="1200" dirty="0" err="1"/>
            <a:t>cứu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tìm</a:t>
          </a:r>
          <a:r>
            <a:rPr lang="en-US" sz="2200" kern="1200" dirty="0"/>
            <a:t> </a:t>
          </a:r>
          <a:r>
            <a:rPr lang="en-US" sz="2200" kern="1200" dirty="0" err="1"/>
            <a:t>kiếm</a:t>
          </a:r>
          <a:r>
            <a:rPr lang="en-US" sz="2200" kern="1200" dirty="0"/>
            <a:t> </a:t>
          </a:r>
          <a:r>
            <a:rPr lang="en-US" sz="2200" kern="1200" dirty="0" err="1"/>
            <a:t>dữ</a:t>
          </a:r>
          <a:r>
            <a:rPr lang="en-US" sz="2200" kern="1200" dirty="0"/>
            <a:t> </a:t>
          </a:r>
          <a:r>
            <a:rPr lang="en-US" sz="2200" kern="1200" dirty="0" err="1"/>
            <a:t>liệu</a:t>
          </a:r>
          <a:r>
            <a:rPr lang="en-US" sz="2200" kern="1200" dirty="0"/>
            <a:t> </a:t>
          </a:r>
          <a:r>
            <a:rPr lang="en-US" sz="2200" kern="1200" dirty="0" err="1"/>
            <a:t>cao</a:t>
          </a:r>
          <a:endParaRPr lang="en-US" sz="2200" kern="1200" dirty="0"/>
        </a:p>
      </dsp:txBody>
      <dsp:txXfrm>
        <a:off x="1234440" y="3049524"/>
        <a:ext cx="2633472" cy="2208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88E5-B6DA-4C84-A29A-48FB7E5F1F73}">
      <dsp:nvSpPr>
        <dsp:cNvPr id="0" name=""/>
        <dsp:cNvSpPr/>
      </dsp:nvSpPr>
      <dsp:spPr>
        <a:xfrm rot="21300000">
          <a:off x="25254" y="2160585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5D967-D745-461C-852C-AE36F8CB2AE5}">
      <dsp:nvSpPr>
        <dsp:cNvPr id="0" name=""/>
        <dsp:cNvSpPr/>
      </dsp:nvSpPr>
      <dsp:spPr>
        <a:xfrm>
          <a:off x="987552" y="262890"/>
          <a:ext cx="2468880" cy="21031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62E-413B-4AD4-9792-7286702E03D1}">
      <dsp:nvSpPr>
        <dsp:cNvPr id="0" name=""/>
        <dsp:cNvSpPr/>
      </dsp:nvSpPr>
      <dsp:spPr>
        <a:xfrm>
          <a:off x="4361687" y="0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Sau </a:t>
          </a:r>
          <a:r>
            <a:rPr lang="en-US" sz="2200" kern="1200" dirty="0" err="1"/>
            <a:t>khi</a:t>
          </a:r>
          <a:r>
            <a:rPr lang="en-US" sz="2200" kern="1200" dirty="0"/>
            <a:t> </a:t>
          </a: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thì</a:t>
          </a:r>
          <a:r>
            <a:rPr lang="en-US" sz="2200" kern="1200" dirty="0"/>
            <a:t> </a:t>
          </a:r>
          <a:r>
            <a:rPr lang="en-US" sz="2200" kern="1200" dirty="0" err="1"/>
            <a:t>sản</a:t>
          </a:r>
          <a:r>
            <a:rPr lang="en-US" sz="2200" kern="1200" dirty="0"/>
            <a:t> </a:t>
          </a:r>
          <a:r>
            <a:rPr lang="en-US" sz="2200" kern="1200" dirty="0" err="1"/>
            <a:t>phẩm</a:t>
          </a:r>
          <a:r>
            <a:rPr lang="en-US" sz="2200" kern="1200" dirty="0"/>
            <a:t> </a:t>
          </a:r>
          <a:r>
            <a:rPr lang="en-US" sz="2200" kern="1200" dirty="0" err="1"/>
            <a:t>sẽ</a:t>
          </a:r>
          <a:r>
            <a:rPr lang="en-US" sz="2200" kern="1200" dirty="0"/>
            <a:t> </a:t>
          </a:r>
          <a:r>
            <a:rPr lang="en-US" sz="2200" kern="1200" dirty="0" err="1"/>
            <a:t>đạt</a:t>
          </a:r>
          <a:r>
            <a:rPr lang="en-US" sz="2200" kern="1200" dirty="0"/>
            <a:t> </a:t>
          </a:r>
          <a:r>
            <a:rPr lang="en-US" sz="2200" kern="1200" dirty="0" err="1"/>
            <a:t>chất</a:t>
          </a:r>
          <a:r>
            <a:rPr lang="en-US" sz="2200" kern="1200" dirty="0"/>
            <a:t> </a:t>
          </a:r>
          <a:r>
            <a:rPr lang="en-US" sz="2200" kern="1200" dirty="0" err="1"/>
            <a:t>lượng</a:t>
          </a:r>
          <a:r>
            <a:rPr lang="en-US" sz="2200" kern="1200" dirty="0"/>
            <a:t> </a:t>
          </a:r>
          <a:r>
            <a:rPr lang="en-US" sz="2200" kern="1200" dirty="0" err="1"/>
            <a:t>cao</a:t>
          </a:r>
          <a:r>
            <a:rPr lang="en-US" sz="2200" kern="1200" dirty="0"/>
            <a:t> 100%</a:t>
          </a:r>
        </a:p>
      </dsp:txBody>
      <dsp:txXfrm>
        <a:off x="4361687" y="0"/>
        <a:ext cx="2633472" cy="2208276"/>
      </dsp:txXfrm>
    </dsp:sp>
    <dsp:sp modelId="{5CC7DF28-51EB-48D2-A6D6-DBCC512143F0}">
      <dsp:nvSpPr>
        <dsp:cNvPr id="0" name=""/>
        <dsp:cNvSpPr/>
      </dsp:nvSpPr>
      <dsp:spPr>
        <a:xfrm>
          <a:off x="4773168" y="2891790"/>
          <a:ext cx="2468880" cy="21031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32C75-3E58-44E5-9C6E-A42CE5C3F975}">
      <dsp:nvSpPr>
        <dsp:cNvPr id="0" name=""/>
        <dsp:cNvSpPr/>
      </dsp:nvSpPr>
      <dsp:spPr>
        <a:xfrm>
          <a:off x="1234440" y="3049524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chỉ</a:t>
          </a:r>
          <a:r>
            <a:rPr lang="en-US" sz="2200" kern="1200" dirty="0"/>
            <a:t> </a:t>
          </a:r>
          <a:r>
            <a:rPr lang="en-US" sz="2200" kern="1200" dirty="0" err="1"/>
            <a:t>giúp</a:t>
          </a:r>
          <a:r>
            <a:rPr lang="en-US" sz="2200" kern="1200" dirty="0"/>
            <a:t> </a:t>
          </a:r>
          <a:r>
            <a:rPr lang="en-US" sz="2200" kern="1200" dirty="0" err="1"/>
            <a:t>cho</a:t>
          </a:r>
          <a:r>
            <a:rPr lang="en-US" sz="2200" kern="1200" dirty="0"/>
            <a:t> </a:t>
          </a:r>
          <a:r>
            <a:rPr lang="en-US" sz="2200" kern="1200" dirty="0" err="1"/>
            <a:t>sản</a:t>
          </a:r>
          <a:r>
            <a:rPr lang="en-US" sz="2200" kern="1200" dirty="0"/>
            <a:t> </a:t>
          </a:r>
          <a:r>
            <a:rPr lang="en-US" sz="2200" kern="1200" dirty="0" err="1"/>
            <a:t>phẩm</a:t>
          </a:r>
          <a:r>
            <a:rPr lang="en-US" sz="2200" kern="1200" dirty="0"/>
            <a:t> </a:t>
          </a:r>
          <a:r>
            <a:rPr lang="en-US" sz="2200" kern="1200" dirty="0" err="1"/>
            <a:t>đạt</a:t>
          </a:r>
          <a:r>
            <a:rPr lang="en-US" sz="2200" kern="1200" dirty="0"/>
            <a:t> </a:t>
          </a:r>
          <a:r>
            <a:rPr lang="en-US" sz="2200" kern="1200" dirty="0" err="1"/>
            <a:t>chất</a:t>
          </a:r>
          <a:r>
            <a:rPr lang="en-US" sz="2200" kern="1200" dirty="0"/>
            <a:t> </a:t>
          </a:r>
          <a:r>
            <a:rPr lang="en-US" sz="2200" kern="1200" dirty="0" err="1"/>
            <a:t>lượng</a:t>
          </a:r>
          <a:r>
            <a:rPr lang="en-US" sz="2200" kern="1200" dirty="0"/>
            <a:t> </a:t>
          </a:r>
          <a:r>
            <a:rPr lang="en-US" sz="2200" kern="1200" dirty="0" err="1"/>
            <a:t>tốt</a:t>
          </a:r>
          <a:r>
            <a:rPr lang="en-US" sz="2200" kern="1200" dirty="0"/>
            <a:t> </a:t>
          </a:r>
          <a:r>
            <a:rPr lang="en-US" sz="2200" kern="1200" dirty="0" err="1"/>
            <a:t>hơn</a:t>
          </a:r>
          <a:r>
            <a:rPr lang="en-US" sz="2200" kern="1200" dirty="0"/>
            <a:t>, </a:t>
          </a:r>
          <a:r>
            <a:rPr lang="en-US" sz="2200" kern="1200" dirty="0" err="1"/>
            <a:t>ngăn</a:t>
          </a:r>
          <a:r>
            <a:rPr lang="en-US" sz="2200" kern="1200" dirty="0"/>
            <a:t> </a:t>
          </a:r>
          <a:r>
            <a:rPr lang="en-US" sz="2200" kern="1200" dirty="0" err="1"/>
            <a:t>chặn</a:t>
          </a:r>
          <a:r>
            <a:rPr lang="en-US" sz="2200" kern="1200" dirty="0"/>
            <a:t> </a:t>
          </a: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lỗi</a:t>
          </a:r>
          <a:r>
            <a:rPr lang="en-US" sz="2200" kern="1200" dirty="0"/>
            <a:t> </a:t>
          </a:r>
          <a:r>
            <a:rPr lang="en-US" sz="2200" kern="1200" dirty="0" err="1"/>
            <a:t>dễ</a:t>
          </a:r>
          <a:r>
            <a:rPr lang="en-US" sz="2200" kern="1200" dirty="0"/>
            <a:t> </a:t>
          </a:r>
          <a:r>
            <a:rPr lang="en-US" sz="2200" kern="1200" dirty="0" err="1"/>
            <a:t>dàng</a:t>
          </a:r>
          <a:r>
            <a:rPr lang="en-US" sz="2200" kern="1200" dirty="0"/>
            <a:t> </a:t>
          </a:r>
          <a:r>
            <a:rPr lang="en-US" sz="2200" kern="1200" dirty="0" err="1"/>
            <a:t>phát</a:t>
          </a:r>
          <a:r>
            <a:rPr lang="en-US" sz="2200" kern="1200" dirty="0"/>
            <a:t> </a:t>
          </a:r>
          <a:r>
            <a:rPr lang="en-US" sz="2200" kern="1200" dirty="0" err="1"/>
            <a:t>sinh</a:t>
          </a:r>
          <a:endParaRPr lang="en-US" sz="2200" kern="1200" dirty="0"/>
        </a:p>
      </dsp:txBody>
      <dsp:txXfrm>
        <a:off x="1234440" y="3049524"/>
        <a:ext cx="2633472" cy="2208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88E5-B6DA-4C84-A29A-48FB7E5F1F73}">
      <dsp:nvSpPr>
        <dsp:cNvPr id="0" name=""/>
        <dsp:cNvSpPr/>
      </dsp:nvSpPr>
      <dsp:spPr>
        <a:xfrm rot="21300000">
          <a:off x="25254" y="2160585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5D967-D745-461C-852C-AE36F8CB2AE5}">
      <dsp:nvSpPr>
        <dsp:cNvPr id="0" name=""/>
        <dsp:cNvSpPr/>
      </dsp:nvSpPr>
      <dsp:spPr>
        <a:xfrm>
          <a:off x="987552" y="262890"/>
          <a:ext cx="2468880" cy="21031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62E-413B-4AD4-9792-7286702E03D1}">
      <dsp:nvSpPr>
        <dsp:cNvPr id="0" name=""/>
        <dsp:cNvSpPr/>
      </dsp:nvSpPr>
      <dsp:spPr>
        <a:xfrm>
          <a:off x="4361687" y="0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tự</a:t>
          </a:r>
          <a:r>
            <a:rPr lang="en-US" sz="2200" kern="1200" dirty="0"/>
            <a:t> </a:t>
          </a:r>
          <a:r>
            <a:rPr lang="en-US" sz="2200" kern="1200" dirty="0" err="1"/>
            <a:t>động</a:t>
          </a:r>
          <a:r>
            <a:rPr lang="en-US" sz="2200" kern="1200" dirty="0"/>
            <a:t> </a:t>
          </a:r>
          <a:r>
            <a:rPr lang="en-US" sz="2200" kern="1200" dirty="0" err="1"/>
            <a:t>tốt</a:t>
          </a:r>
          <a:r>
            <a:rPr lang="en-US" sz="2200" kern="1200" dirty="0"/>
            <a:t> </a:t>
          </a:r>
          <a:r>
            <a:rPr lang="en-US" sz="2200" kern="1200" dirty="0" err="1"/>
            <a:t>hơn</a:t>
          </a:r>
          <a:r>
            <a:rPr lang="en-US" sz="2200" kern="1200" dirty="0"/>
            <a:t> </a:t>
          </a: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bằng</a:t>
          </a:r>
          <a:r>
            <a:rPr lang="en-US" sz="2200" kern="1200" dirty="0"/>
            <a:t> </a:t>
          </a:r>
          <a:r>
            <a:rPr lang="en-US" sz="2200" kern="1200" dirty="0" err="1"/>
            <a:t>tay</a:t>
          </a:r>
          <a:endParaRPr lang="en-US" sz="2200" kern="1200" dirty="0"/>
        </a:p>
      </dsp:txBody>
      <dsp:txXfrm>
        <a:off x="4361687" y="0"/>
        <a:ext cx="2633472" cy="2208276"/>
      </dsp:txXfrm>
    </dsp:sp>
    <dsp:sp modelId="{5CC7DF28-51EB-48D2-A6D6-DBCC512143F0}">
      <dsp:nvSpPr>
        <dsp:cNvPr id="0" name=""/>
        <dsp:cNvSpPr/>
      </dsp:nvSpPr>
      <dsp:spPr>
        <a:xfrm>
          <a:off x="4773168" y="2891790"/>
          <a:ext cx="2468880" cy="21031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32C75-3E58-44E5-9C6E-A42CE5C3F975}">
      <dsp:nvSpPr>
        <dsp:cNvPr id="0" name=""/>
        <dsp:cNvSpPr/>
      </dsp:nvSpPr>
      <dsp:spPr>
        <a:xfrm>
          <a:off x="1234440" y="3049524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tự</a:t>
          </a:r>
          <a:r>
            <a:rPr lang="en-US" sz="2200" kern="1200" dirty="0"/>
            <a:t> </a:t>
          </a:r>
          <a:r>
            <a:rPr lang="en-US" sz="2200" kern="1200" dirty="0" err="1"/>
            <a:t>động</a:t>
          </a:r>
          <a:r>
            <a:rPr lang="en-US" sz="2200" kern="1200" dirty="0"/>
            <a:t> </a:t>
          </a:r>
          <a:r>
            <a:rPr lang="en-US" sz="2200" kern="1200" dirty="0" err="1"/>
            <a:t>không</a:t>
          </a:r>
          <a:r>
            <a:rPr lang="en-US" sz="2200" kern="1200" dirty="0"/>
            <a:t> </a:t>
          </a:r>
          <a:r>
            <a:rPr lang="en-US" sz="2200" kern="1200" dirty="0" err="1"/>
            <a:t>thể</a:t>
          </a:r>
          <a:r>
            <a:rPr lang="en-US" sz="2200" kern="1200" dirty="0"/>
            <a:t> </a:t>
          </a: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tra</a:t>
          </a:r>
          <a:r>
            <a:rPr lang="en-US" sz="2200" kern="1200" dirty="0"/>
            <a:t> 100% </a:t>
          </a:r>
          <a:r>
            <a:rPr lang="en-US" sz="2200" kern="1200" dirty="0" err="1"/>
            <a:t>nội</a:t>
          </a:r>
          <a:r>
            <a:rPr lang="en-US" sz="2200" kern="1200" dirty="0"/>
            <a:t> dung, </a:t>
          </a:r>
          <a:r>
            <a:rPr lang="en-US" sz="2200" kern="1200" dirty="0" err="1"/>
            <a:t>một</a:t>
          </a:r>
          <a:r>
            <a:rPr lang="en-US" sz="2200" kern="1200" dirty="0"/>
            <a:t> </a:t>
          </a:r>
          <a:r>
            <a:rPr lang="en-US" sz="2200" kern="1200" dirty="0" err="1"/>
            <a:t>số</a:t>
          </a:r>
          <a:r>
            <a:rPr lang="en-US" sz="2200" kern="1200" dirty="0"/>
            <a:t> </a:t>
          </a:r>
          <a:r>
            <a:rPr lang="en-US" sz="2200" kern="1200" dirty="0" err="1"/>
            <a:t>trường</a:t>
          </a:r>
          <a:r>
            <a:rPr lang="en-US" sz="2200" kern="1200" dirty="0"/>
            <a:t> </a:t>
          </a:r>
          <a:r>
            <a:rPr lang="en-US" sz="2200" kern="1200" dirty="0" err="1"/>
            <a:t>hợp</a:t>
          </a:r>
          <a:r>
            <a:rPr lang="en-US" sz="2200" kern="1200" dirty="0"/>
            <a:t> </a:t>
          </a:r>
          <a:r>
            <a:rPr lang="en-US" sz="2200" kern="1200" dirty="0" err="1"/>
            <a:t>vẫn</a:t>
          </a:r>
          <a:r>
            <a:rPr lang="en-US" sz="2200" kern="1200" dirty="0"/>
            <a:t> </a:t>
          </a:r>
          <a:r>
            <a:rPr lang="en-US" sz="2200" kern="1200" dirty="0" err="1"/>
            <a:t>cần</a:t>
          </a:r>
          <a:r>
            <a:rPr lang="en-US" sz="2200" kern="1200" dirty="0"/>
            <a:t> </a:t>
          </a:r>
          <a:r>
            <a:rPr lang="en-US" sz="2200" kern="1200" dirty="0" err="1"/>
            <a:t>thực</a:t>
          </a:r>
          <a:r>
            <a:rPr lang="en-US" sz="2200" kern="1200" dirty="0"/>
            <a:t> </a:t>
          </a:r>
          <a:r>
            <a:rPr lang="en-US" sz="2200" kern="1200" dirty="0" err="1"/>
            <a:t>hiện</a:t>
          </a:r>
          <a:r>
            <a:rPr lang="en-US" sz="2200" kern="1200" dirty="0"/>
            <a:t> </a:t>
          </a:r>
          <a:r>
            <a:rPr lang="en-US" sz="2200" kern="1200" dirty="0" err="1"/>
            <a:t>kiểm</a:t>
          </a:r>
          <a:r>
            <a:rPr lang="en-US" sz="2200" kern="1200" dirty="0"/>
            <a:t> </a:t>
          </a:r>
          <a:r>
            <a:rPr lang="en-US" sz="2200" kern="1200" dirty="0" err="1"/>
            <a:t>thử</a:t>
          </a:r>
          <a:r>
            <a:rPr lang="en-US" sz="2200" kern="1200" dirty="0"/>
            <a:t> </a:t>
          </a:r>
          <a:r>
            <a:rPr lang="en-US" sz="2200" kern="1200" dirty="0" err="1"/>
            <a:t>bằng</a:t>
          </a:r>
          <a:r>
            <a:rPr lang="en-US" sz="2200" kern="1200" dirty="0"/>
            <a:t> </a:t>
          </a:r>
          <a:r>
            <a:rPr lang="en-US" sz="2200" kern="1200" dirty="0" err="1"/>
            <a:t>tay</a:t>
          </a:r>
          <a:endParaRPr lang="en-US" sz="2200" kern="1200" dirty="0"/>
        </a:p>
      </dsp:txBody>
      <dsp:txXfrm>
        <a:off x="1234440" y="3049524"/>
        <a:ext cx="2633472" cy="2208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52BCF-9899-4916-8CCE-AADD66FF90A0}">
      <dsp:nvSpPr>
        <dsp:cNvPr id="0" name=""/>
        <dsp:cNvSpPr/>
      </dsp:nvSpPr>
      <dsp:spPr>
        <a:xfrm>
          <a:off x="40" y="43440"/>
          <a:ext cx="384556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</a:t>
          </a:r>
        </a:p>
      </dsp:txBody>
      <dsp:txXfrm>
        <a:off x="40" y="43440"/>
        <a:ext cx="3845569" cy="806400"/>
      </dsp:txXfrm>
    </dsp:sp>
    <dsp:sp modelId="{87EBFABE-CB42-462B-BE96-1F605FB810E5}">
      <dsp:nvSpPr>
        <dsp:cNvPr id="0" name=""/>
        <dsp:cNvSpPr/>
      </dsp:nvSpPr>
      <dsp:spPr>
        <a:xfrm>
          <a:off x="40" y="849840"/>
          <a:ext cx="3845569" cy="2459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Hoạt</a:t>
          </a:r>
          <a:r>
            <a:rPr lang="en-US" sz="2800" kern="1200" dirty="0"/>
            <a:t> </a:t>
          </a:r>
          <a:r>
            <a:rPr lang="en-US" sz="2800" kern="1200" dirty="0" err="1"/>
            <a:t>động</a:t>
          </a:r>
          <a:r>
            <a:rPr lang="en-US" sz="2800" kern="1200" dirty="0"/>
            <a:t> </a:t>
          </a:r>
          <a:r>
            <a:rPr lang="en-US" sz="2800" kern="1200" dirty="0" err="1"/>
            <a:t>tìm</a:t>
          </a:r>
          <a:r>
            <a:rPr lang="en-US" sz="2800" kern="1200" dirty="0"/>
            <a:t> </a:t>
          </a:r>
          <a:r>
            <a:rPr lang="en-US" sz="2800" kern="1200" dirty="0" err="1"/>
            <a:t>lỗi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thực</a:t>
          </a:r>
          <a:r>
            <a:rPr lang="en-US" sz="2800" kern="1200" dirty="0"/>
            <a:t> </a:t>
          </a:r>
          <a:r>
            <a:rPr lang="en-US" sz="2800" kern="1200" dirty="0" err="1"/>
            <a:t>hiện</a:t>
          </a:r>
          <a:r>
            <a:rPr lang="en-US" sz="2800" kern="1200" dirty="0"/>
            <a:t> </a:t>
          </a:r>
          <a:r>
            <a:rPr lang="en-US" sz="2800" kern="1200" dirty="0" err="1"/>
            <a:t>bởi</a:t>
          </a:r>
          <a:r>
            <a:rPr lang="en-US" sz="2800" kern="1200" dirty="0"/>
            <a:t> </a:t>
          </a:r>
          <a:r>
            <a:rPr lang="en-US" sz="2800" kern="1200" dirty="0" err="1"/>
            <a:t>kiểm</a:t>
          </a:r>
          <a:r>
            <a:rPr lang="en-US" sz="2800" kern="1200" dirty="0"/>
            <a:t> </a:t>
          </a:r>
          <a:r>
            <a:rPr lang="en-US" sz="2800" kern="1200" dirty="0" err="1"/>
            <a:t>thử</a:t>
          </a:r>
          <a:r>
            <a:rPr lang="en-US" sz="2800" kern="1200" dirty="0"/>
            <a:t> viên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Tìm</a:t>
          </a:r>
          <a:r>
            <a:rPr lang="en-US" sz="2800" kern="1200" dirty="0"/>
            <a:t> </a:t>
          </a: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càng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lỗi</a:t>
          </a:r>
          <a:r>
            <a:rPr lang="en-US" sz="2800" kern="1200" dirty="0"/>
            <a:t> </a:t>
          </a:r>
          <a:r>
            <a:rPr lang="en-US" sz="2800" kern="1200" dirty="0" err="1"/>
            <a:t>càng</a:t>
          </a:r>
          <a:r>
            <a:rPr lang="en-US" sz="2800" kern="1200" dirty="0"/>
            <a:t> </a:t>
          </a:r>
          <a:r>
            <a:rPr lang="en-US" sz="2800" kern="1200" dirty="0" err="1"/>
            <a:t>tốt</a:t>
          </a:r>
          <a:endParaRPr lang="en-US" sz="2800" kern="1200" dirty="0"/>
        </a:p>
      </dsp:txBody>
      <dsp:txXfrm>
        <a:off x="40" y="849840"/>
        <a:ext cx="3845569" cy="2459519"/>
      </dsp:txXfrm>
    </dsp:sp>
    <dsp:sp modelId="{D317CE2C-AAF1-4495-B966-9D704F1C3057}">
      <dsp:nvSpPr>
        <dsp:cNvPr id="0" name=""/>
        <dsp:cNvSpPr/>
      </dsp:nvSpPr>
      <dsp:spPr>
        <a:xfrm>
          <a:off x="4383989" y="43440"/>
          <a:ext cx="384556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Debugging</a:t>
          </a:r>
        </a:p>
      </dsp:txBody>
      <dsp:txXfrm>
        <a:off x="4383989" y="43440"/>
        <a:ext cx="3845569" cy="806400"/>
      </dsp:txXfrm>
    </dsp:sp>
    <dsp:sp modelId="{4DD9E38B-D2DB-4C83-9651-06EBF8939E96}">
      <dsp:nvSpPr>
        <dsp:cNvPr id="0" name=""/>
        <dsp:cNvSpPr/>
      </dsp:nvSpPr>
      <dsp:spPr>
        <a:xfrm>
          <a:off x="4383989" y="849840"/>
          <a:ext cx="3845569" cy="2459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Hoạt</a:t>
          </a:r>
          <a:r>
            <a:rPr lang="en-US" sz="2800" kern="1200" dirty="0"/>
            <a:t> </a:t>
          </a:r>
          <a:r>
            <a:rPr lang="en-US" sz="2800" kern="1200" dirty="0" err="1"/>
            <a:t>động</a:t>
          </a:r>
          <a:r>
            <a:rPr lang="en-US" sz="2800" kern="1200" dirty="0"/>
            <a:t> </a:t>
          </a:r>
          <a:r>
            <a:rPr lang="en-US" sz="2800" kern="1200" dirty="0" err="1"/>
            <a:t>sửa</a:t>
          </a:r>
          <a:r>
            <a:rPr lang="en-US" sz="2800" kern="1200" dirty="0"/>
            <a:t> </a:t>
          </a:r>
          <a:r>
            <a:rPr lang="en-US" sz="2800" kern="1200" dirty="0" err="1"/>
            <a:t>lỗi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thực</a:t>
          </a:r>
          <a:r>
            <a:rPr lang="en-US" sz="2800" kern="1200" dirty="0"/>
            <a:t> </a:t>
          </a:r>
          <a:r>
            <a:rPr lang="en-US" sz="2800" kern="1200" dirty="0" err="1"/>
            <a:t>hiện</a:t>
          </a:r>
          <a:r>
            <a:rPr lang="en-US" sz="2800" kern="1200" dirty="0"/>
            <a:t> </a:t>
          </a:r>
          <a:r>
            <a:rPr lang="en-US" sz="2800" kern="1200" dirty="0" err="1"/>
            <a:t>bởi</a:t>
          </a:r>
          <a:r>
            <a:rPr lang="en-US" sz="2800" kern="1200" dirty="0"/>
            <a:t> </a:t>
          </a:r>
          <a:r>
            <a:rPr lang="en-US" sz="2800" kern="1200" dirty="0" err="1"/>
            <a:t>lập</a:t>
          </a:r>
          <a:r>
            <a:rPr lang="en-US" sz="2800" kern="1200" dirty="0"/>
            <a:t> </a:t>
          </a:r>
          <a:r>
            <a:rPr lang="en-US" sz="2800" kern="1200" dirty="0" err="1"/>
            <a:t>trình</a:t>
          </a:r>
          <a:r>
            <a:rPr lang="en-US" sz="2800" kern="1200" dirty="0"/>
            <a:t> viên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Loại</a:t>
          </a:r>
          <a:r>
            <a:rPr lang="en-US" sz="2800" kern="1200" dirty="0"/>
            <a:t> </a:t>
          </a:r>
          <a:r>
            <a:rPr lang="en-US" sz="2800" kern="1200" dirty="0" err="1"/>
            <a:t>bỏ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lỗi</a:t>
          </a:r>
          <a:r>
            <a:rPr lang="en-US" sz="2800" kern="1200" dirty="0"/>
            <a:t> </a:t>
          </a:r>
          <a:r>
            <a:rPr lang="en-US" sz="2800" kern="1200" dirty="0" err="1"/>
            <a:t>tìm</a:t>
          </a:r>
          <a:r>
            <a:rPr lang="en-US" sz="2800" kern="1200" dirty="0"/>
            <a:t> </a:t>
          </a:r>
          <a:r>
            <a:rPr lang="en-US" sz="2800" kern="1200" dirty="0" err="1"/>
            <a:t>được</a:t>
          </a:r>
          <a:endParaRPr lang="en-US" sz="2800" kern="1200" dirty="0"/>
        </a:p>
      </dsp:txBody>
      <dsp:txXfrm>
        <a:off x="4383989" y="849840"/>
        <a:ext cx="3845569" cy="24595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3642E-D3DF-4CFA-8140-E1DD41A6DFEA}">
      <dsp:nvSpPr>
        <dsp:cNvPr id="0" name=""/>
        <dsp:cNvSpPr/>
      </dsp:nvSpPr>
      <dsp:spPr>
        <a:xfrm>
          <a:off x="732505" y="32965"/>
          <a:ext cx="3000125" cy="2217081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BF54D-015E-4354-B9C3-EE5327B6ABDA}">
      <dsp:nvSpPr>
        <dsp:cNvPr id="0" name=""/>
        <dsp:cNvSpPr/>
      </dsp:nvSpPr>
      <dsp:spPr>
        <a:xfrm>
          <a:off x="1338914" y="1848048"/>
          <a:ext cx="2585214" cy="621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900" kern="1200" dirty="0" err="1"/>
            <a:t>Mất</a:t>
          </a:r>
          <a:r>
            <a:rPr lang="en-US" sz="1900" kern="1200" dirty="0"/>
            <a:t> </a:t>
          </a:r>
          <a:r>
            <a:rPr lang="en-US" sz="1900" kern="1200" dirty="0" err="1"/>
            <a:t>tiền</a:t>
          </a:r>
          <a:r>
            <a:rPr lang="en-US" sz="1900" kern="1200" dirty="0"/>
            <a:t> </a:t>
          </a:r>
          <a:r>
            <a:rPr lang="en-US" sz="1900" kern="1200" dirty="0" err="1"/>
            <a:t>để</a:t>
          </a:r>
          <a:r>
            <a:rPr lang="en-US" sz="1900" kern="1200" dirty="0"/>
            <a:t> </a:t>
          </a:r>
          <a:r>
            <a:rPr lang="en-US" sz="1900" kern="1200" dirty="0" err="1"/>
            <a:t>xử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endParaRPr lang="en-US" sz="1900" kern="1200" dirty="0"/>
        </a:p>
      </dsp:txBody>
      <dsp:txXfrm>
        <a:off x="1338914" y="1848048"/>
        <a:ext cx="2585214" cy="621270"/>
      </dsp:txXfrm>
    </dsp:sp>
    <dsp:sp modelId="{E3E51300-6455-49BB-BA60-2B2AB4CD5DF7}">
      <dsp:nvSpPr>
        <dsp:cNvPr id="0" name=""/>
        <dsp:cNvSpPr/>
      </dsp:nvSpPr>
      <dsp:spPr>
        <a:xfrm>
          <a:off x="4305471" y="32965"/>
          <a:ext cx="3000125" cy="2217081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BE2D7-8D14-42AE-A886-F0E122CCA5E1}">
      <dsp:nvSpPr>
        <dsp:cNvPr id="0" name=""/>
        <dsp:cNvSpPr/>
      </dsp:nvSpPr>
      <dsp:spPr>
        <a:xfrm>
          <a:off x="4911879" y="1848048"/>
          <a:ext cx="2585214" cy="621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900" kern="1200" dirty="0" err="1"/>
            <a:t>Mất</a:t>
          </a:r>
          <a:r>
            <a:rPr lang="en-US" sz="1900" kern="1200" dirty="0"/>
            <a:t> </a:t>
          </a:r>
          <a:r>
            <a:rPr lang="en-US" sz="1900" kern="1200" dirty="0" err="1"/>
            <a:t>thời</a:t>
          </a:r>
          <a:r>
            <a:rPr lang="en-US" sz="1900" kern="1200" dirty="0"/>
            <a:t> </a:t>
          </a:r>
          <a:r>
            <a:rPr lang="en-US" sz="1900" kern="1200" dirty="0" err="1"/>
            <a:t>gian</a:t>
          </a:r>
          <a:r>
            <a:rPr lang="en-US" sz="1900" kern="1200" dirty="0"/>
            <a:t> </a:t>
          </a:r>
          <a:r>
            <a:rPr lang="en-US" sz="1900" kern="1200" dirty="0" err="1"/>
            <a:t>để</a:t>
          </a:r>
          <a:r>
            <a:rPr lang="en-US" sz="1900" kern="1200" dirty="0"/>
            <a:t> </a:t>
          </a:r>
          <a:r>
            <a:rPr lang="en-US" sz="1900" kern="1200" dirty="0" err="1"/>
            <a:t>xử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endParaRPr lang="en-US" sz="1900" kern="1200" dirty="0"/>
        </a:p>
      </dsp:txBody>
      <dsp:txXfrm>
        <a:off x="4911879" y="1848048"/>
        <a:ext cx="2585214" cy="621270"/>
      </dsp:txXfrm>
    </dsp:sp>
    <dsp:sp modelId="{6A99BD73-3104-43F4-9233-0537BA4BB3C3}">
      <dsp:nvSpPr>
        <dsp:cNvPr id="0" name=""/>
        <dsp:cNvSpPr/>
      </dsp:nvSpPr>
      <dsp:spPr>
        <a:xfrm>
          <a:off x="732505" y="2788481"/>
          <a:ext cx="3000125" cy="2217081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B6CB4-0173-4368-8506-FB208D703112}">
      <dsp:nvSpPr>
        <dsp:cNvPr id="0" name=""/>
        <dsp:cNvSpPr/>
      </dsp:nvSpPr>
      <dsp:spPr>
        <a:xfrm>
          <a:off x="1338914" y="4603564"/>
          <a:ext cx="2585214" cy="621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900" kern="1200" dirty="0" err="1"/>
            <a:t>Ảnh</a:t>
          </a:r>
          <a:r>
            <a:rPr lang="en-US" sz="1900" kern="1200" dirty="0"/>
            <a:t> </a:t>
          </a:r>
          <a:r>
            <a:rPr lang="en-US" sz="1900" kern="1200" dirty="0" err="1"/>
            <a:t>hưởng</a:t>
          </a:r>
          <a:r>
            <a:rPr lang="en-US" sz="1900" kern="1200" dirty="0"/>
            <a:t> </a:t>
          </a:r>
          <a:r>
            <a:rPr lang="en-US" sz="1900" kern="1200" dirty="0" err="1"/>
            <a:t>uy</a:t>
          </a:r>
          <a:r>
            <a:rPr lang="en-US" sz="1900" kern="1200" dirty="0"/>
            <a:t> </a:t>
          </a:r>
          <a:r>
            <a:rPr lang="en-US" sz="1900" kern="1200" dirty="0" err="1"/>
            <a:t>tín</a:t>
          </a:r>
          <a:r>
            <a:rPr lang="en-US" sz="1900" kern="1200" dirty="0"/>
            <a:t> </a:t>
          </a:r>
          <a:r>
            <a:rPr lang="en-US" sz="1900" kern="1200" dirty="0" err="1"/>
            <a:t>công</a:t>
          </a:r>
          <a:r>
            <a:rPr lang="en-US" sz="1900" kern="1200" dirty="0"/>
            <a:t> ty</a:t>
          </a:r>
        </a:p>
      </dsp:txBody>
      <dsp:txXfrm>
        <a:off x="1338914" y="4603564"/>
        <a:ext cx="2585214" cy="621270"/>
      </dsp:txXfrm>
    </dsp:sp>
    <dsp:sp modelId="{83F081F5-E024-42F4-B5D7-1B19580D433E}">
      <dsp:nvSpPr>
        <dsp:cNvPr id="0" name=""/>
        <dsp:cNvSpPr/>
      </dsp:nvSpPr>
      <dsp:spPr>
        <a:xfrm>
          <a:off x="4305471" y="2788481"/>
          <a:ext cx="3000125" cy="2217081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A40C3-FD8C-41BA-9B99-AC10D2CB3C3C}">
      <dsp:nvSpPr>
        <dsp:cNvPr id="0" name=""/>
        <dsp:cNvSpPr/>
      </dsp:nvSpPr>
      <dsp:spPr>
        <a:xfrm>
          <a:off x="4911879" y="4603564"/>
          <a:ext cx="2585214" cy="621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900" kern="1200" dirty="0" err="1"/>
            <a:t>Gây</a:t>
          </a:r>
          <a:r>
            <a:rPr lang="en-US" sz="1900" kern="1200" dirty="0"/>
            <a:t> </a:t>
          </a:r>
          <a:r>
            <a:rPr lang="en-US" sz="1900" kern="1200" dirty="0" err="1"/>
            <a:t>ra</a:t>
          </a:r>
          <a:r>
            <a:rPr lang="en-US" sz="1900" kern="1200" dirty="0"/>
            <a:t> </a:t>
          </a:r>
          <a:r>
            <a:rPr lang="en-US" sz="1900" kern="1200" dirty="0" err="1"/>
            <a:t>thương</a:t>
          </a:r>
          <a:r>
            <a:rPr lang="en-US" sz="1900" kern="1200" dirty="0"/>
            <a:t> </a:t>
          </a:r>
          <a:r>
            <a:rPr lang="en-US" sz="1900" kern="1200" dirty="0" err="1"/>
            <a:t>tổn</a:t>
          </a:r>
          <a:r>
            <a:rPr lang="en-US" sz="1900" kern="1200" dirty="0"/>
            <a:t> </a:t>
          </a:r>
          <a:r>
            <a:rPr lang="en-US" sz="1900" kern="1200" dirty="0" err="1"/>
            <a:t>với</a:t>
          </a:r>
          <a:r>
            <a:rPr lang="en-US" sz="1900" kern="1200" dirty="0"/>
            <a:t> con </a:t>
          </a:r>
          <a:r>
            <a:rPr lang="en-US" sz="1900" kern="1200" dirty="0" err="1"/>
            <a:t>người</a:t>
          </a:r>
          <a:endParaRPr lang="en-US" sz="1900" kern="1200" dirty="0"/>
        </a:p>
      </dsp:txBody>
      <dsp:txXfrm>
        <a:off x="4911879" y="4603564"/>
        <a:ext cx="2585214" cy="621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8385E-9C87-4868-80FD-A5BC8162B17F}">
      <dsp:nvSpPr>
        <dsp:cNvPr id="0" name=""/>
        <dsp:cNvSpPr/>
      </dsp:nvSpPr>
      <dsp:spPr>
        <a:xfrm>
          <a:off x="0" y="114915"/>
          <a:ext cx="822666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Error</a:t>
          </a:r>
        </a:p>
      </dsp:txBody>
      <dsp:txXfrm>
        <a:off x="37467" y="152382"/>
        <a:ext cx="8151735" cy="692586"/>
      </dsp:txXfrm>
    </dsp:sp>
    <dsp:sp modelId="{93275628-49B1-4E4A-966F-399E1390D7CA}">
      <dsp:nvSpPr>
        <dsp:cNvPr id="0" name=""/>
        <dsp:cNvSpPr/>
      </dsp:nvSpPr>
      <dsp:spPr>
        <a:xfrm>
          <a:off x="0" y="882435"/>
          <a:ext cx="822666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19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Hành</a:t>
          </a:r>
          <a:r>
            <a:rPr lang="en-US" sz="2500" kern="1200" dirty="0"/>
            <a:t> </a:t>
          </a:r>
          <a:r>
            <a:rPr lang="en-US" sz="2500" kern="1200" dirty="0" err="1"/>
            <a:t>động</a:t>
          </a:r>
          <a:r>
            <a:rPr lang="en-US" sz="2500" kern="1200" dirty="0"/>
            <a:t> </a:t>
          </a:r>
          <a:r>
            <a:rPr lang="en-US" sz="2500" kern="1200" dirty="0" err="1"/>
            <a:t>của</a:t>
          </a:r>
          <a:r>
            <a:rPr lang="en-US" sz="2500" kern="1200" dirty="0"/>
            <a:t> con </a:t>
          </a:r>
          <a:r>
            <a:rPr lang="en-US" sz="2500" kern="1200" dirty="0" err="1"/>
            <a:t>người</a:t>
          </a:r>
          <a:r>
            <a:rPr lang="en-US" sz="2500" kern="1200" dirty="0"/>
            <a:t> </a:t>
          </a:r>
          <a:r>
            <a:rPr lang="en-US" sz="2500" kern="1200" dirty="0" err="1"/>
            <a:t>gây</a:t>
          </a:r>
          <a:r>
            <a:rPr lang="en-US" sz="2500" kern="1200" dirty="0"/>
            <a:t> </a:t>
          </a:r>
          <a:r>
            <a:rPr lang="en-US" sz="2500" kern="1200" dirty="0" err="1"/>
            <a:t>ra</a:t>
          </a:r>
          <a:r>
            <a:rPr lang="en-US" sz="2500" kern="1200" dirty="0"/>
            <a:t> </a:t>
          </a:r>
          <a:r>
            <a:rPr lang="en-US" sz="2500" kern="1200" dirty="0" err="1"/>
            <a:t>một</a:t>
          </a:r>
          <a:r>
            <a:rPr lang="en-US" sz="2500" kern="1200" dirty="0"/>
            <a:t> </a:t>
          </a:r>
          <a:r>
            <a:rPr lang="en-US" sz="2500" kern="1200" dirty="0" err="1"/>
            <a:t>kết</a:t>
          </a:r>
          <a:r>
            <a:rPr lang="en-US" sz="2500" kern="1200" dirty="0"/>
            <a:t> </a:t>
          </a:r>
          <a:r>
            <a:rPr lang="en-US" sz="2500" kern="1200" dirty="0" err="1"/>
            <a:t>quả</a:t>
          </a:r>
          <a:r>
            <a:rPr lang="en-US" sz="2500" kern="1200" dirty="0"/>
            <a:t> 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đúng</a:t>
          </a:r>
          <a:endParaRPr lang="en-US" sz="2500" kern="1200" dirty="0"/>
        </a:p>
      </dsp:txBody>
      <dsp:txXfrm>
        <a:off x="0" y="882435"/>
        <a:ext cx="8226669" cy="529920"/>
      </dsp:txXfrm>
    </dsp:sp>
    <dsp:sp modelId="{2484B8B6-7348-4F7A-B5C6-67AA5ADB46AB}">
      <dsp:nvSpPr>
        <dsp:cNvPr id="0" name=""/>
        <dsp:cNvSpPr/>
      </dsp:nvSpPr>
      <dsp:spPr>
        <a:xfrm>
          <a:off x="0" y="1412355"/>
          <a:ext cx="822666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Fault</a:t>
          </a:r>
        </a:p>
      </dsp:txBody>
      <dsp:txXfrm>
        <a:off x="37467" y="1449822"/>
        <a:ext cx="8151735" cy="692586"/>
      </dsp:txXfrm>
    </dsp:sp>
    <dsp:sp modelId="{66E1A441-B1EE-45B1-96FC-9B8D7D004A47}">
      <dsp:nvSpPr>
        <dsp:cNvPr id="0" name=""/>
        <dsp:cNvSpPr/>
      </dsp:nvSpPr>
      <dsp:spPr>
        <a:xfrm>
          <a:off x="0" y="2179875"/>
          <a:ext cx="8226669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19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Một</a:t>
          </a:r>
          <a:r>
            <a:rPr lang="en-US" sz="2500" kern="1200" dirty="0"/>
            <a:t> </a:t>
          </a:r>
          <a:r>
            <a:rPr lang="en-US" sz="2500" kern="1200" dirty="0" err="1"/>
            <a:t>bước</a:t>
          </a:r>
          <a:r>
            <a:rPr lang="en-US" sz="2500" kern="1200" dirty="0"/>
            <a:t> </a:t>
          </a:r>
          <a:r>
            <a:rPr lang="en-US" sz="2500" kern="1200" dirty="0" err="1"/>
            <a:t>sai</a:t>
          </a:r>
          <a:r>
            <a:rPr lang="en-US" sz="2500" kern="1200" dirty="0"/>
            <a:t>, </a:t>
          </a:r>
          <a:r>
            <a:rPr lang="en-US" sz="2500" kern="1200" dirty="0" err="1"/>
            <a:t>quy</a:t>
          </a:r>
          <a:r>
            <a:rPr lang="en-US" sz="2500" kern="1200" dirty="0"/>
            <a:t> </a:t>
          </a:r>
          <a:r>
            <a:rPr lang="en-US" sz="2500" kern="1200" dirty="0" err="1"/>
            <a:t>trình</a:t>
          </a:r>
          <a:r>
            <a:rPr lang="en-US" sz="2500" kern="1200" dirty="0"/>
            <a:t> </a:t>
          </a:r>
          <a:r>
            <a:rPr lang="en-US" sz="2500" kern="1200" dirty="0" err="1"/>
            <a:t>sai</a:t>
          </a:r>
          <a:r>
            <a:rPr lang="en-US" sz="2500" kern="1200" dirty="0"/>
            <a:t> hay </a:t>
          </a:r>
          <a:r>
            <a:rPr lang="en-US" sz="2500" kern="1200" dirty="0" err="1"/>
            <a:t>dữ</a:t>
          </a:r>
          <a:r>
            <a:rPr lang="en-US" sz="2500" kern="1200" dirty="0"/>
            <a:t> </a:t>
          </a:r>
          <a:r>
            <a:rPr lang="en-US" sz="2500" kern="1200" dirty="0" err="1"/>
            <a:t>liệu</a:t>
          </a:r>
          <a:r>
            <a:rPr lang="en-US" sz="2500" kern="1200" dirty="0"/>
            <a:t> </a:t>
          </a:r>
          <a:r>
            <a:rPr lang="en-US" sz="2500" kern="1200" dirty="0" err="1"/>
            <a:t>sai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Là</a:t>
          </a:r>
          <a:r>
            <a:rPr lang="en-US" sz="2500" kern="1200" dirty="0"/>
            <a:t> </a:t>
          </a:r>
          <a:r>
            <a:rPr lang="en-US" sz="2500" kern="1200" dirty="0" err="1"/>
            <a:t>kết</a:t>
          </a:r>
          <a:r>
            <a:rPr lang="en-US" sz="2500" kern="1200" dirty="0"/>
            <a:t> </a:t>
          </a:r>
          <a:r>
            <a:rPr lang="en-US" sz="2500" kern="1200" dirty="0" err="1"/>
            <a:t>quả</a:t>
          </a:r>
          <a:r>
            <a:rPr lang="en-US" sz="2500" kern="1200" dirty="0"/>
            <a:t> </a:t>
          </a:r>
          <a:r>
            <a:rPr lang="en-US" sz="2500" kern="1200" dirty="0" err="1"/>
            <a:t>của</a:t>
          </a:r>
          <a:r>
            <a:rPr lang="en-US" sz="2500" kern="1200" dirty="0"/>
            <a:t> Error</a:t>
          </a:r>
        </a:p>
      </dsp:txBody>
      <dsp:txXfrm>
        <a:off x="0" y="2179875"/>
        <a:ext cx="8226669" cy="861120"/>
      </dsp:txXfrm>
    </dsp:sp>
    <dsp:sp modelId="{C099B507-6484-4BA4-A2A4-3A8E8802F8C0}">
      <dsp:nvSpPr>
        <dsp:cNvPr id="0" name=""/>
        <dsp:cNvSpPr/>
      </dsp:nvSpPr>
      <dsp:spPr>
        <a:xfrm>
          <a:off x="0" y="3040995"/>
          <a:ext cx="822666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Failure</a:t>
          </a:r>
        </a:p>
      </dsp:txBody>
      <dsp:txXfrm>
        <a:off x="37467" y="3078462"/>
        <a:ext cx="8151735" cy="692586"/>
      </dsp:txXfrm>
    </dsp:sp>
    <dsp:sp modelId="{E9E25B23-1B3D-4A10-B19A-6325B0023781}">
      <dsp:nvSpPr>
        <dsp:cNvPr id="0" name=""/>
        <dsp:cNvSpPr/>
      </dsp:nvSpPr>
      <dsp:spPr>
        <a:xfrm>
          <a:off x="0" y="3808516"/>
          <a:ext cx="8226669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19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Một</a:t>
          </a:r>
          <a:r>
            <a:rPr lang="en-US" sz="2500" kern="1200" dirty="0"/>
            <a:t> </a:t>
          </a:r>
          <a:r>
            <a:rPr lang="en-US" sz="2500" kern="1200" dirty="0" err="1"/>
            <a:t>lỗi</a:t>
          </a:r>
          <a:r>
            <a:rPr lang="en-US" sz="2500" kern="1200" dirty="0"/>
            <a:t> </a:t>
          </a:r>
          <a:r>
            <a:rPr lang="en-US" sz="2500" kern="1200" dirty="0" err="1"/>
            <a:t>được</a:t>
          </a:r>
          <a:r>
            <a:rPr lang="en-US" sz="2500" kern="1200" dirty="0"/>
            <a:t> </a:t>
          </a:r>
          <a:r>
            <a:rPr lang="en-US" sz="2500" kern="1200" dirty="0" err="1"/>
            <a:t>tìm</a:t>
          </a:r>
          <a:r>
            <a:rPr lang="en-US" sz="2500" kern="1200" dirty="0"/>
            <a:t> </a:t>
          </a:r>
          <a:r>
            <a:rPr lang="en-US" sz="2500" kern="1200" dirty="0" err="1"/>
            <a:t>thấy</a:t>
          </a:r>
          <a:r>
            <a:rPr lang="en-US" sz="2500" kern="1200" dirty="0"/>
            <a:t> </a:t>
          </a:r>
          <a:r>
            <a:rPr lang="en-US" sz="2500" kern="1200" dirty="0" err="1"/>
            <a:t>trong</a:t>
          </a:r>
          <a:r>
            <a:rPr lang="en-US" sz="2500" kern="1200" dirty="0"/>
            <a:t> </a:t>
          </a:r>
          <a:r>
            <a:rPr lang="en-US" sz="2500" kern="1200" dirty="0" err="1"/>
            <a:t>quá</a:t>
          </a:r>
          <a:r>
            <a:rPr lang="en-US" sz="2500" kern="1200" dirty="0"/>
            <a:t> </a:t>
          </a:r>
          <a:r>
            <a:rPr lang="en-US" sz="2500" kern="1200" dirty="0" err="1"/>
            <a:t>trình</a:t>
          </a:r>
          <a:r>
            <a:rPr lang="en-US" sz="2500" kern="1200" dirty="0"/>
            <a:t> </a:t>
          </a:r>
          <a:r>
            <a:rPr lang="en-US" sz="2500" kern="1200" dirty="0" err="1"/>
            <a:t>sử</a:t>
          </a:r>
          <a:r>
            <a:rPr lang="en-US" sz="2500" kern="1200" dirty="0"/>
            <a:t> </a:t>
          </a:r>
          <a:r>
            <a:rPr lang="en-US" sz="2500" kern="1200" dirty="0" err="1"/>
            <a:t>dụng</a:t>
          </a:r>
          <a:r>
            <a:rPr lang="en-US" sz="2500" kern="1200" dirty="0"/>
            <a:t> </a:t>
          </a:r>
          <a:r>
            <a:rPr lang="en-US" sz="2500" kern="1200" dirty="0" err="1"/>
            <a:t>thực</a:t>
          </a:r>
          <a:r>
            <a:rPr lang="en-US" sz="2500" kern="1200" dirty="0"/>
            <a:t> </a:t>
          </a:r>
          <a:r>
            <a:rPr lang="en-US" sz="2500" kern="1200" dirty="0" err="1"/>
            <a:t>tế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Độ</a:t>
          </a:r>
          <a:r>
            <a:rPr lang="en-US" sz="2500" kern="1200" dirty="0"/>
            <a:t> </a:t>
          </a:r>
          <a:r>
            <a:rPr lang="en-US" sz="2500" kern="1200" dirty="0" err="1"/>
            <a:t>lệch</a:t>
          </a:r>
          <a:r>
            <a:rPr lang="en-US" sz="2500" kern="1200" dirty="0"/>
            <a:t> (GAP) </a:t>
          </a:r>
          <a:r>
            <a:rPr lang="en-US" sz="2500" kern="1200" dirty="0" err="1"/>
            <a:t>giữa</a:t>
          </a:r>
          <a:r>
            <a:rPr lang="en-US" sz="2500" kern="1200" dirty="0"/>
            <a:t> </a:t>
          </a:r>
          <a:r>
            <a:rPr lang="en-US" sz="2500" kern="1200" dirty="0" err="1"/>
            <a:t>sản</a:t>
          </a:r>
          <a:r>
            <a:rPr lang="en-US" sz="2500" kern="1200" dirty="0"/>
            <a:t> </a:t>
          </a:r>
          <a:r>
            <a:rPr lang="en-US" sz="2500" kern="1200" dirty="0" err="1"/>
            <a:t>phẩm</a:t>
          </a:r>
          <a:r>
            <a:rPr lang="en-US" sz="2500" kern="1200" dirty="0"/>
            <a:t> </a:t>
          </a:r>
          <a:r>
            <a:rPr lang="en-US" sz="2500" kern="1200" dirty="0" err="1"/>
            <a:t>và</a:t>
          </a:r>
          <a:r>
            <a:rPr lang="en-US" sz="2500" kern="1200" dirty="0"/>
            <a:t> </a:t>
          </a:r>
          <a:r>
            <a:rPr lang="en-US" sz="2500" kern="1200" dirty="0" err="1"/>
            <a:t>mong</a:t>
          </a:r>
          <a:r>
            <a:rPr lang="en-US" sz="2500" kern="1200" dirty="0"/>
            <a:t> </a:t>
          </a:r>
          <a:r>
            <a:rPr lang="en-US" sz="2500" kern="1200" dirty="0" err="1"/>
            <a:t>muốn</a:t>
          </a:r>
          <a:r>
            <a:rPr lang="en-US" sz="2500" kern="1200" dirty="0"/>
            <a:t> </a:t>
          </a:r>
          <a:r>
            <a:rPr lang="en-US" sz="2500" kern="1200" dirty="0" err="1"/>
            <a:t>của</a:t>
          </a:r>
          <a:r>
            <a:rPr lang="en-US" sz="2500" kern="1200" dirty="0"/>
            <a:t> </a:t>
          </a:r>
          <a:r>
            <a:rPr lang="en-US" sz="2500" kern="1200" dirty="0" err="1"/>
            <a:t>người</a:t>
          </a:r>
          <a:r>
            <a:rPr lang="en-US" sz="2500" kern="1200" dirty="0"/>
            <a:t> </a:t>
          </a:r>
          <a:r>
            <a:rPr lang="en-US" sz="2500" kern="1200" dirty="0" err="1"/>
            <a:t>sử</a:t>
          </a:r>
          <a:r>
            <a:rPr lang="en-US" sz="2500" kern="1200" dirty="0"/>
            <a:t> </a:t>
          </a:r>
          <a:r>
            <a:rPr lang="en-US" sz="2500" kern="1200" dirty="0" err="1"/>
            <a:t>dụng</a:t>
          </a:r>
          <a:endParaRPr lang="en-US" sz="2500" kern="1200" dirty="0"/>
        </a:p>
      </dsp:txBody>
      <dsp:txXfrm>
        <a:off x="0" y="3808516"/>
        <a:ext cx="8226669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6.tmp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quan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270012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103505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#4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4419600"/>
            <a:ext cx="1369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34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và</a:t>
            </a:r>
            <a:r>
              <a:rPr lang="en-US" dirty="0"/>
              <a:t> 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06961"/>
              </p:ext>
            </p:extLst>
          </p:nvPr>
        </p:nvGraphicFramePr>
        <p:xfrm>
          <a:off x="457200" y="2971800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pic>
        <p:nvPicPr>
          <p:cNvPr id="7170" name="Picture 2" descr="Image result for tes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1075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debugg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24760"/>
            <a:ext cx="1333500" cy="15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589947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69" y="1133954"/>
            <a:ext cx="1668925" cy="172226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4" y="1119173"/>
            <a:ext cx="1394594" cy="175183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69" y="4114947"/>
            <a:ext cx="1341236" cy="150127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92" y="3878706"/>
            <a:ext cx="1592718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38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5/1992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chai Pepsi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349 </a:t>
            </a:r>
            <a:r>
              <a:rPr lang="en-US" dirty="0" err="1"/>
              <a:t>nhận</a:t>
            </a:r>
            <a:r>
              <a:rPr lang="en-US" dirty="0"/>
              <a:t> 40.000 USD</a:t>
            </a:r>
          </a:p>
          <a:p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800.000 </a:t>
            </a:r>
            <a:r>
              <a:rPr lang="en-US" dirty="0" err="1"/>
              <a:t>nắp</a:t>
            </a:r>
            <a:r>
              <a:rPr lang="en-US" dirty="0"/>
              <a:t> chai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 Pepsi </a:t>
            </a:r>
            <a:r>
              <a:rPr lang="en-US" dirty="0" err="1"/>
              <a:t>thiệt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32 </a:t>
            </a:r>
            <a:r>
              <a:rPr lang="en-US" dirty="0" err="1"/>
              <a:t>tỷ</a:t>
            </a:r>
            <a:r>
              <a:rPr lang="en-US" dirty="0"/>
              <a:t> USD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pic>
        <p:nvPicPr>
          <p:cNvPr id="8194" name="Picture 2" descr="Image result for pep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724400" cy="196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pep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429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3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57672393"/>
              </p:ext>
            </p:extLst>
          </p:nvPr>
        </p:nvGraphicFramePr>
        <p:xfrm>
          <a:off x="457200" y="1219200"/>
          <a:ext cx="8226669" cy="514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25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error, fault </a:t>
            </a:r>
            <a:r>
              <a:rPr lang="en-US" dirty="0" err="1"/>
              <a:t>và</a:t>
            </a:r>
            <a:r>
              <a:rPr lang="en-US" dirty="0"/>
              <a:t> failure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15289" cy="2590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7200" y="3810000"/>
            <a:ext cx="1828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tạo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error …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3810000"/>
            <a:ext cx="1828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sinh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fault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trong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8399" y="3809999"/>
            <a:ext cx="23002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nếu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cần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thận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sẽ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tạo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failure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trong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5388114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quản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xử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lý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gọi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là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Defect Management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72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error, fault </a:t>
            </a:r>
            <a:r>
              <a:rPr lang="en-US" dirty="0" err="1"/>
              <a:t>và</a:t>
            </a:r>
            <a:r>
              <a:rPr lang="en-US" dirty="0"/>
              <a:t> failure 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049282" cy="48173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983171"/>
            <a:ext cx="7543800" cy="53731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9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862921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0054" y="1524000"/>
            <a:ext cx="1752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1714417"/>
            <a:ext cx="244490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 </a:t>
            </a:r>
            <a:r>
              <a:rPr lang="en-US" sz="3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</a:t>
            </a:r>
            <a:r>
              <a:rPr lang="en-US" sz="3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sửa</a:t>
            </a:r>
            <a:r>
              <a:rPr lang="en-US" sz="30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endParaRPr lang="en-US" sz="3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5772090"/>
            <a:ext cx="1410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Lấy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8427" y="5772090"/>
            <a:ext cx="1031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Thiết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9275" y="5772090"/>
            <a:ext cx="1191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dựng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0223" y="5772090"/>
            <a:ext cx="1227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khai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78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7387926" cy="46981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5772090"/>
            <a:ext cx="1410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Lấy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5772090"/>
            <a:ext cx="1031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Thiết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5772090"/>
            <a:ext cx="1191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dựng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5772090"/>
            <a:ext cx="1227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khai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1584" y="5772090"/>
            <a:ext cx="1176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0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endParaRPr lang="en-US" sz="20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3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?</a:t>
            </a:r>
          </a:p>
          <a:p>
            <a:pPr>
              <a:spcBef>
                <a:spcPts val="0"/>
              </a:spcBef>
            </a:pPr>
            <a:r>
              <a:rPr lang="en-US" sz="3000" dirty="0" err="1"/>
              <a:t>Mục</a:t>
            </a:r>
            <a:r>
              <a:rPr lang="en-US" sz="3000" dirty="0"/>
              <a:t> </a:t>
            </a:r>
            <a:r>
              <a:rPr lang="en-US" sz="3000" dirty="0" err="1"/>
              <a:t>tiêu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 err="1"/>
              <a:t>Tại</a:t>
            </a:r>
            <a:r>
              <a:rPr lang="en-US" sz="3000" dirty="0"/>
              <a:t> </a:t>
            </a:r>
            <a:r>
              <a:rPr lang="en-US" sz="3000" dirty="0" err="1"/>
              <a:t>sao</a:t>
            </a:r>
            <a:r>
              <a:rPr lang="en-US" sz="3000" dirty="0"/>
              <a:t> </a:t>
            </a:r>
            <a:r>
              <a:rPr lang="en-US" sz="3000" dirty="0" err="1"/>
              <a:t>phải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lỗi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 err="1"/>
              <a:t>Vai</a:t>
            </a:r>
            <a:r>
              <a:rPr lang="en-US" sz="3000" dirty="0"/>
              <a:t>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viên</a:t>
            </a:r>
          </a:p>
          <a:p>
            <a:pPr>
              <a:spcBef>
                <a:spcPts val="0"/>
              </a:spcBef>
            </a:pPr>
            <a:r>
              <a:rPr lang="en-US" sz="3000" dirty="0" err="1"/>
              <a:t>Cấp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nghề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731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viên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84406114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18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Kiến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môn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352528"/>
              </p:ext>
            </p:extLst>
          </p:nvPr>
        </p:nvGraphicFramePr>
        <p:xfrm>
          <a:off x="3492390" y="1219200"/>
          <a:ext cx="519441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pic>
        <p:nvPicPr>
          <p:cNvPr id="12290" name="Picture 2" descr="Image result for fpt polytechnic sinh viê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975" y="1811337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3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667453"/>
              </p:ext>
            </p:extLst>
          </p:nvPr>
        </p:nvGraphicFramePr>
        <p:xfrm>
          <a:off x="3492390" y="1219200"/>
          <a:ext cx="519441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2" descr="Image result for fpt polytechnic sinh viê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975" y="1811337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3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48268"/>
              </p:ext>
            </p:extLst>
          </p:nvPr>
        </p:nvGraphicFramePr>
        <p:xfrm>
          <a:off x="3492390" y="1219200"/>
          <a:ext cx="519441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2" descr="Image result for fpt polytechnic sinh viê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975" y="1811337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6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760359"/>
              </p:ext>
            </p:extLst>
          </p:nvPr>
        </p:nvGraphicFramePr>
        <p:xfrm>
          <a:off x="3492390" y="1219200"/>
          <a:ext cx="519441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2" descr="Image result for fpt polytechnic sinh viê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975" y="1811337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7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6858000" cy="49686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5181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5181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696200" cy="4913009"/>
          </a:xfrm>
        </p:spPr>
      </p:pic>
    </p:spTree>
    <p:extLst>
      <p:ext uri="{BB962C8B-B14F-4D97-AF65-F5344CB8AC3E}">
        <p14:creationId xmlns:p14="http://schemas.microsoft.com/office/powerpoint/2010/main" val="333335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9" y="1112296"/>
            <a:ext cx="7407282" cy="51668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23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5" y="1065199"/>
            <a:ext cx="7970216" cy="5291151"/>
          </a:xfrm>
        </p:spPr>
      </p:pic>
    </p:spTree>
    <p:extLst>
      <p:ext uri="{BB962C8B-B14F-4D97-AF65-F5344CB8AC3E}">
        <p14:creationId xmlns:p14="http://schemas.microsoft.com/office/powerpoint/2010/main" val="350790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?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Mục</a:t>
            </a:r>
            <a:r>
              <a:rPr lang="en-US" sz="3000" dirty="0"/>
              <a:t> </a:t>
            </a:r>
            <a:r>
              <a:rPr lang="en-US" sz="3000" dirty="0" err="1"/>
              <a:t>tiêu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Tại</a:t>
            </a:r>
            <a:r>
              <a:rPr lang="en-US" sz="3000" dirty="0"/>
              <a:t> </a:t>
            </a:r>
            <a:r>
              <a:rPr lang="en-US" sz="3000" dirty="0" err="1"/>
              <a:t>sao</a:t>
            </a:r>
            <a:r>
              <a:rPr lang="en-US" sz="3000" dirty="0"/>
              <a:t> </a:t>
            </a:r>
            <a:r>
              <a:rPr lang="en-US" sz="3000" dirty="0" err="1"/>
              <a:t>phải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lỗi</a:t>
            </a:r>
            <a:endParaRPr lang="en-US" sz="3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Vai</a:t>
            </a:r>
            <a:r>
              <a:rPr lang="en-US" sz="3000" dirty="0"/>
              <a:t>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viên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/>
              <a:t>Cấp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nghề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endParaRPr lang="en-US" sz="3000" dirty="0"/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iphone</a:t>
            </a:r>
            <a:r>
              <a:rPr lang="en-US" dirty="0"/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quan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xấu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Image result for iphon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4" y="3200400"/>
            <a:ext cx="5515842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3042" y="3429000"/>
            <a:ext cx="2892552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Đánh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chất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lượng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cũng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phụ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thuộc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nhìn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mỗi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7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4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tạo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09522"/>
              </p:ext>
            </p:extLst>
          </p:nvPr>
        </p:nvGraphicFramePr>
        <p:xfrm>
          <a:off x="45720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Image result for best qual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19" y="3048000"/>
            <a:ext cx="190976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pic>
        <p:nvPicPr>
          <p:cNvPr id="5122" name="Picture 2" descr="Image result for fpt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492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2800" y="1905000"/>
            <a:ext cx="5334000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bao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gồm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vòng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lặp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tĩnh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từ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lập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hoạch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chuẩn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bị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đánh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xem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đảm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bảo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tả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chứng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minh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phù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5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45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73881"/>
              </p:ext>
            </p:extLst>
          </p:nvPr>
        </p:nvGraphicFramePr>
        <p:xfrm>
          <a:off x="457200" y="1676400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quan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541816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103505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#1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4419600"/>
            <a:ext cx="1369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quan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846375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103505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#2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4419600"/>
            <a:ext cx="1369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12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quan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739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103505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#3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4419600"/>
            <a:ext cx="13699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29098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6830</TotalTime>
  <Words>1060</Words>
  <Application>Microsoft Office PowerPoint</Application>
  <PresentationFormat>On-screen Show (4:3)</PresentationFormat>
  <Paragraphs>202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Bạn nghĩ gì về iphone 7</vt:lpstr>
      <vt:lpstr>3 nhân tố tạo chất lượng sản phẩm</vt:lpstr>
      <vt:lpstr>Kiểm thử phần mềm</vt:lpstr>
      <vt:lpstr>Mục tiêu của việc kiểm thử phần mềm</vt:lpstr>
      <vt:lpstr>Các quan điểm về kiểm thử</vt:lpstr>
      <vt:lpstr>Các quan điểm về kiểm thử</vt:lpstr>
      <vt:lpstr>Các quan điểm về kiểm thử</vt:lpstr>
      <vt:lpstr>Các quan điểm về kiểm thử</vt:lpstr>
      <vt:lpstr>Testing và Debugging</vt:lpstr>
      <vt:lpstr>Nếu phần mềm phát sinh lỗi</vt:lpstr>
      <vt:lpstr>Ví dụ</vt:lpstr>
      <vt:lpstr>Lỗi trong sản phẩm, dự án phần mềm</vt:lpstr>
      <vt:lpstr>Mối liên hệ giữa error, fault và failure </vt:lpstr>
      <vt:lpstr>Mối liên hệ giữa error, fault và failure </vt:lpstr>
      <vt:lpstr>Lỗi phát sinh khi nào</vt:lpstr>
      <vt:lpstr>Chi phí khắc phục lỗi</vt:lpstr>
      <vt:lpstr>Ví dụ</vt:lpstr>
      <vt:lpstr>Làm thế nào trở thành kiểm thử viên</vt:lpstr>
      <vt:lpstr>Kiến thức chuyên môn</vt:lpstr>
      <vt:lpstr>Kỹ năng mềm</vt:lpstr>
      <vt:lpstr>Tính cách cần có</vt:lpstr>
      <vt:lpstr>Thái độ</vt:lpstr>
      <vt:lpstr>Tổ chức nhóm kiểm thử trong dự án</vt:lpstr>
      <vt:lpstr>Tổ chức nhóm kiểm thử trong dự án</vt:lpstr>
      <vt:lpstr>Lộ trình phát triển nghề nghiệp</vt:lpstr>
      <vt:lpstr>Lộ trình phát triển nghề nghiệp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1301</cp:revision>
  <dcterms:created xsi:type="dcterms:W3CDTF">2013-04-23T08:05:33Z</dcterms:created>
  <dcterms:modified xsi:type="dcterms:W3CDTF">2016-10-08T17:12:55Z</dcterms:modified>
</cp:coreProperties>
</file>