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620" r:id="rId3"/>
    <p:sldId id="623" r:id="rId4"/>
    <p:sldId id="599" r:id="rId5"/>
    <p:sldId id="601" r:id="rId6"/>
    <p:sldId id="600" r:id="rId7"/>
    <p:sldId id="602" r:id="rId8"/>
    <p:sldId id="603" r:id="rId9"/>
    <p:sldId id="604" r:id="rId10"/>
    <p:sldId id="605" r:id="rId11"/>
    <p:sldId id="606" r:id="rId12"/>
    <p:sldId id="624" r:id="rId13"/>
    <p:sldId id="607" r:id="rId14"/>
    <p:sldId id="610" r:id="rId15"/>
    <p:sldId id="611" r:id="rId16"/>
    <p:sldId id="609" r:id="rId17"/>
    <p:sldId id="608" r:id="rId18"/>
    <p:sldId id="625" r:id="rId19"/>
    <p:sldId id="612" r:id="rId20"/>
    <p:sldId id="613" r:id="rId21"/>
    <p:sldId id="614" r:id="rId22"/>
    <p:sldId id="626" r:id="rId23"/>
    <p:sldId id="615" r:id="rId24"/>
    <p:sldId id="616" r:id="rId25"/>
    <p:sldId id="627" r:id="rId26"/>
    <p:sldId id="617" r:id="rId27"/>
    <p:sldId id="618" r:id="rId28"/>
    <p:sldId id="619" r:id="rId29"/>
    <p:sldId id="622" r:id="rId30"/>
    <p:sldId id="6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0E492-6952-4377-9792-407BD0071AC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111B9D31-3DB0-40A7-AA25-4A66E272048D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sẽ</a:t>
          </a:r>
          <a:r>
            <a:rPr lang="en-US" dirty="0"/>
            <a:t>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ra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E8B6A177-2176-4940-9F7E-8B2C7BDD44A4}" type="parTrans" cxnId="{21FF33FD-C90F-4A13-BC35-4367026DA1F0}">
      <dgm:prSet/>
      <dgm:spPr/>
      <dgm:t>
        <a:bodyPr/>
        <a:lstStyle/>
        <a:p>
          <a:endParaRPr lang="en-US"/>
        </a:p>
      </dgm:t>
    </dgm:pt>
    <dgm:pt modelId="{D6A77C76-BB2A-49DB-8039-528039A18115}" type="sibTrans" cxnId="{21FF33FD-C90F-4A13-BC35-4367026DA1F0}">
      <dgm:prSet/>
      <dgm:spPr/>
      <dgm:t>
        <a:bodyPr/>
        <a:lstStyle/>
        <a:p>
          <a:endParaRPr lang="en-US"/>
        </a:p>
      </dgm:t>
    </dgm:pt>
    <dgm:pt modelId="{FCF9D79A-F8CA-44D8-969A-EE5840A24599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tất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thể</a:t>
          </a:r>
          <a:endParaRPr lang="en-US" dirty="0"/>
        </a:p>
      </dgm:t>
    </dgm:pt>
    <dgm:pt modelId="{9D9A5F27-C2A2-4827-AC49-7C33747A57D9}" type="parTrans" cxnId="{6E5934B1-4283-4FC4-85F5-80E6189DFAA7}">
      <dgm:prSet/>
      <dgm:spPr/>
      <dgm:t>
        <a:bodyPr/>
        <a:lstStyle/>
        <a:p>
          <a:endParaRPr lang="en-US"/>
        </a:p>
      </dgm:t>
    </dgm:pt>
    <dgm:pt modelId="{1DFE5318-D7FE-4A41-B352-461CE21D9E42}" type="sibTrans" cxnId="{6E5934B1-4283-4FC4-85F5-80E6189DFAA7}">
      <dgm:prSet/>
      <dgm:spPr/>
      <dgm:t>
        <a:bodyPr/>
        <a:lstStyle/>
        <a:p>
          <a:endParaRPr lang="en-US"/>
        </a:p>
      </dgm:t>
    </dgm:pt>
    <dgm:pt modelId="{575DE5B0-BCD2-4970-B1EA-24B35421663E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sớm</a:t>
          </a:r>
          <a:endParaRPr lang="en-US" dirty="0"/>
        </a:p>
      </dgm:t>
    </dgm:pt>
    <dgm:pt modelId="{27CC71C6-F78D-4447-A6C6-D893F57468BC}" type="parTrans" cxnId="{6B5FFFD0-A222-49CF-98F0-4B80FA7D31B6}">
      <dgm:prSet/>
      <dgm:spPr/>
      <dgm:t>
        <a:bodyPr/>
        <a:lstStyle/>
        <a:p>
          <a:endParaRPr lang="en-US"/>
        </a:p>
      </dgm:t>
    </dgm:pt>
    <dgm:pt modelId="{D6958A71-A2D8-4A28-9FEB-3B07A9C1DA2E}" type="sibTrans" cxnId="{6B5FFFD0-A222-49CF-98F0-4B80FA7D31B6}">
      <dgm:prSet/>
      <dgm:spPr/>
      <dgm:t>
        <a:bodyPr/>
        <a:lstStyle/>
        <a:p>
          <a:endParaRPr lang="en-US"/>
        </a:p>
      </dgm:t>
    </dgm:pt>
    <dgm:pt modelId="{1FBE4363-6B99-48FE-9634-E60D6613FCE5}">
      <dgm:prSet phldrT="[Text]"/>
      <dgm:spPr/>
      <dgm:t>
        <a:bodyPr/>
        <a:lstStyle/>
        <a:p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tập</a:t>
          </a:r>
          <a:r>
            <a:rPr lang="en-US" dirty="0"/>
            <a:t> trung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lỗi</a:t>
          </a:r>
          <a:endParaRPr lang="en-US" dirty="0"/>
        </a:p>
      </dgm:t>
    </dgm:pt>
    <dgm:pt modelId="{2B1688B8-3834-4CA7-AC7B-641FDE0B9817}" type="parTrans" cxnId="{AAE744F8-DC2B-4B80-B29E-2203BB19253B}">
      <dgm:prSet/>
      <dgm:spPr/>
      <dgm:t>
        <a:bodyPr/>
        <a:lstStyle/>
        <a:p>
          <a:endParaRPr lang="en-US"/>
        </a:p>
      </dgm:t>
    </dgm:pt>
    <dgm:pt modelId="{E19A26D1-04D1-460B-87B9-A55544C9126D}" type="sibTrans" cxnId="{AAE744F8-DC2B-4B80-B29E-2203BB19253B}">
      <dgm:prSet/>
      <dgm:spPr/>
      <dgm:t>
        <a:bodyPr/>
        <a:lstStyle/>
        <a:p>
          <a:endParaRPr lang="en-US"/>
        </a:p>
      </dgm:t>
    </dgm:pt>
    <dgm:pt modelId="{BBCC9BA6-340E-417A-A257-7FA4813F46BE}">
      <dgm:prSet phldrT="[Text]"/>
      <dgm:spPr/>
      <dgm:t>
        <a:bodyPr/>
        <a:lstStyle/>
        <a:p>
          <a:r>
            <a:rPr lang="en-US" dirty="0" err="1"/>
            <a:t>Nghịch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thuốc</a:t>
          </a:r>
          <a:r>
            <a:rPr lang="en-US" dirty="0"/>
            <a:t> </a:t>
          </a:r>
          <a:r>
            <a:rPr lang="en-US" dirty="0" err="1"/>
            <a:t>trừ</a:t>
          </a:r>
          <a:r>
            <a:rPr lang="en-US" dirty="0"/>
            <a:t> </a:t>
          </a:r>
          <a:r>
            <a:rPr lang="en-US" dirty="0" err="1"/>
            <a:t>sâu</a:t>
          </a:r>
          <a:endParaRPr lang="en-US" dirty="0"/>
        </a:p>
      </dgm:t>
    </dgm:pt>
    <dgm:pt modelId="{89306BD0-1956-4B5E-8204-F4144B804924}" type="parTrans" cxnId="{9C4DD74F-7CE1-44BA-A86C-05552FC226D8}">
      <dgm:prSet/>
      <dgm:spPr/>
      <dgm:t>
        <a:bodyPr/>
        <a:lstStyle/>
        <a:p>
          <a:endParaRPr lang="en-US"/>
        </a:p>
      </dgm:t>
    </dgm:pt>
    <dgm:pt modelId="{1C0C3B1A-9265-4554-A0E3-D24D06B3E351}" type="sibTrans" cxnId="{9C4DD74F-7CE1-44BA-A86C-05552FC226D8}">
      <dgm:prSet/>
      <dgm:spPr/>
      <dgm:t>
        <a:bodyPr/>
        <a:lstStyle/>
        <a:p>
          <a:endParaRPr lang="en-US"/>
        </a:p>
      </dgm:t>
    </dgm:pt>
    <dgm:pt modelId="{E4B154AA-7064-4F3A-8FEF-6C5DC29F48A1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ngữ</a:t>
          </a:r>
          <a:r>
            <a:rPr lang="en-US" dirty="0"/>
            <a:t> </a:t>
          </a:r>
          <a:r>
            <a:rPr lang="en-US" dirty="0" err="1"/>
            <a:t>cảnh</a:t>
          </a:r>
          <a:endParaRPr lang="en-US" dirty="0"/>
        </a:p>
      </dgm:t>
    </dgm:pt>
    <dgm:pt modelId="{B2E8F349-E7C4-4AD6-82C5-096A7D4D6398}" type="parTrans" cxnId="{F4C8472F-C44C-4384-9051-145AE08A49B9}">
      <dgm:prSet/>
      <dgm:spPr/>
      <dgm:t>
        <a:bodyPr/>
        <a:lstStyle/>
        <a:p>
          <a:endParaRPr lang="en-US"/>
        </a:p>
      </dgm:t>
    </dgm:pt>
    <dgm:pt modelId="{E6260E8D-96AA-4635-AA1C-348C84116E7F}" type="sibTrans" cxnId="{F4C8472F-C44C-4384-9051-145AE08A49B9}">
      <dgm:prSet/>
      <dgm:spPr/>
      <dgm:t>
        <a:bodyPr/>
        <a:lstStyle/>
        <a:p>
          <a:endParaRPr lang="en-US"/>
        </a:p>
      </dgm:t>
    </dgm:pt>
    <dgm:pt modelId="{0D983E64-617D-4099-A1F0-BD6F38449FAB}">
      <dgm:prSet phldrT="[Text]"/>
      <dgm:spPr/>
      <dgm:t>
        <a:bodyPr/>
        <a:lstStyle/>
        <a:p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sai</a:t>
          </a:r>
          <a:r>
            <a:rPr lang="en-US" dirty="0"/>
            <a:t> </a:t>
          </a:r>
          <a:r>
            <a:rPr lang="en-US" dirty="0" err="1"/>
            <a:t>lầm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lỗi</a:t>
          </a:r>
          <a:endParaRPr lang="en-US" dirty="0"/>
        </a:p>
      </dgm:t>
    </dgm:pt>
    <dgm:pt modelId="{235DA64C-E780-4455-86A7-80882DCB43BA}" type="parTrans" cxnId="{E20D763D-0751-4BC6-9E35-47C1D38B0A57}">
      <dgm:prSet/>
      <dgm:spPr/>
      <dgm:t>
        <a:bodyPr/>
        <a:lstStyle/>
        <a:p>
          <a:endParaRPr lang="en-US"/>
        </a:p>
      </dgm:t>
    </dgm:pt>
    <dgm:pt modelId="{71A591AF-EE70-42C0-A604-AE2E9F8E48DA}" type="sibTrans" cxnId="{E20D763D-0751-4BC6-9E35-47C1D38B0A57}">
      <dgm:prSet/>
      <dgm:spPr/>
      <dgm:t>
        <a:bodyPr/>
        <a:lstStyle/>
        <a:p>
          <a:endParaRPr lang="en-US"/>
        </a:p>
      </dgm:t>
    </dgm:pt>
    <dgm:pt modelId="{AB479B82-C5C6-4F53-B3EB-3D579CB948A8}" type="pres">
      <dgm:prSet presAssocID="{9EA0E492-6952-4377-9792-407BD0071ACA}" presName="compositeShape" presStyleCnt="0">
        <dgm:presLayoutVars>
          <dgm:dir/>
          <dgm:resizeHandles/>
        </dgm:presLayoutVars>
      </dgm:prSet>
      <dgm:spPr/>
    </dgm:pt>
    <dgm:pt modelId="{34554274-F593-48D8-966A-B874A4CADA0C}" type="pres">
      <dgm:prSet presAssocID="{9EA0E492-6952-4377-9792-407BD0071ACA}" presName="pyramid" presStyleLbl="node1" presStyleIdx="0" presStyleCnt="1"/>
      <dgm:spPr/>
    </dgm:pt>
    <dgm:pt modelId="{7438EA33-E1C4-448A-8311-944AD0B8FD7C}" type="pres">
      <dgm:prSet presAssocID="{9EA0E492-6952-4377-9792-407BD0071ACA}" presName="theList" presStyleCnt="0"/>
      <dgm:spPr/>
    </dgm:pt>
    <dgm:pt modelId="{123F7061-CE58-4C9B-B69C-BC325FA806A9}" type="pres">
      <dgm:prSet presAssocID="{111B9D31-3DB0-40A7-AA25-4A66E272048D}" presName="aNode" presStyleLbl="fgAcc1" presStyleIdx="0" presStyleCnt="7">
        <dgm:presLayoutVars>
          <dgm:bulletEnabled val="1"/>
        </dgm:presLayoutVars>
      </dgm:prSet>
      <dgm:spPr/>
    </dgm:pt>
    <dgm:pt modelId="{2D90E6F3-1B2D-4457-B23E-E4DAA63F1ED8}" type="pres">
      <dgm:prSet presAssocID="{111B9D31-3DB0-40A7-AA25-4A66E272048D}" presName="aSpace" presStyleCnt="0"/>
      <dgm:spPr/>
    </dgm:pt>
    <dgm:pt modelId="{73C1A146-E170-4280-B892-70A119112AC3}" type="pres">
      <dgm:prSet presAssocID="{FCF9D79A-F8CA-44D8-969A-EE5840A24599}" presName="aNode" presStyleLbl="fgAcc1" presStyleIdx="1" presStyleCnt="7">
        <dgm:presLayoutVars>
          <dgm:bulletEnabled val="1"/>
        </dgm:presLayoutVars>
      </dgm:prSet>
      <dgm:spPr/>
    </dgm:pt>
    <dgm:pt modelId="{19B90902-F66B-4F6D-AFD8-495BA5514AC1}" type="pres">
      <dgm:prSet presAssocID="{FCF9D79A-F8CA-44D8-969A-EE5840A24599}" presName="aSpace" presStyleCnt="0"/>
      <dgm:spPr/>
    </dgm:pt>
    <dgm:pt modelId="{CA5EFBB2-15C9-47D3-A49A-43B9CCCB8F8A}" type="pres">
      <dgm:prSet presAssocID="{575DE5B0-BCD2-4970-B1EA-24B35421663E}" presName="aNode" presStyleLbl="fgAcc1" presStyleIdx="2" presStyleCnt="7">
        <dgm:presLayoutVars>
          <dgm:bulletEnabled val="1"/>
        </dgm:presLayoutVars>
      </dgm:prSet>
      <dgm:spPr/>
    </dgm:pt>
    <dgm:pt modelId="{0345936F-AA63-41EE-B52F-7E9CD92CEF8C}" type="pres">
      <dgm:prSet presAssocID="{575DE5B0-BCD2-4970-B1EA-24B35421663E}" presName="aSpace" presStyleCnt="0"/>
      <dgm:spPr/>
    </dgm:pt>
    <dgm:pt modelId="{B78C07B0-48CC-4294-BF6A-865594D3F646}" type="pres">
      <dgm:prSet presAssocID="{1FBE4363-6B99-48FE-9634-E60D6613FCE5}" presName="aNode" presStyleLbl="fgAcc1" presStyleIdx="3" presStyleCnt="7">
        <dgm:presLayoutVars>
          <dgm:bulletEnabled val="1"/>
        </dgm:presLayoutVars>
      </dgm:prSet>
      <dgm:spPr/>
    </dgm:pt>
    <dgm:pt modelId="{E40F6B05-4225-4460-AC67-CAF1C095F1D8}" type="pres">
      <dgm:prSet presAssocID="{1FBE4363-6B99-48FE-9634-E60D6613FCE5}" presName="aSpace" presStyleCnt="0"/>
      <dgm:spPr/>
    </dgm:pt>
    <dgm:pt modelId="{ABDEC156-13BE-48DE-B66B-844E77BFD599}" type="pres">
      <dgm:prSet presAssocID="{BBCC9BA6-340E-417A-A257-7FA4813F46BE}" presName="aNode" presStyleLbl="fgAcc1" presStyleIdx="4" presStyleCnt="7">
        <dgm:presLayoutVars>
          <dgm:bulletEnabled val="1"/>
        </dgm:presLayoutVars>
      </dgm:prSet>
      <dgm:spPr/>
    </dgm:pt>
    <dgm:pt modelId="{F13A01D9-C80C-4108-800B-8709FBD4D53E}" type="pres">
      <dgm:prSet presAssocID="{BBCC9BA6-340E-417A-A257-7FA4813F46BE}" presName="aSpace" presStyleCnt="0"/>
      <dgm:spPr/>
    </dgm:pt>
    <dgm:pt modelId="{C7C593F4-0A76-4EAE-8CB9-3AE236FAB8C2}" type="pres">
      <dgm:prSet presAssocID="{E4B154AA-7064-4F3A-8FEF-6C5DC29F48A1}" presName="aNode" presStyleLbl="fgAcc1" presStyleIdx="5" presStyleCnt="7">
        <dgm:presLayoutVars>
          <dgm:bulletEnabled val="1"/>
        </dgm:presLayoutVars>
      </dgm:prSet>
      <dgm:spPr/>
    </dgm:pt>
    <dgm:pt modelId="{C8ABC55E-2B37-46C3-9278-03B2287AFF35}" type="pres">
      <dgm:prSet presAssocID="{E4B154AA-7064-4F3A-8FEF-6C5DC29F48A1}" presName="aSpace" presStyleCnt="0"/>
      <dgm:spPr/>
    </dgm:pt>
    <dgm:pt modelId="{FE505967-DBFD-48FA-B32D-8F774319AF4B}" type="pres">
      <dgm:prSet presAssocID="{0D983E64-617D-4099-A1F0-BD6F38449FAB}" presName="aNode" presStyleLbl="fgAcc1" presStyleIdx="6" presStyleCnt="7">
        <dgm:presLayoutVars>
          <dgm:bulletEnabled val="1"/>
        </dgm:presLayoutVars>
      </dgm:prSet>
      <dgm:spPr/>
    </dgm:pt>
    <dgm:pt modelId="{21DC03E8-A0F5-440F-BDE3-B09591CE74CF}" type="pres">
      <dgm:prSet presAssocID="{0D983E64-617D-4099-A1F0-BD6F38449FAB}" presName="aSpace" presStyleCnt="0"/>
      <dgm:spPr/>
    </dgm:pt>
  </dgm:ptLst>
  <dgm:cxnLst>
    <dgm:cxn modelId="{F4C8472F-C44C-4384-9051-145AE08A49B9}" srcId="{9EA0E492-6952-4377-9792-407BD0071ACA}" destId="{E4B154AA-7064-4F3A-8FEF-6C5DC29F48A1}" srcOrd="5" destOrd="0" parTransId="{B2E8F349-E7C4-4AD6-82C5-096A7D4D6398}" sibTransId="{E6260E8D-96AA-4635-AA1C-348C84116E7F}"/>
    <dgm:cxn modelId="{21FF33FD-C90F-4A13-BC35-4367026DA1F0}" srcId="{9EA0E492-6952-4377-9792-407BD0071ACA}" destId="{111B9D31-3DB0-40A7-AA25-4A66E272048D}" srcOrd="0" destOrd="0" parTransId="{E8B6A177-2176-4940-9F7E-8B2C7BDD44A4}" sibTransId="{D6A77C76-BB2A-49DB-8039-528039A18115}"/>
    <dgm:cxn modelId="{E20D763D-0751-4BC6-9E35-47C1D38B0A57}" srcId="{9EA0E492-6952-4377-9792-407BD0071ACA}" destId="{0D983E64-617D-4099-A1F0-BD6F38449FAB}" srcOrd="6" destOrd="0" parTransId="{235DA64C-E780-4455-86A7-80882DCB43BA}" sibTransId="{71A591AF-EE70-42C0-A604-AE2E9F8E48DA}"/>
    <dgm:cxn modelId="{6931E9D4-47A3-4FEF-A7DD-91138EFF89F9}" type="presOf" srcId="{9EA0E492-6952-4377-9792-407BD0071ACA}" destId="{AB479B82-C5C6-4F53-B3EB-3D579CB948A8}" srcOrd="0" destOrd="0" presId="urn:microsoft.com/office/officeart/2005/8/layout/pyramid2"/>
    <dgm:cxn modelId="{228E0C79-0E61-4E3C-873E-5CE420144D5A}" type="presOf" srcId="{E4B154AA-7064-4F3A-8FEF-6C5DC29F48A1}" destId="{C7C593F4-0A76-4EAE-8CB9-3AE236FAB8C2}" srcOrd="0" destOrd="0" presId="urn:microsoft.com/office/officeart/2005/8/layout/pyramid2"/>
    <dgm:cxn modelId="{084BCDB6-DF2E-4D19-A145-D12B98F59ED7}" type="presOf" srcId="{575DE5B0-BCD2-4970-B1EA-24B35421663E}" destId="{CA5EFBB2-15C9-47D3-A49A-43B9CCCB8F8A}" srcOrd="0" destOrd="0" presId="urn:microsoft.com/office/officeart/2005/8/layout/pyramid2"/>
    <dgm:cxn modelId="{307F69B7-F1A5-4270-AD32-8FF2D3A1435D}" type="presOf" srcId="{FCF9D79A-F8CA-44D8-969A-EE5840A24599}" destId="{73C1A146-E170-4280-B892-70A119112AC3}" srcOrd="0" destOrd="0" presId="urn:microsoft.com/office/officeart/2005/8/layout/pyramid2"/>
    <dgm:cxn modelId="{33148C12-C84D-40F5-B86E-0F8DCBBA187B}" type="presOf" srcId="{0D983E64-617D-4099-A1F0-BD6F38449FAB}" destId="{FE505967-DBFD-48FA-B32D-8F774319AF4B}" srcOrd="0" destOrd="0" presId="urn:microsoft.com/office/officeart/2005/8/layout/pyramid2"/>
    <dgm:cxn modelId="{AAE744F8-DC2B-4B80-B29E-2203BB19253B}" srcId="{9EA0E492-6952-4377-9792-407BD0071ACA}" destId="{1FBE4363-6B99-48FE-9634-E60D6613FCE5}" srcOrd="3" destOrd="0" parTransId="{2B1688B8-3834-4CA7-AC7B-641FDE0B9817}" sibTransId="{E19A26D1-04D1-460B-87B9-A55544C9126D}"/>
    <dgm:cxn modelId="{6E5934B1-4283-4FC4-85F5-80E6189DFAA7}" srcId="{9EA0E492-6952-4377-9792-407BD0071ACA}" destId="{FCF9D79A-F8CA-44D8-969A-EE5840A24599}" srcOrd="1" destOrd="0" parTransId="{9D9A5F27-C2A2-4827-AC49-7C33747A57D9}" sibTransId="{1DFE5318-D7FE-4A41-B352-461CE21D9E42}"/>
    <dgm:cxn modelId="{70F0942B-8680-414D-863F-108CD435B080}" type="presOf" srcId="{1FBE4363-6B99-48FE-9634-E60D6613FCE5}" destId="{B78C07B0-48CC-4294-BF6A-865594D3F646}" srcOrd="0" destOrd="0" presId="urn:microsoft.com/office/officeart/2005/8/layout/pyramid2"/>
    <dgm:cxn modelId="{2A47FD73-813C-4148-9E4A-C495DB102C66}" type="presOf" srcId="{111B9D31-3DB0-40A7-AA25-4A66E272048D}" destId="{123F7061-CE58-4C9B-B69C-BC325FA806A9}" srcOrd="0" destOrd="0" presId="urn:microsoft.com/office/officeart/2005/8/layout/pyramid2"/>
    <dgm:cxn modelId="{F6E548C5-A758-4255-9D30-E6EA2708EA34}" type="presOf" srcId="{BBCC9BA6-340E-417A-A257-7FA4813F46BE}" destId="{ABDEC156-13BE-48DE-B66B-844E77BFD599}" srcOrd="0" destOrd="0" presId="urn:microsoft.com/office/officeart/2005/8/layout/pyramid2"/>
    <dgm:cxn modelId="{6B5FFFD0-A222-49CF-98F0-4B80FA7D31B6}" srcId="{9EA0E492-6952-4377-9792-407BD0071ACA}" destId="{575DE5B0-BCD2-4970-B1EA-24B35421663E}" srcOrd="2" destOrd="0" parTransId="{27CC71C6-F78D-4447-A6C6-D893F57468BC}" sibTransId="{D6958A71-A2D8-4A28-9FEB-3B07A9C1DA2E}"/>
    <dgm:cxn modelId="{9C4DD74F-7CE1-44BA-A86C-05552FC226D8}" srcId="{9EA0E492-6952-4377-9792-407BD0071ACA}" destId="{BBCC9BA6-340E-417A-A257-7FA4813F46BE}" srcOrd="4" destOrd="0" parTransId="{89306BD0-1956-4B5E-8204-F4144B804924}" sibTransId="{1C0C3B1A-9265-4554-A0E3-D24D06B3E351}"/>
    <dgm:cxn modelId="{B7F79C9D-0AA6-49D7-B29F-99B174FB4E39}" type="presParOf" srcId="{AB479B82-C5C6-4F53-B3EB-3D579CB948A8}" destId="{34554274-F593-48D8-966A-B874A4CADA0C}" srcOrd="0" destOrd="0" presId="urn:microsoft.com/office/officeart/2005/8/layout/pyramid2"/>
    <dgm:cxn modelId="{45868C8C-C680-4977-8351-1CBB9F80F6DD}" type="presParOf" srcId="{AB479B82-C5C6-4F53-B3EB-3D579CB948A8}" destId="{7438EA33-E1C4-448A-8311-944AD0B8FD7C}" srcOrd="1" destOrd="0" presId="urn:microsoft.com/office/officeart/2005/8/layout/pyramid2"/>
    <dgm:cxn modelId="{3A08DC0D-17B4-42D4-9F2E-339527A5F29C}" type="presParOf" srcId="{7438EA33-E1C4-448A-8311-944AD0B8FD7C}" destId="{123F7061-CE58-4C9B-B69C-BC325FA806A9}" srcOrd="0" destOrd="0" presId="urn:microsoft.com/office/officeart/2005/8/layout/pyramid2"/>
    <dgm:cxn modelId="{97A92B45-D23A-4657-A2E6-B7318AF21D8F}" type="presParOf" srcId="{7438EA33-E1C4-448A-8311-944AD0B8FD7C}" destId="{2D90E6F3-1B2D-4457-B23E-E4DAA63F1ED8}" srcOrd="1" destOrd="0" presId="urn:microsoft.com/office/officeart/2005/8/layout/pyramid2"/>
    <dgm:cxn modelId="{E2F8BCD5-15D7-433D-B1C1-EA9FC3260FDA}" type="presParOf" srcId="{7438EA33-E1C4-448A-8311-944AD0B8FD7C}" destId="{73C1A146-E170-4280-B892-70A119112AC3}" srcOrd="2" destOrd="0" presId="urn:microsoft.com/office/officeart/2005/8/layout/pyramid2"/>
    <dgm:cxn modelId="{CBA83AC8-028C-40DC-AEB8-8659C2E74339}" type="presParOf" srcId="{7438EA33-E1C4-448A-8311-944AD0B8FD7C}" destId="{19B90902-F66B-4F6D-AFD8-495BA5514AC1}" srcOrd="3" destOrd="0" presId="urn:microsoft.com/office/officeart/2005/8/layout/pyramid2"/>
    <dgm:cxn modelId="{67A1408B-986F-48EF-95E2-9C5ED482088D}" type="presParOf" srcId="{7438EA33-E1C4-448A-8311-944AD0B8FD7C}" destId="{CA5EFBB2-15C9-47D3-A49A-43B9CCCB8F8A}" srcOrd="4" destOrd="0" presId="urn:microsoft.com/office/officeart/2005/8/layout/pyramid2"/>
    <dgm:cxn modelId="{1510AAF3-4DD0-495F-B6EF-245A96EBEEBC}" type="presParOf" srcId="{7438EA33-E1C4-448A-8311-944AD0B8FD7C}" destId="{0345936F-AA63-41EE-B52F-7E9CD92CEF8C}" srcOrd="5" destOrd="0" presId="urn:microsoft.com/office/officeart/2005/8/layout/pyramid2"/>
    <dgm:cxn modelId="{676E3702-06EB-4F11-A281-7FB2F0F0C350}" type="presParOf" srcId="{7438EA33-E1C4-448A-8311-944AD0B8FD7C}" destId="{B78C07B0-48CC-4294-BF6A-865594D3F646}" srcOrd="6" destOrd="0" presId="urn:microsoft.com/office/officeart/2005/8/layout/pyramid2"/>
    <dgm:cxn modelId="{14CF316E-F512-417F-B717-2CE25DA39058}" type="presParOf" srcId="{7438EA33-E1C4-448A-8311-944AD0B8FD7C}" destId="{E40F6B05-4225-4460-AC67-CAF1C095F1D8}" srcOrd="7" destOrd="0" presId="urn:microsoft.com/office/officeart/2005/8/layout/pyramid2"/>
    <dgm:cxn modelId="{DC0077BF-8EAA-4E95-9600-6B627B82B016}" type="presParOf" srcId="{7438EA33-E1C4-448A-8311-944AD0B8FD7C}" destId="{ABDEC156-13BE-48DE-B66B-844E77BFD599}" srcOrd="8" destOrd="0" presId="urn:microsoft.com/office/officeart/2005/8/layout/pyramid2"/>
    <dgm:cxn modelId="{F61C2F12-FD12-4B58-87A6-3E483EDCD333}" type="presParOf" srcId="{7438EA33-E1C4-448A-8311-944AD0B8FD7C}" destId="{F13A01D9-C80C-4108-800B-8709FBD4D53E}" srcOrd="9" destOrd="0" presId="urn:microsoft.com/office/officeart/2005/8/layout/pyramid2"/>
    <dgm:cxn modelId="{A625C636-1EDF-4E27-AE01-0AEB5B8D7D77}" type="presParOf" srcId="{7438EA33-E1C4-448A-8311-944AD0B8FD7C}" destId="{C7C593F4-0A76-4EAE-8CB9-3AE236FAB8C2}" srcOrd="10" destOrd="0" presId="urn:microsoft.com/office/officeart/2005/8/layout/pyramid2"/>
    <dgm:cxn modelId="{1B9B1754-D032-4168-B9D5-EFEE84975A70}" type="presParOf" srcId="{7438EA33-E1C4-448A-8311-944AD0B8FD7C}" destId="{C8ABC55E-2B37-46C3-9278-03B2287AFF35}" srcOrd="11" destOrd="0" presId="urn:microsoft.com/office/officeart/2005/8/layout/pyramid2"/>
    <dgm:cxn modelId="{D8F6FB5D-C59A-471B-8A9F-C258EBD4D4C9}" type="presParOf" srcId="{7438EA33-E1C4-448A-8311-944AD0B8FD7C}" destId="{FE505967-DBFD-48FA-B32D-8F774319AF4B}" srcOrd="12" destOrd="0" presId="urn:microsoft.com/office/officeart/2005/8/layout/pyramid2"/>
    <dgm:cxn modelId="{2BD390E8-8F03-4096-85DC-4712BB819955}" type="presParOf" srcId="{7438EA33-E1C4-448A-8311-944AD0B8FD7C}" destId="{21DC03E8-A0F5-440F-BDE3-B09591CE74CF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C479B3-1F0B-46E7-9054-4D921543DDAD}" type="doc">
      <dgm:prSet loTypeId="urn:microsoft.com/office/officeart/2005/8/layout/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92644F8-DE51-4459-B914-D2152F3F7542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phạm</a:t>
          </a:r>
          <a:r>
            <a:rPr lang="en-US" dirty="0"/>
            <a:t> vi,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rủi</a:t>
          </a:r>
          <a:r>
            <a:rPr lang="en-US" dirty="0"/>
            <a:t> </a:t>
          </a:r>
          <a:r>
            <a:rPr lang="en-US" dirty="0" err="1"/>
            <a:t>ro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endParaRPr lang="en-US" dirty="0"/>
        </a:p>
      </dgm:t>
    </dgm:pt>
    <dgm:pt modelId="{3A9E9049-E27A-43D8-B606-BE440763CAB6}" type="parTrans" cxnId="{4631AC1E-D536-4E1B-8BF7-D17A2489695C}">
      <dgm:prSet/>
      <dgm:spPr/>
      <dgm:t>
        <a:bodyPr/>
        <a:lstStyle/>
        <a:p>
          <a:endParaRPr lang="en-US"/>
        </a:p>
      </dgm:t>
    </dgm:pt>
    <dgm:pt modelId="{5A61CD37-2A41-4C4C-AE04-07440266BCA9}" type="sibTrans" cxnId="{4631AC1E-D536-4E1B-8BF7-D17A2489695C}">
      <dgm:prSet/>
      <dgm:spPr/>
      <dgm:t>
        <a:bodyPr/>
        <a:lstStyle/>
        <a:p>
          <a:endParaRPr lang="en-US"/>
        </a:p>
      </dgm:t>
    </dgm:pt>
    <dgm:pt modelId="{64747E07-B860-45A8-B45E-743A7910D510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endParaRPr lang="en-US" dirty="0"/>
        </a:p>
      </dgm:t>
    </dgm:pt>
    <dgm:pt modelId="{C4FE6749-1E0F-44DF-B560-CC6724D75FC6}" type="parTrans" cxnId="{64020B1E-5957-4703-8127-276DAD8E1718}">
      <dgm:prSet/>
      <dgm:spPr/>
      <dgm:t>
        <a:bodyPr/>
        <a:lstStyle/>
        <a:p>
          <a:endParaRPr lang="en-US"/>
        </a:p>
      </dgm:t>
    </dgm:pt>
    <dgm:pt modelId="{27596DE3-4866-4C71-B280-D18C33C48CDD}" type="sibTrans" cxnId="{64020B1E-5957-4703-8127-276DAD8E1718}">
      <dgm:prSet/>
      <dgm:spPr/>
      <dgm:t>
        <a:bodyPr/>
        <a:lstStyle/>
        <a:p>
          <a:endParaRPr lang="en-US"/>
        </a:p>
      </dgm:t>
    </dgm:pt>
    <dgm:pt modelId="{CBAA1F58-ACBD-441D-8D12-699D5FBE072C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 </a:t>
          </a:r>
          <a:r>
            <a:rPr lang="en-US" dirty="0" err="1"/>
            <a:t>sách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chiến</a:t>
          </a:r>
          <a:r>
            <a:rPr lang="en-US" dirty="0"/>
            <a:t> </a:t>
          </a:r>
          <a:r>
            <a:rPr lang="en-US" dirty="0" err="1"/>
            <a:t>lược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</a:p>
      </dgm:t>
    </dgm:pt>
    <dgm:pt modelId="{84838784-FFCC-48D6-A97C-DD87609FCF23}" type="parTrans" cxnId="{3206EB7E-0E24-4DAC-ABB0-F18024D707E6}">
      <dgm:prSet/>
      <dgm:spPr/>
      <dgm:t>
        <a:bodyPr/>
        <a:lstStyle/>
        <a:p>
          <a:endParaRPr lang="en-US"/>
        </a:p>
      </dgm:t>
    </dgm:pt>
    <dgm:pt modelId="{3D99DDAF-59B2-45C9-A8C3-6B076978AC60}" type="sibTrans" cxnId="{3206EB7E-0E24-4DAC-ABB0-F18024D707E6}">
      <dgm:prSet/>
      <dgm:spPr/>
      <dgm:t>
        <a:bodyPr/>
        <a:lstStyle/>
        <a:p>
          <a:endParaRPr lang="en-US"/>
        </a:p>
      </dgm:t>
    </dgm:pt>
    <dgm:pt modelId="{79E1352F-0086-40E6-B69B-D93046B7F988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nguyên</a:t>
          </a:r>
          <a:endParaRPr lang="en-US" dirty="0"/>
        </a:p>
      </dgm:t>
    </dgm:pt>
    <dgm:pt modelId="{853F712D-CA55-4C83-9FE1-BBE8438D355D}" type="parTrans" cxnId="{D505683D-8987-49B9-9E77-C8545F2FB604}">
      <dgm:prSet/>
      <dgm:spPr/>
      <dgm:t>
        <a:bodyPr/>
        <a:lstStyle/>
        <a:p>
          <a:endParaRPr lang="en-US"/>
        </a:p>
      </dgm:t>
    </dgm:pt>
    <dgm:pt modelId="{8DCE194E-16D2-4FC2-91F2-FFB67C5741EE}" type="sibTrans" cxnId="{D505683D-8987-49B9-9E77-C8545F2FB604}">
      <dgm:prSet/>
      <dgm:spPr/>
      <dgm:t>
        <a:bodyPr/>
        <a:lstStyle/>
        <a:p>
          <a:endParaRPr lang="en-US"/>
        </a:p>
      </dgm:t>
    </dgm:pt>
    <dgm:pt modelId="{1F63504E-6242-426F-90BC-2EBB3E02FACE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bao</a:t>
          </a:r>
          <a:r>
            <a:rPr lang="en-US" dirty="0"/>
            <a:t> </a:t>
          </a:r>
          <a:r>
            <a:rPr lang="en-US" dirty="0" err="1"/>
            <a:t>gồm</a:t>
          </a:r>
          <a:r>
            <a:rPr lang="en-US" dirty="0"/>
            <a:t> </a:t>
          </a:r>
          <a:r>
            <a:rPr lang="en-US" dirty="0" err="1"/>
            <a:t>danh</a:t>
          </a:r>
          <a:r>
            <a:rPr lang="en-US" dirty="0"/>
            <a:t> </a:t>
          </a:r>
          <a:r>
            <a:rPr lang="en-US" dirty="0" err="1"/>
            <a:t>sách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,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endParaRPr lang="en-US" dirty="0"/>
        </a:p>
      </dgm:t>
    </dgm:pt>
    <dgm:pt modelId="{6EB7997E-B6F8-4E75-8E51-8A8DC0A772B9}" type="parTrans" cxnId="{6EA69421-EC54-4B86-BE80-30E3B052A6C5}">
      <dgm:prSet/>
      <dgm:spPr/>
      <dgm:t>
        <a:bodyPr/>
        <a:lstStyle/>
        <a:p>
          <a:endParaRPr lang="en-US"/>
        </a:p>
      </dgm:t>
    </dgm:pt>
    <dgm:pt modelId="{110A7548-F765-4DA3-9C91-B533DF916DCB}" type="sibTrans" cxnId="{6EA69421-EC54-4B86-BE80-30E3B052A6C5}">
      <dgm:prSet/>
      <dgm:spPr/>
      <dgm:t>
        <a:bodyPr/>
        <a:lstStyle/>
        <a:p>
          <a:endParaRPr lang="en-US"/>
        </a:p>
      </dgm:t>
    </dgm:pt>
    <dgm:pt modelId="{53A6E9B2-2A25-4610-BFDF-31EB0256307E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kiện</a:t>
          </a:r>
          <a:r>
            <a:rPr lang="en-US" dirty="0"/>
            <a:t> </a:t>
          </a:r>
          <a:r>
            <a:rPr lang="en-US" dirty="0" err="1"/>
            <a:t>dừng</a:t>
          </a:r>
          <a:endParaRPr lang="en-US" dirty="0"/>
        </a:p>
      </dgm:t>
    </dgm:pt>
    <dgm:pt modelId="{65EAD44E-49E0-4855-9EA0-C2CB2B9AEB05}" type="parTrans" cxnId="{AC3CA4D6-D5C3-4E55-BD5C-3059419DB5CB}">
      <dgm:prSet/>
      <dgm:spPr/>
      <dgm:t>
        <a:bodyPr/>
        <a:lstStyle/>
        <a:p>
          <a:endParaRPr lang="en-US"/>
        </a:p>
      </dgm:t>
    </dgm:pt>
    <dgm:pt modelId="{92CEEA7F-BFA8-4618-9624-23519A1BE227}" type="sibTrans" cxnId="{AC3CA4D6-D5C3-4E55-BD5C-3059419DB5CB}">
      <dgm:prSet/>
      <dgm:spPr/>
      <dgm:t>
        <a:bodyPr/>
        <a:lstStyle/>
        <a:p>
          <a:endParaRPr lang="en-US"/>
        </a:p>
      </dgm:t>
    </dgm:pt>
    <dgm:pt modelId="{F18D3788-AFED-44D8-856F-5F9D949E1560}" type="pres">
      <dgm:prSet presAssocID="{A5C479B3-1F0B-46E7-9054-4D921543DDAD}" presName="diagram" presStyleCnt="0">
        <dgm:presLayoutVars>
          <dgm:dir/>
          <dgm:resizeHandles val="exact"/>
        </dgm:presLayoutVars>
      </dgm:prSet>
      <dgm:spPr/>
    </dgm:pt>
    <dgm:pt modelId="{2B2EEA50-4DC1-4C22-9725-7025D7D19196}" type="pres">
      <dgm:prSet presAssocID="{F92644F8-DE51-4459-B914-D2152F3F7542}" presName="node" presStyleLbl="node1" presStyleIdx="0" presStyleCnt="6">
        <dgm:presLayoutVars>
          <dgm:bulletEnabled val="1"/>
        </dgm:presLayoutVars>
      </dgm:prSet>
      <dgm:spPr/>
    </dgm:pt>
    <dgm:pt modelId="{6270713F-2851-467A-A922-EC56CB327AB4}" type="pres">
      <dgm:prSet presAssocID="{5A61CD37-2A41-4C4C-AE04-07440266BCA9}" presName="sibTrans" presStyleLbl="sibTrans2D1" presStyleIdx="0" presStyleCnt="5"/>
      <dgm:spPr/>
    </dgm:pt>
    <dgm:pt modelId="{D8F831F2-7186-4F23-9836-401E30D96025}" type="pres">
      <dgm:prSet presAssocID="{5A61CD37-2A41-4C4C-AE04-07440266BCA9}" presName="connectorText" presStyleLbl="sibTrans2D1" presStyleIdx="0" presStyleCnt="5"/>
      <dgm:spPr/>
    </dgm:pt>
    <dgm:pt modelId="{0CDC81CB-2876-4434-963F-97ADF335FBB0}" type="pres">
      <dgm:prSet presAssocID="{64747E07-B860-45A8-B45E-743A7910D510}" presName="node" presStyleLbl="node1" presStyleIdx="1" presStyleCnt="6">
        <dgm:presLayoutVars>
          <dgm:bulletEnabled val="1"/>
        </dgm:presLayoutVars>
      </dgm:prSet>
      <dgm:spPr/>
    </dgm:pt>
    <dgm:pt modelId="{F5E3C535-38A5-44C4-A0D1-F70311B8226D}" type="pres">
      <dgm:prSet presAssocID="{27596DE3-4866-4C71-B280-D18C33C48CDD}" presName="sibTrans" presStyleLbl="sibTrans2D1" presStyleIdx="1" presStyleCnt="5"/>
      <dgm:spPr/>
    </dgm:pt>
    <dgm:pt modelId="{68680175-4B60-41E0-B496-E19F88EB67E0}" type="pres">
      <dgm:prSet presAssocID="{27596DE3-4866-4C71-B280-D18C33C48CDD}" presName="connectorText" presStyleLbl="sibTrans2D1" presStyleIdx="1" presStyleCnt="5"/>
      <dgm:spPr/>
    </dgm:pt>
    <dgm:pt modelId="{8790ACA6-1E15-4A1A-9DC9-D8A00015D126}" type="pres">
      <dgm:prSet presAssocID="{CBAA1F58-ACBD-441D-8D12-699D5FBE072C}" presName="node" presStyleLbl="node1" presStyleIdx="2" presStyleCnt="6">
        <dgm:presLayoutVars>
          <dgm:bulletEnabled val="1"/>
        </dgm:presLayoutVars>
      </dgm:prSet>
      <dgm:spPr/>
    </dgm:pt>
    <dgm:pt modelId="{2B2FE122-67E7-412C-A13A-84419250318A}" type="pres">
      <dgm:prSet presAssocID="{3D99DDAF-59B2-45C9-A8C3-6B076978AC60}" presName="sibTrans" presStyleLbl="sibTrans2D1" presStyleIdx="2" presStyleCnt="5"/>
      <dgm:spPr/>
    </dgm:pt>
    <dgm:pt modelId="{111B1BA5-17C8-41BC-A5D3-370BE98F0DF4}" type="pres">
      <dgm:prSet presAssocID="{3D99DDAF-59B2-45C9-A8C3-6B076978AC60}" presName="connectorText" presStyleLbl="sibTrans2D1" presStyleIdx="2" presStyleCnt="5"/>
      <dgm:spPr/>
    </dgm:pt>
    <dgm:pt modelId="{8833C8EE-8543-4926-A6E8-10B5F2C0F98E}" type="pres">
      <dgm:prSet presAssocID="{79E1352F-0086-40E6-B69B-D93046B7F988}" presName="node" presStyleLbl="node1" presStyleIdx="3" presStyleCnt="6">
        <dgm:presLayoutVars>
          <dgm:bulletEnabled val="1"/>
        </dgm:presLayoutVars>
      </dgm:prSet>
      <dgm:spPr/>
    </dgm:pt>
    <dgm:pt modelId="{7E251723-1A7D-4916-B2F7-96FFB91F569A}" type="pres">
      <dgm:prSet presAssocID="{8DCE194E-16D2-4FC2-91F2-FFB67C5741EE}" presName="sibTrans" presStyleLbl="sibTrans2D1" presStyleIdx="3" presStyleCnt="5"/>
      <dgm:spPr/>
    </dgm:pt>
    <dgm:pt modelId="{C8FD2A02-6F89-4B44-9259-16080FBD4A00}" type="pres">
      <dgm:prSet presAssocID="{8DCE194E-16D2-4FC2-91F2-FFB67C5741EE}" presName="connectorText" presStyleLbl="sibTrans2D1" presStyleIdx="3" presStyleCnt="5"/>
      <dgm:spPr/>
    </dgm:pt>
    <dgm:pt modelId="{293759D4-A3F7-4393-98EC-9C44429463EB}" type="pres">
      <dgm:prSet presAssocID="{1F63504E-6242-426F-90BC-2EBB3E02FACE}" presName="node" presStyleLbl="node1" presStyleIdx="4" presStyleCnt="6">
        <dgm:presLayoutVars>
          <dgm:bulletEnabled val="1"/>
        </dgm:presLayoutVars>
      </dgm:prSet>
      <dgm:spPr/>
    </dgm:pt>
    <dgm:pt modelId="{F8C4DF7B-B2FB-4B72-A0E7-86C476E0C0A8}" type="pres">
      <dgm:prSet presAssocID="{110A7548-F765-4DA3-9C91-B533DF916DCB}" presName="sibTrans" presStyleLbl="sibTrans2D1" presStyleIdx="4" presStyleCnt="5"/>
      <dgm:spPr/>
    </dgm:pt>
    <dgm:pt modelId="{4056ACCE-5C6A-4ED1-83EC-4915C4347B5F}" type="pres">
      <dgm:prSet presAssocID="{110A7548-F765-4DA3-9C91-B533DF916DCB}" presName="connectorText" presStyleLbl="sibTrans2D1" presStyleIdx="4" presStyleCnt="5"/>
      <dgm:spPr/>
    </dgm:pt>
    <dgm:pt modelId="{36DB8BEB-CEF1-439D-890F-F1EB3A6A2DAE}" type="pres">
      <dgm:prSet presAssocID="{53A6E9B2-2A25-4610-BFDF-31EB0256307E}" presName="node" presStyleLbl="node1" presStyleIdx="5" presStyleCnt="6">
        <dgm:presLayoutVars>
          <dgm:bulletEnabled val="1"/>
        </dgm:presLayoutVars>
      </dgm:prSet>
      <dgm:spPr/>
    </dgm:pt>
  </dgm:ptLst>
  <dgm:cxnLst>
    <dgm:cxn modelId="{D736F946-5050-4A93-AD6A-A7FD43AEBCF3}" type="presOf" srcId="{5A61CD37-2A41-4C4C-AE04-07440266BCA9}" destId="{6270713F-2851-467A-A922-EC56CB327AB4}" srcOrd="0" destOrd="0" presId="urn:microsoft.com/office/officeart/2005/8/layout/process5"/>
    <dgm:cxn modelId="{E3C49FEC-075C-4962-A1EE-AAEC5A4A27E4}" type="presOf" srcId="{79E1352F-0086-40E6-B69B-D93046B7F988}" destId="{8833C8EE-8543-4926-A6E8-10B5F2C0F98E}" srcOrd="0" destOrd="0" presId="urn:microsoft.com/office/officeart/2005/8/layout/process5"/>
    <dgm:cxn modelId="{B171513C-43BF-45EA-9552-C82C9F083DA5}" type="presOf" srcId="{F92644F8-DE51-4459-B914-D2152F3F7542}" destId="{2B2EEA50-4DC1-4C22-9725-7025D7D19196}" srcOrd="0" destOrd="0" presId="urn:microsoft.com/office/officeart/2005/8/layout/process5"/>
    <dgm:cxn modelId="{4631AC1E-D536-4E1B-8BF7-D17A2489695C}" srcId="{A5C479B3-1F0B-46E7-9054-4D921543DDAD}" destId="{F92644F8-DE51-4459-B914-D2152F3F7542}" srcOrd="0" destOrd="0" parTransId="{3A9E9049-E27A-43D8-B606-BE440763CAB6}" sibTransId="{5A61CD37-2A41-4C4C-AE04-07440266BCA9}"/>
    <dgm:cxn modelId="{3206EB7E-0E24-4DAC-ABB0-F18024D707E6}" srcId="{A5C479B3-1F0B-46E7-9054-4D921543DDAD}" destId="{CBAA1F58-ACBD-441D-8D12-699D5FBE072C}" srcOrd="2" destOrd="0" parTransId="{84838784-FFCC-48D6-A97C-DD87609FCF23}" sibTransId="{3D99DDAF-59B2-45C9-A8C3-6B076978AC60}"/>
    <dgm:cxn modelId="{314135FD-EC3A-48C6-B612-58713CB96E60}" type="presOf" srcId="{A5C479B3-1F0B-46E7-9054-4D921543DDAD}" destId="{F18D3788-AFED-44D8-856F-5F9D949E1560}" srcOrd="0" destOrd="0" presId="urn:microsoft.com/office/officeart/2005/8/layout/process5"/>
    <dgm:cxn modelId="{09FB9CD5-B9AD-4679-B73B-2F663CB2882F}" type="presOf" srcId="{8DCE194E-16D2-4FC2-91F2-FFB67C5741EE}" destId="{C8FD2A02-6F89-4B44-9259-16080FBD4A00}" srcOrd="1" destOrd="0" presId="urn:microsoft.com/office/officeart/2005/8/layout/process5"/>
    <dgm:cxn modelId="{E169AE45-F887-4444-AC1A-2746F62D8983}" type="presOf" srcId="{53A6E9B2-2A25-4610-BFDF-31EB0256307E}" destId="{36DB8BEB-CEF1-439D-890F-F1EB3A6A2DAE}" srcOrd="0" destOrd="0" presId="urn:microsoft.com/office/officeart/2005/8/layout/process5"/>
    <dgm:cxn modelId="{D505683D-8987-49B9-9E77-C8545F2FB604}" srcId="{A5C479B3-1F0B-46E7-9054-4D921543DDAD}" destId="{79E1352F-0086-40E6-B69B-D93046B7F988}" srcOrd="3" destOrd="0" parTransId="{853F712D-CA55-4C83-9FE1-BBE8438D355D}" sibTransId="{8DCE194E-16D2-4FC2-91F2-FFB67C5741EE}"/>
    <dgm:cxn modelId="{2FD05EB5-C56B-4251-9213-6B7F76D5C375}" type="presOf" srcId="{1F63504E-6242-426F-90BC-2EBB3E02FACE}" destId="{293759D4-A3F7-4393-98EC-9C44429463EB}" srcOrd="0" destOrd="0" presId="urn:microsoft.com/office/officeart/2005/8/layout/process5"/>
    <dgm:cxn modelId="{0312059C-363D-419D-8382-F7FBAEB72D9A}" type="presOf" srcId="{27596DE3-4866-4C71-B280-D18C33C48CDD}" destId="{F5E3C535-38A5-44C4-A0D1-F70311B8226D}" srcOrd="0" destOrd="0" presId="urn:microsoft.com/office/officeart/2005/8/layout/process5"/>
    <dgm:cxn modelId="{151315F2-7222-4022-9E69-1239075FBA21}" type="presOf" srcId="{3D99DDAF-59B2-45C9-A8C3-6B076978AC60}" destId="{2B2FE122-67E7-412C-A13A-84419250318A}" srcOrd="0" destOrd="0" presId="urn:microsoft.com/office/officeart/2005/8/layout/process5"/>
    <dgm:cxn modelId="{4E30A73B-C0D6-45ED-A0A3-CE1EA673A764}" type="presOf" srcId="{8DCE194E-16D2-4FC2-91F2-FFB67C5741EE}" destId="{7E251723-1A7D-4916-B2F7-96FFB91F569A}" srcOrd="0" destOrd="0" presId="urn:microsoft.com/office/officeart/2005/8/layout/process5"/>
    <dgm:cxn modelId="{8945424E-FF5F-4971-B69E-BEE9E56AD1B9}" type="presOf" srcId="{3D99DDAF-59B2-45C9-A8C3-6B076978AC60}" destId="{111B1BA5-17C8-41BC-A5D3-370BE98F0DF4}" srcOrd="1" destOrd="0" presId="urn:microsoft.com/office/officeart/2005/8/layout/process5"/>
    <dgm:cxn modelId="{826C4F41-AC22-4CDB-B3B4-A9762D331F59}" type="presOf" srcId="{110A7548-F765-4DA3-9C91-B533DF916DCB}" destId="{F8C4DF7B-B2FB-4B72-A0E7-86C476E0C0A8}" srcOrd="0" destOrd="0" presId="urn:microsoft.com/office/officeart/2005/8/layout/process5"/>
    <dgm:cxn modelId="{36F9AFF6-BCDF-4F7A-B82C-DD977609C53C}" type="presOf" srcId="{CBAA1F58-ACBD-441D-8D12-699D5FBE072C}" destId="{8790ACA6-1E15-4A1A-9DC9-D8A00015D126}" srcOrd="0" destOrd="0" presId="urn:microsoft.com/office/officeart/2005/8/layout/process5"/>
    <dgm:cxn modelId="{64020B1E-5957-4703-8127-276DAD8E1718}" srcId="{A5C479B3-1F0B-46E7-9054-4D921543DDAD}" destId="{64747E07-B860-45A8-B45E-743A7910D510}" srcOrd="1" destOrd="0" parTransId="{C4FE6749-1E0F-44DF-B560-CC6724D75FC6}" sibTransId="{27596DE3-4866-4C71-B280-D18C33C48CDD}"/>
    <dgm:cxn modelId="{8B8D4BAD-8857-49F9-9FFA-8C246128535D}" type="presOf" srcId="{64747E07-B860-45A8-B45E-743A7910D510}" destId="{0CDC81CB-2876-4434-963F-97ADF335FBB0}" srcOrd="0" destOrd="0" presId="urn:microsoft.com/office/officeart/2005/8/layout/process5"/>
    <dgm:cxn modelId="{3AA2E45D-4A55-4418-9266-6F7C91D3A423}" type="presOf" srcId="{5A61CD37-2A41-4C4C-AE04-07440266BCA9}" destId="{D8F831F2-7186-4F23-9836-401E30D96025}" srcOrd="1" destOrd="0" presId="urn:microsoft.com/office/officeart/2005/8/layout/process5"/>
    <dgm:cxn modelId="{6EA69421-EC54-4B86-BE80-30E3B052A6C5}" srcId="{A5C479B3-1F0B-46E7-9054-4D921543DDAD}" destId="{1F63504E-6242-426F-90BC-2EBB3E02FACE}" srcOrd="4" destOrd="0" parTransId="{6EB7997E-B6F8-4E75-8E51-8A8DC0A772B9}" sibTransId="{110A7548-F765-4DA3-9C91-B533DF916DCB}"/>
    <dgm:cxn modelId="{FA798005-56AE-4037-93EF-44BFF528755D}" type="presOf" srcId="{27596DE3-4866-4C71-B280-D18C33C48CDD}" destId="{68680175-4B60-41E0-B496-E19F88EB67E0}" srcOrd="1" destOrd="0" presId="urn:microsoft.com/office/officeart/2005/8/layout/process5"/>
    <dgm:cxn modelId="{AC3CA4D6-D5C3-4E55-BD5C-3059419DB5CB}" srcId="{A5C479B3-1F0B-46E7-9054-4D921543DDAD}" destId="{53A6E9B2-2A25-4610-BFDF-31EB0256307E}" srcOrd="5" destOrd="0" parTransId="{65EAD44E-49E0-4855-9EA0-C2CB2B9AEB05}" sibTransId="{92CEEA7F-BFA8-4618-9624-23519A1BE227}"/>
    <dgm:cxn modelId="{BD0E052D-5E69-4D07-B04A-C172A8C9B3BA}" type="presOf" srcId="{110A7548-F765-4DA3-9C91-B533DF916DCB}" destId="{4056ACCE-5C6A-4ED1-83EC-4915C4347B5F}" srcOrd="1" destOrd="0" presId="urn:microsoft.com/office/officeart/2005/8/layout/process5"/>
    <dgm:cxn modelId="{4327109B-D2B9-4D6B-B0C2-ADE1A178A770}" type="presParOf" srcId="{F18D3788-AFED-44D8-856F-5F9D949E1560}" destId="{2B2EEA50-4DC1-4C22-9725-7025D7D19196}" srcOrd="0" destOrd="0" presId="urn:microsoft.com/office/officeart/2005/8/layout/process5"/>
    <dgm:cxn modelId="{1CD96A2C-71D5-4A48-83B9-F58915B8A7D4}" type="presParOf" srcId="{F18D3788-AFED-44D8-856F-5F9D949E1560}" destId="{6270713F-2851-467A-A922-EC56CB327AB4}" srcOrd="1" destOrd="0" presId="urn:microsoft.com/office/officeart/2005/8/layout/process5"/>
    <dgm:cxn modelId="{26C76189-56C0-4D36-B9F9-6B920E2DCB2D}" type="presParOf" srcId="{6270713F-2851-467A-A922-EC56CB327AB4}" destId="{D8F831F2-7186-4F23-9836-401E30D96025}" srcOrd="0" destOrd="0" presId="urn:microsoft.com/office/officeart/2005/8/layout/process5"/>
    <dgm:cxn modelId="{93140F0A-81FC-488D-8371-6012481CE3B2}" type="presParOf" srcId="{F18D3788-AFED-44D8-856F-5F9D949E1560}" destId="{0CDC81CB-2876-4434-963F-97ADF335FBB0}" srcOrd="2" destOrd="0" presId="urn:microsoft.com/office/officeart/2005/8/layout/process5"/>
    <dgm:cxn modelId="{6E19EA78-57B9-4A0A-AB98-B8BD078D3B68}" type="presParOf" srcId="{F18D3788-AFED-44D8-856F-5F9D949E1560}" destId="{F5E3C535-38A5-44C4-A0D1-F70311B8226D}" srcOrd="3" destOrd="0" presId="urn:microsoft.com/office/officeart/2005/8/layout/process5"/>
    <dgm:cxn modelId="{DEDE19A2-E596-4F9B-9417-88D822E97323}" type="presParOf" srcId="{F5E3C535-38A5-44C4-A0D1-F70311B8226D}" destId="{68680175-4B60-41E0-B496-E19F88EB67E0}" srcOrd="0" destOrd="0" presId="urn:microsoft.com/office/officeart/2005/8/layout/process5"/>
    <dgm:cxn modelId="{973CC90D-71D0-4D8D-A751-F788F8ECF97E}" type="presParOf" srcId="{F18D3788-AFED-44D8-856F-5F9D949E1560}" destId="{8790ACA6-1E15-4A1A-9DC9-D8A00015D126}" srcOrd="4" destOrd="0" presId="urn:microsoft.com/office/officeart/2005/8/layout/process5"/>
    <dgm:cxn modelId="{206FB327-9DA0-4652-85FA-5865475C740E}" type="presParOf" srcId="{F18D3788-AFED-44D8-856F-5F9D949E1560}" destId="{2B2FE122-67E7-412C-A13A-84419250318A}" srcOrd="5" destOrd="0" presId="urn:microsoft.com/office/officeart/2005/8/layout/process5"/>
    <dgm:cxn modelId="{8AF6E547-B61F-400D-B7E9-07491A6A6053}" type="presParOf" srcId="{2B2FE122-67E7-412C-A13A-84419250318A}" destId="{111B1BA5-17C8-41BC-A5D3-370BE98F0DF4}" srcOrd="0" destOrd="0" presId="urn:microsoft.com/office/officeart/2005/8/layout/process5"/>
    <dgm:cxn modelId="{38417E57-1CDD-40F2-ABCC-18246F7FB252}" type="presParOf" srcId="{F18D3788-AFED-44D8-856F-5F9D949E1560}" destId="{8833C8EE-8543-4926-A6E8-10B5F2C0F98E}" srcOrd="6" destOrd="0" presId="urn:microsoft.com/office/officeart/2005/8/layout/process5"/>
    <dgm:cxn modelId="{F60F1878-77FE-44E7-9690-47A20917CC0C}" type="presParOf" srcId="{F18D3788-AFED-44D8-856F-5F9D949E1560}" destId="{7E251723-1A7D-4916-B2F7-96FFB91F569A}" srcOrd="7" destOrd="0" presId="urn:microsoft.com/office/officeart/2005/8/layout/process5"/>
    <dgm:cxn modelId="{838234CF-9E37-4F34-917F-DA4A82AB2940}" type="presParOf" srcId="{7E251723-1A7D-4916-B2F7-96FFB91F569A}" destId="{C8FD2A02-6F89-4B44-9259-16080FBD4A00}" srcOrd="0" destOrd="0" presId="urn:microsoft.com/office/officeart/2005/8/layout/process5"/>
    <dgm:cxn modelId="{0759E5CE-4CCB-4294-B250-F2B7892030B2}" type="presParOf" srcId="{F18D3788-AFED-44D8-856F-5F9D949E1560}" destId="{293759D4-A3F7-4393-98EC-9C44429463EB}" srcOrd="8" destOrd="0" presId="urn:microsoft.com/office/officeart/2005/8/layout/process5"/>
    <dgm:cxn modelId="{80253305-1246-4EC1-A845-823B52B9894E}" type="presParOf" srcId="{F18D3788-AFED-44D8-856F-5F9D949E1560}" destId="{F8C4DF7B-B2FB-4B72-A0E7-86C476E0C0A8}" srcOrd="9" destOrd="0" presId="urn:microsoft.com/office/officeart/2005/8/layout/process5"/>
    <dgm:cxn modelId="{95763525-9B4C-4B2E-A894-1D4F9A538770}" type="presParOf" srcId="{F8C4DF7B-B2FB-4B72-A0E7-86C476E0C0A8}" destId="{4056ACCE-5C6A-4ED1-83EC-4915C4347B5F}" srcOrd="0" destOrd="0" presId="urn:microsoft.com/office/officeart/2005/8/layout/process5"/>
    <dgm:cxn modelId="{EFED2101-5D85-4A0C-AB23-FEF37072BB5F}" type="presParOf" srcId="{F18D3788-AFED-44D8-856F-5F9D949E1560}" destId="{36DB8BEB-CEF1-439D-890F-F1EB3A6A2DA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C479B3-1F0B-46E7-9054-4D921543DDAD}" type="doc">
      <dgm:prSet loTypeId="urn:microsoft.com/office/officeart/2005/8/layout/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92644F8-DE51-4459-B914-D2152F3F7542}">
      <dgm:prSet phldrT="[Text]"/>
      <dgm:spPr/>
      <dgm:t>
        <a:bodyPr/>
        <a:lstStyle/>
        <a:p>
          <a:r>
            <a:rPr lang="en-US" dirty="0" err="1"/>
            <a:t>Đo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endParaRPr lang="en-US" dirty="0"/>
        </a:p>
      </dgm:t>
    </dgm:pt>
    <dgm:pt modelId="{3A9E9049-E27A-43D8-B606-BE440763CAB6}" type="parTrans" cxnId="{4631AC1E-D536-4E1B-8BF7-D17A2489695C}">
      <dgm:prSet/>
      <dgm:spPr/>
      <dgm:t>
        <a:bodyPr/>
        <a:lstStyle/>
        <a:p>
          <a:endParaRPr lang="en-US"/>
        </a:p>
      </dgm:t>
    </dgm:pt>
    <dgm:pt modelId="{5A61CD37-2A41-4C4C-AE04-07440266BCA9}" type="sibTrans" cxnId="{4631AC1E-D536-4E1B-8BF7-D17A2489695C}">
      <dgm:prSet/>
      <dgm:spPr/>
      <dgm:t>
        <a:bodyPr/>
        <a:lstStyle/>
        <a:p>
          <a:endParaRPr lang="en-US"/>
        </a:p>
      </dgm:t>
    </dgm:pt>
    <dgm:pt modelId="{64747E07-B860-45A8-B45E-743A7910D510}">
      <dgm:prSet phldrT="[Text]"/>
      <dgm:spPr/>
      <dgm:t>
        <a:bodyPr/>
        <a:lstStyle/>
        <a:p>
          <a:r>
            <a:rPr lang="en-US" dirty="0" err="1"/>
            <a:t>Luôn</a:t>
          </a:r>
          <a:r>
            <a:rPr lang="en-US" dirty="0"/>
            <a:t> </a:t>
          </a:r>
          <a:r>
            <a:rPr lang="en-US" dirty="0" err="1"/>
            <a:t>giám</a:t>
          </a:r>
          <a:r>
            <a:rPr lang="en-US" dirty="0"/>
            <a:t> </a:t>
          </a:r>
          <a:r>
            <a:rPr lang="en-US" dirty="0" err="1"/>
            <a:t>sát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tiến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,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bao</a:t>
          </a:r>
          <a:r>
            <a:rPr lang="en-US" dirty="0"/>
            <a:t> </a:t>
          </a:r>
          <a:r>
            <a:rPr lang="en-US" dirty="0" err="1"/>
            <a:t>phủ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kiện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thúc</a:t>
          </a:r>
          <a:endParaRPr lang="en-US" dirty="0"/>
        </a:p>
      </dgm:t>
    </dgm:pt>
    <dgm:pt modelId="{C4FE6749-1E0F-44DF-B560-CC6724D75FC6}" type="parTrans" cxnId="{64020B1E-5957-4703-8127-276DAD8E1718}">
      <dgm:prSet/>
      <dgm:spPr/>
      <dgm:t>
        <a:bodyPr/>
        <a:lstStyle/>
        <a:p>
          <a:endParaRPr lang="en-US"/>
        </a:p>
      </dgm:t>
    </dgm:pt>
    <dgm:pt modelId="{27596DE3-4866-4C71-B280-D18C33C48CDD}" type="sibTrans" cxnId="{64020B1E-5957-4703-8127-276DAD8E1718}">
      <dgm:prSet/>
      <dgm:spPr/>
      <dgm:t>
        <a:bodyPr/>
        <a:lstStyle/>
        <a:p>
          <a:endParaRPr lang="en-US"/>
        </a:p>
      </dgm:t>
    </dgm:pt>
    <dgm:pt modelId="{CBAA1F58-ACBD-441D-8D12-699D5FBE072C}">
      <dgm:prSet phldrT="[Text]"/>
      <dgm:spPr/>
      <dgm:t>
        <a:bodyPr/>
        <a:lstStyle/>
        <a:p>
          <a:r>
            <a:rPr lang="en-US" dirty="0" err="1"/>
            <a:t>Cung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bên</a:t>
          </a:r>
          <a:r>
            <a:rPr lang="en-US" dirty="0"/>
            <a:t> </a:t>
          </a:r>
          <a:r>
            <a:rPr lang="en-US" dirty="0" err="1"/>
            <a:t>liên</a:t>
          </a:r>
          <a:r>
            <a:rPr lang="en-US" dirty="0"/>
            <a:t> quan</a:t>
          </a:r>
        </a:p>
      </dgm:t>
    </dgm:pt>
    <dgm:pt modelId="{84838784-FFCC-48D6-A97C-DD87609FCF23}" type="parTrans" cxnId="{3206EB7E-0E24-4DAC-ABB0-F18024D707E6}">
      <dgm:prSet/>
      <dgm:spPr/>
      <dgm:t>
        <a:bodyPr/>
        <a:lstStyle/>
        <a:p>
          <a:endParaRPr lang="en-US"/>
        </a:p>
      </dgm:t>
    </dgm:pt>
    <dgm:pt modelId="{3D99DDAF-59B2-45C9-A8C3-6B076978AC60}" type="sibTrans" cxnId="{3206EB7E-0E24-4DAC-ABB0-F18024D707E6}">
      <dgm:prSet/>
      <dgm:spPr/>
      <dgm:t>
        <a:bodyPr/>
        <a:lstStyle/>
        <a:p>
          <a:endParaRPr lang="en-US"/>
        </a:p>
      </dgm:t>
    </dgm:pt>
    <dgm:pt modelId="{79E1352F-0086-40E6-B69B-D93046B7F988}">
      <dgm:prSet phldrT="[Text]"/>
      <dgm:spPr/>
      <dgm:t>
        <a:bodyPr/>
        <a:lstStyle/>
        <a:p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xuất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hành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chỉnh</a:t>
          </a:r>
          <a:endParaRPr lang="en-US" dirty="0"/>
        </a:p>
      </dgm:t>
    </dgm:pt>
    <dgm:pt modelId="{853F712D-CA55-4C83-9FE1-BBE8438D355D}" type="parTrans" cxnId="{D505683D-8987-49B9-9E77-C8545F2FB604}">
      <dgm:prSet/>
      <dgm:spPr/>
      <dgm:t>
        <a:bodyPr/>
        <a:lstStyle/>
        <a:p>
          <a:endParaRPr lang="en-US"/>
        </a:p>
      </dgm:t>
    </dgm:pt>
    <dgm:pt modelId="{8DCE194E-16D2-4FC2-91F2-FFB67C5741EE}" type="sibTrans" cxnId="{D505683D-8987-49B9-9E77-C8545F2FB604}">
      <dgm:prSet/>
      <dgm:spPr/>
      <dgm:t>
        <a:bodyPr/>
        <a:lstStyle/>
        <a:p>
          <a:endParaRPr lang="en-US"/>
        </a:p>
      </dgm:t>
    </dgm:pt>
    <dgm:pt modelId="{1F63504E-6242-426F-90BC-2EBB3E02FACE}">
      <dgm:prSet phldrT="[Text]"/>
      <dgm:spPr/>
      <dgm:t>
        <a:bodyPr/>
        <a:lstStyle/>
        <a:p>
          <a:r>
            <a:rPr lang="en-US" dirty="0" err="1"/>
            <a:t>Đưa</a:t>
          </a:r>
          <a:r>
            <a:rPr lang="en-US" dirty="0"/>
            <a:t> </a:t>
          </a:r>
          <a:r>
            <a:rPr lang="en-US" dirty="0" err="1"/>
            <a:t>ra</a:t>
          </a:r>
          <a:r>
            <a:rPr lang="en-US" dirty="0"/>
            <a:t> </a:t>
          </a:r>
          <a:r>
            <a:rPr lang="en-US" dirty="0" err="1"/>
            <a:t>quyết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tiếp</a:t>
          </a:r>
          <a:r>
            <a:rPr lang="en-US" dirty="0"/>
            <a:t> </a:t>
          </a:r>
          <a:r>
            <a:rPr lang="en-US" dirty="0" err="1"/>
            <a:t>tục</a:t>
          </a:r>
          <a:r>
            <a:rPr lang="en-US" dirty="0"/>
            <a:t> hay </a:t>
          </a:r>
          <a:r>
            <a:rPr lang="en-US" dirty="0" err="1"/>
            <a:t>dừng</a:t>
          </a:r>
          <a:endParaRPr lang="en-US" dirty="0"/>
        </a:p>
      </dgm:t>
    </dgm:pt>
    <dgm:pt modelId="{6EB7997E-B6F8-4E75-8E51-8A8DC0A772B9}" type="parTrans" cxnId="{6EA69421-EC54-4B86-BE80-30E3B052A6C5}">
      <dgm:prSet/>
      <dgm:spPr/>
      <dgm:t>
        <a:bodyPr/>
        <a:lstStyle/>
        <a:p>
          <a:endParaRPr lang="en-US"/>
        </a:p>
      </dgm:t>
    </dgm:pt>
    <dgm:pt modelId="{110A7548-F765-4DA3-9C91-B533DF916DCB}" type="sibTrans" cxnId="{6EA69421-EC54-4B86-BE80-30E3B052A6C5}">
      <dgm:prSet/>
      <dgm:spPr/>
      <dgm:t>
        <a:bodyPr/>
        <a:lstStyle/>
        <a:p>
          <a:endParaRPr lang="en-US"/>
        </a:p>
      </dgm:t>
    </dgm:pt>
    <dgm:pt modelId="{F18D3788-AFED-44D8-856F-5F9D949E1560}" type="pres">
      <dgm:prSet presAssocID="{A5C479B3-1F0B-46E7-9054-4D921543DDAD}" presName="diagram" presStyleCnt="0">
        <dgm:presLayoutVars>
          <dgm:dir/>
          <dgm:resizeHandles val="exact"/>
        </dgm:presLayoutVars>
      </dgm:prSet>
      <dgm:spPr/>
    </dgm:pt>
    <dgm:pt modelId="{2B2EEA50-4DC1-4C22-9725-7025D7D19196}" type="pres">
      <dgm:prSet presAssocID="{F92644F8-DE51-4459-B914-D2152F3F7542}" presName="node" presStyleLbl="node1" presStyleIdx="0" presStyleCnt="5">
        <dgm:presLayoutVars>
          <dgm:bulletEnabled val="1"/>
        </dgm:presLayoutVars>
      </dgm:prSet>
      <dgm:spPr/>
    </dgm:pt>
    <dgm:pt modelId="{6270713F-2851-467A-A922-EC56CB327AB4}" type="pres">
      <dgm:prSet presAssocID="{5A61CD37-2A41-4C4C-AE04-07440266BCA9}" presName="sibTrans" presStyleLbl="sibTrans2D1" presStyleIdx="0" presStyleCnt="4"/>
      <dgm:spPr/>
    </dgm:pt>
    <dgm:pt modelId="{D8F831F2-7186-4F23-9836-401E30D96025}" type="pres">
      <dgm:prSet presAssocID="{5A61CD37-2A41-4C4C-AE04-07440266BCA9}" presName="connectorText" presStyleLbl="sibTrans2D1" presStyleIdx="0" presStyleCnt="4"/>
      <dgm:spPr/>
    </dgm:pt>
    <dgm:pt modelId="{0CDC81CB-2876-4434-963F-97ADF335FBB0}" type="pres">
      <dgm:prSet presAssocID="{64747E07-B860-45A8-B45E-743A7910D510}" presName="node" presStyleLbl="node1" presStyleIdx="1" presStyleCnt="5">
        <dgm:presLayoutVars>
          <dgm:bulletEnabled val="1"/>
        </dgm:presLayoutVars>
      </dgm:prSet>
      <dgm:spPr/>
    </dgm:pt>
    <dgm:pt modelId="{F5E3C535-38A5-44C4-A0D1-F70311B8226D}" type="pres">
      <dgm:prSet presAssocID="{27596DE3-4866-4C71-B280-D18C33C48CDD}" presName="sibTrans" presStyleLbl="sibTrans2D1" presStyleIdx="1" presStyleCnt="4"/>
      <dgm:spPr/>
    </dgm:pt>
    <dgm:pt modelId="{68680175-4B60-41E0-B496-E19F88EB67E0}" type="pres">
      <dgm:prSet presAssocID="{27596DE3-4866-4C71-B280-D18C33C48CDD}" presName="connectorText" presStyleLbl="sibTrans2D1" presStyleIdx="1" presStyleCnt="4"/>
      <dgm:spPr/>
    </dgm:pt>
    <dgm:pt modelId="{8790ACA6-1E15-4A1A-9DC9-D8A00015D126}" type="pres">
      <dgm:prSet presAssocID="{CBAA1F58-ACBD-441D-8D12-699D5FBE072C}" presName="node" presStyleLbl="node1" presStyleIdx="2" presStyleCnt="5">
        <dgm:presLayoutVars>
          <dgm:bulletEnabled val="1"/>
        </dgm:presLayoutVars>
      </dgm:prSet>
      <dgm:spPr/>
    </dgm:pt>
    <dgm:pt modelId="{2B2FE122-67E7-412C-A13A-84419250318A}" type="pres">
      <dgm:prSet presAssocID="{3D99DDAF-59B2-45C9-A8C3-6B076978AC60}" presName="sibTrans" presStyleLbl="sibTrans2D1" presStyleIdx="2" presStyleCnt="4"/>
      <dgm:spPr/>
    </dgm:pt>
    <dgm:pt modelId="{111B1BA5-17C8-41BC-A5D3-370BE98F0DF4}" type="pres">
      <dgm:prSet presAssocID="{3D99DDAF-59B2-45C9-A8C3-6B076978AC60}" presName="connectorText" presStyleLbl="sibTrans2D1" presStyleIdx="2" presStyleCnt="4"/>
      <dgm:spPr/>
    </dgm:pt>
    <dgm:pt modelId="{8833C8EE-8543-4926-A6E8-10B5F2C0F98E}" type="pres">
      <dgm:prSet presAssocID="{79E1352F-0086-40E6-B69B-D93046B7F988}" presName="node" presStyleLbl="node1" presStyleIdx="3" presStyleCnt="5">
        <dgm:presLayoutVars>
          <dgm:bulletEnabled val="1"/>
        </dgm:presLayoutVars>
      </dgm:prSet>
      <dgm:spPr/>
    </dgm:pt>
    <dgm:pt modelId="{7E251723-1A7D-4916-B2F7-96FFB91F569A}" type="pres">
      <dgm:prSet presAssocID="{8DCE194E-16D2-4FC2-91F2-FFB67C5741EE}" presName="sibTrans" presStyleLbl="sibTrans2D1" presStyleIdx="3" presStyleCnt="4"/>
      <dgm:spPr/>
    </dgm:pt>
    <dgm:pt modelId="{C8FD2A02-6F89-4B44-9259-16080FBD4A00}" type="pres">
      <dgm:prSet presAssocID="{8DCE194E-16D2-4FC2-91F2-FFB67C5741EE}" presName="connectorText" presStyleLbl="sibTrans2D1" presStyleIdx="3" presStyleCnt="4"/>
      <dgm:spPr/>
    </dgm:pt>
    <dgm:pt modelId="{293759D4-A3F7-4393-98EC-9C44429463EB}" type="pres">
      <dgm:prSet presAssocID="{1F63504E-6242-426F-90BC-2EBB3E02FACE}" presName="node" presStyleLbl="node1" presStyleIdx="4" presStyleCnt="5">
        <dgm:presLayoutVars>
          <dgm:bulletEnabled val="1"/>
        </dgm:presLayoutVars>
      </dgm:prSet>
      <dgm:spPr/>
    </dgm:pt>
  </dgm:ptLst>
  <dgm:cxnLst>
    <dgm:cxn modelId="{D736F946-5050-4A93-AD6A-A7FD43AEBCF3}" type="presOf" srcId="{5A61CD37-2A41-4C4C-AE04-07440266BCA9}" destId="{6270713F-2851-467A-A922-EC56CB327AB4}" srcOrd="0" destOrd="0" presId="urn:microsoft.com/office/officeart/2005/8/layout/process5"/>
    <dgm:cxn modelId="{E3C49FEC-075C-4962-A1EE-AAEC5A4A27E4}" type="presOf" srcId="{79E1352F-0086-40E6-B69B-D93046B7F988}" destId="{8833C8EE-8543-4926-A6E8-10B5F2C0F98E}" srcOrd="0" destOrd="0" presId="urn:microsoft.com/office/officeart/2005/8/layout/process5"/>
    <dgm:cxn modelId="{B171513C-43BF-45EA-9552-C82C9F083DA5}" type="presOf" srcId="{F92644F8-DE51-4459-B914-D2152F3F7542}" destId="{2B2EEA50-4DC1-4C22-9725-7025D7D19196}" srcOrd="0" destOrd="0" presId="urn:microsoft.com/office/officeart/2005/8/layout/process5"/>
    <dgm:cxn modelId="{4631AC1E-D536-4E1B-8BF7-D17A2489695C}" srcId="{A5C479B3-1F0B-46E7-9054-4D921543DDAD}" destId="{F92644F8-DE51-4459-B914-D2152F3F7542}" srcOrd="0" destOrd="0" parTransId="{3A9E9049-E27A-43D8-B606-BE440763CAB6}" sibTransId="{5A61CD37-2A41-4C4C-AE04-07440266BCA9}"/>
    <dgm:cxn modelId="{3206EB7E-0E24-4DAC-ABB0-F18024D707E6}" srcId="{A5C479B3-1F0B-46E7-9054-4D921543DDAD}" destId="{CBAA1F58-ACBD-441D-8D12-699D5FBE072C}" srcOrd="2" destOrd="0" parTransId="{84838784-FFCC-48D6-A97C-DD87609FCF23}" sibTransId="{3D99DDAF-59B2-45C9-A8C3-6B076978AC60}"/>
    <dgm:cxn modelId="{314135FD-EC3A-48C6-B612-58713CB96E60}" type="presOf" srcId="{A5C479B3-1F0B-46E7-9054-4D921543DDAD}" destId="{F18D3788-AFED-44D8-856F-5F9D949E1560}" srcOrd="0" destOrd="0" presId="urn:microsoft.com/office/officeart/2005/8/layout/process5"/>
    <dgm:cxn modelId="{09FB9CD5-B9AD-4679-B73B-2F663CB2882F}" type="presOf" srcId="{8DCE194E-16D2-4FC2-91F2-FFB67C5741EE}" destId="{C8FD2A02-6F89-4B44-9259-16080FBD4A00}" srcOrd="1" destOrd="0" presId="urn:microsoft.com/office/officeart/2005/8/layout/process5"/>
    <dgm:cxn modelId="{D505683D-8987-49B9-9E77-C8545F2FB604}" srcId="{A5C479B3-1F0B-46E7-9054-4D921543DDAD}" destId="{79E1352F-0086-40E6-B69B-D93046B7F988}" srcOrd="3" destOrd="0" parTransId="{853F712D-CA55-4C83-9FE1-BBE8438D355D}" sibTransId="{8DCE194E-16D2-4FC2-91F2-FFB67C5741EE}"/>
    <dgm:cxn modelId="{2FD05EB5-C56B-4251-9213-6B7F76D5C375}" type="presOf" srcId="{1F63504E-6242-426F-90BC-2EBB3E02FACE}" destId="{293759D4-A3F7-4393-98EC-9C44429463EB}" srcOrd="0" destOrd="0" presId="urn:microsoft.com/office/officeart/2005/8/layout/process5"/>
    <dgm:cxn modelId="{0312059C-363D-419D-8382-F7FBAEB72D9A}" type="presOf" srcId="{27596DE3-4866-4C71-B280-D18C33C48CDD}" destId="{F5E3C535-38A5-44C4-A0D1-F70311B8226D}" srcOrd="0" destOrd="0" presId="urn:microsoft.com/office/officeart/2005/8/layout/process5"/>
    <dgm:cxn modelId="{151315F2-7222-4022-9E69-1239075FBA21}" type="presOf" srcId="{3D99DDAF-59B2-45C9-A8C3-6B076978AC60}" destId="{2B2FE122-67E7-412C-A13A-84419250318A}" srcOrd="0" destOrd="0" presId="urn:microsoft.com/office/officeart/2005/8/layout/process5"/>
    <dgm:cxn modelId="{4E30A73B-C0D6-45ED-A0A3-CE1EA673A764}" type="presOf" srcId="{8DCE194E-16D2-4FC2-91F2-FFB67C5741EE}" destId="{7E251723-1A7D-4916-B2F7-96FFB91F569A}" srcOrd="0" destOrd="0" presId="urn:microsoft.com/office/officeart/2005/8/layout/process5"/>
    <dgm:cxn modelId="{8945424E-FF5F-4971-B69E-BEE9E56AD1B9}" type="presOf" srcId="{3D99DDAF-59B2-45C9-A8C3-6B076978AC60}" destId="{111B1BA5-17C8-41BC-A5D3-370BE98F0DF4}" srcOrd="1" destOrd="0" presId="urn:microsoft.com/office/officeart/2005/8/layout/process5"/>
    <dgm:cxn modelId="{36F9AFF6-BCDF-4F7A-B82C-DD977609C53C}" type="presOf" srcId="{CBAA1F58-ACBD-441D-8D12-699D5FBE072C}" destId="{8790ACA6-1E15-4A1A-9DC9-D8A00015D126}" srcOrd="0" destOrd="0" presId="urn:microsoft.com/office/officeart/2005/8/layout/process5"/>
    <dgm:cxn modelId="{64020B1E-5957-4703-8127-276DAD8E1718}" srcId="{A5C479B3-1F0B-46E7-9054-4D921543DDAD}" destId="{64747E07-B860-45A8-B45E-743A7910D510}" srcOrd="1" destOrd="0" parTransId="{C4FE6749-1E0F-44DF-B560-CC6724D75FC6}" sibTransId="{27596DE3-4866-4C71-B280-D18C33C48CDD}"/>
    <dgm:cxn modelId="{8B8D4BAD-8857-49F9-9FFA-8C246128535D}" type="presOf" srcId="{64747E07-B860-45A8-B45E-743A7910D510}" destId="{0CDC81CB-2876-4434-963F-97ADF335FBB0}" srcOrd="0" destOrd="0" presId="urn:microsoft.com/office/officeart/2005/8/layout/process5"/>
    <dgm:cxn modelId="{3AA2E45D-4A55-4418-9266-6F7C91D3A423}" type="presOf" srcId="{5A61CD37-2A41-4C4C-AE04-07440266BCA9}" destId="{D8F831F2-7186-4F23-9836-401E30D96025}" srcOrd="1" destOrd="0" presId="urn:microsoft.com/office/officeart/2005/8/layout/process5"/>
    <dgm:cxn modelId="{6EA69421-EC54-4B86-BE80-30E3B052A6C5}" srcId="{A5C479B3-1F0B-46E7-9054-4D921543DDAD}" destId="{1F63504E-6242-426F-90BC-2EBB3E02FACE}" srcOrd="4" destOrd="0" parTransId="{6EB7997E-B6F8-4E75-8E51-8A8DC0A772B9}" sibTransId="{110A7548-F765-4DA3-9C91-B533DF916DCB}"/>
    <dgm:cxn modelId="{FA798005-56AE-4037-93EF-44BFF528755D}" type="presOf" srcId="{27596DE3-4866-4C71-B280-D18C33C48CDD}" destId="{68680175-4B60-41E0-B496-E19F88EB67E0}" srcOrd="1" destOrd="0" presId="urn:microsoft.com/office/officeart/2005/8/layout/process5"/>
    <dgm:cxn modelId="{4327109B-D2B9-4D6B-B0C2-ADE1A178A770}" type="presParOf" srcId="{F18D3788-AFED-44D8-856F-5F9D949E1560}" destId="{2B2EEA50-4DC1-4C22-9725-7025D7D19196}" srcOrd="0" destOrd="0" presId="urn:microsoft.com/office/officeart/2005/8/layout/process5"/>
    <dgm:cxn modelId="{1CD96A2C-71D5-4A48-83B9-F58915B8A7D4}" type="presParOf" srcId="{F18D3788-AFED-44D8-856F-5F9D949E1560}" destId="{6270713F-2851-467A-A922-EC56CB327AB4}" srcOrd="1" destOrd="0" presId="urn:microsoft.com/office/officeart/2005/8/layout/process5"/>
    <dgm:cxn modelId="{26C76189-56C0-4D36-B9F9-6B920E2DCB2D}" type="presParOf" srcId="{6270713F-2851-467A-A922-EC56CB327AB4}" destId="{D8F831F2-7186-4F23-9836-401E30D96025}" srcOrd="0" destOrd="0" presId="urn:microsoft.com/office/officeart/2005/8/layout/process5"/>
    <dgm:cxn modelId="{93140F0A-81FC-488D-8371-6012481CE3B2}" type="presParOf" srcId="{F18D3788-AFED-44D8-856F-5F9D949E1560}" destId="{0CDC81CB-2876-4434-963F-97ADF335FBB0}" srcOrd="2" destOrd="0" presId="urn:microsoft.com/office/officeart/2005/8/layout/process5"/>
    <dgm:cxn modelId="{6E19EA78-57B9-4A0A-AB98-B8BD078D3B68}" type="presParOf" srcId="{F18D3788-AFED-44D8-856F-5F9D949E1560}" destId="{F5E3C535-38A5-44C4-A0D1-F70311B8226D}" srcOrd="3" destOrd="0" presId="urn:microsoft.com/office/officeart/2005/8/layout/process5"/>
    <dgm:cxn modelId="{DEDE19A2-E596-4F9B-9417-88D822E97323}" type="presParOf" srcId="{F5E3C535-38A5-44C4-A0D1-F70311B8226D}" destId="{68680175-4B60-41E0-B496-E19F88EB67E0}" srcOrd="0" destOrd="0" presId="urn:microsoft.com/office/officeart/2005/8/layout/process5"/>
    <dgm:cxn modelId="{973CC90D-71D0-4D8D-A751-F788F8ECF97E}" type="presParOf" srcId="{F18D3788-AFED-44D8-856F-5F9D949E1560}" destId="{8790ACA6-1E15-4A1A-9DC9-D8A00015D126}" srcOrd="4" destOrd="0" presId="urn:microsoft.com/office/officeart/2005/8/layout/process5"/>
    <dgm:cxn modelId="{206FB327-9DA0-4652-85FA-5865475C740E}" type="presParOf" srcId="{F18D3788-AFED-44D8-856F-5F9D949E1560}" destId="{2B2FE122-67E7-412C-A13A-84419250318A}" srcOrd="5" destOrd="0" presId="urn:microsoft.com/office/officeart/2005/8/layout/process5"/>
    <dgm:cxn modelId="{8AF6E547-B61F-400D-B7E9-07491A6A6053}" type="presParOf" srcId="{2B2FE122-67E7-412C-A13A-84419250318A}" destId="{111B1BA5-17C8-41BC-A5D3-370BE98F0DF4}" srcOrd="0" destOrd="0" presId="urn:microsoft.com/office/officeart/2005/8/layout/process5"/>
    <dgm:cxn modelId="{38417E57-1CDD-40F2-ABCC-18246F7FB252}" type="presParOf" srcId="{F18D3788-AFED-44D8-856F-5F9D949E1560}" destId="{8833C8EE-8543-4926-A6E8-10B5F2C0F98E}" srcOrd="6" destOrd="0" presId="urn:microsoft.com/office/officeart/2005/8/layout/process5"/>
    <dgm:cxn modelId="{F60F1878-77FE-44E7-9690-47A20917CC0C}" type="presParOf" srcId="{F18D3788-AFED-44D8-856F-5F9D949E1560}" destId="{7E251723-1A7D-4916-B2F7-96FFB91F569A}" srcOrd="7" destOrd="0" presId="urn:microsoft.com/office/officeart/2005/8/layout/process5"/>
    <dgm:cxn modelId="{838234CF-9E37-4F34-917F-DA4A82AB2940}" type="presParOf" srcId="{7E251723-1A7D-4916-B2F7-96FFB91F569A}" destId="{C8FD2A02-6F89-4B44-9259-16080FBD4A00}" srcOrd="0" destOrd="0" presId="urn:microsoft.com/office/officeart/2005/8/layout/process5"/>
    <dgm:cxn modelId="{0759E5CE-4CCB-4294-B250-F2B7892030B2}" type="presParOf" srcId="{F18D3788-AFED-44D8-856F-5F9D949E1560}" destId="{293759D4-A3F7-4393-98EC-9C44429463E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4274-F593-48D8-966A-B874A4CADA0C}">
      <dsp:nvSpPr>
        <dsp:cNvPr id="0" name=""/>
        <dsp:cNvSpPr/>
      </dsp:nvSpPr>
      <dsp:spPr>
        <a:xfrm>
          <a:off x="1091564" y="0"/>
          <a:ext cx="5257800" cy="52578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F7061-CE58-4C9B-B69C-BC325FA806A9}">
      <dsp:nvSpPr>
        <dsp:cNvPr id="0" name=""/>
        <dsp:cNvSpPr/>
      </dsp:nvSpPr>
      <dsp:spPr>
        <a:xfrm>
          <a:off x="3720464" y="526293"/>
          <a:ext cx="3417570" cy="533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Kiểm</a:t>
          </a:r>
          <a:r>
            <a:rPr lang="en-US" sz="1300" kern="1200" dirty="0"/>
            <a:t> </a:t>
          </a:r>
          <a:r>
            <a:rPr lang="en-US" sz="1300" kern="1200" dirty="0" err="1"/>
            <a:t>thử</a:t>
          </a:r>
          <a:r>
            <a:rPr lang="en-US" sz="1300" kern="1200" dirty="0"/>
            <a:t> </a:t>
          </a:r>
          <a:r>
            <a:rPr lang="en-US" sz="1300" kern="1200" dirty="0" err="1"/>
            <a:t>sẽ</a:t>
          </a:r>
          <a:r>
            <a:rPr lang="en-US" sz="1300" kern="1200" dirty="0"/>
            <a:t> </a:t>
          </a:r>
          <a:r>
            <a:rPr lang="en-US" sz="1300" kern="1200" dirty="0" err="1"/>
            <a:t>tìm</a:t>
          </a:r>
          <a:r>
            <a:rPr lang="en-US" sz="1300" kern="1200" dirty="0"/>
            <a:t> </a:t>
          </a:r>
          <a:r>
            <a:rPr lang="en-US" sz="1300" kern="1200" dirty="0" err="1"/>
            <a:t>ra</a:t>
          </a:r>
          <a:r>
            <a:rPr lang="en-US" sz="1300" kern="1200" dirty="0"/>
            <a:t> </a:t>
          </a:r>
          <a:r>
            <a:rPr lang="en-US" sz="1300" kern="1200" dirty="0" err="1"/>
            <a:t>lỗi</a:t>
          </a:r>
          <a:r>
            <a:rPr lang="en-US" sz="1300" kern="1200" dirty="0"/>
            <a:t> </a:t>
          </a:r>
          <a:r>
            <a:rPr lang="en-US" sz="1300" kern="1200" dirty="0" err="1"/>
            <a:t>hiện</a:t>
          </a:r>
          <a:r>
            <a:rPr lang="en-US" sz="1300" kern="1200" dirty="0"/>
            <a:t> </a:t>
          </a:r>
          <a:r>
            <a:rPr lang="en-US" sz="1300" kern="1200" dirty="0" err="1"/>
            <a:t>diện</a:t>
          </a:r>
          <a:endParaRPr lang="en-US" sz="1300" kern="1200" dirty="0"/>
        </a:p>
      </dsp:txBody>
      <dsp:txXfrm>
        <a:off x="3746531" y="552360"/>
        <a:ext cx="3365436" cy="481861"/>
      </dsp:txXfrm>
    </dsp:sp>
    <dsp:sp modelId="{73C1A146-E170-4280-B892-70A119112AC3}">
      <dsp:nvSpPr>
        <dsp:cNvPr id="0" name=""/>
        <dsp:cNvSpPr/>
      </dsp:nvSpPr>
      <dsp:spPr>
        <a:xfrm>
          <a:off x="3720464" y="1127038"/>
          <a:ext cx="3417570" cy="533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Kiểm</a:t>
          </a:r>
          <a:r>
            <a:rPr lang="en-US" sz="1300" kern="1200" dirty="0"/>
            <a:t> </a:t>
          </a:r>
          <a:r>
            <a:rPr lang="en-US" sz="1300" kern="1200" dirty="0" err="1"/>
            <a:t>thử</a:t>
          </a:r>
          <a:r>
            <a:rPr lang="en-US" sz="1300" kern="1200" dirty="0"/>
            <a:t> </a:t>
          </a:r>
          <a:r>
            <a:rPr lang="en-US" sz="1300" kern="1200" dirty="0" err="1"/>
            <a:t>tất</a:t>
          </a:r>
          <a:r>
            <a:rPr lang="en-US" sz="1300" kern="1200" dirty="0"/>
            <a:t> </a:t>
          </a:r>
          <a:r>
            <a:rPr lang="en-US" sz="1300" kern="1200" dirty="0" err="1"/>
            <a:t>cả</a:t>
          </a:r>
          <a:r>
            <a:rPr lang="en-US" sz="1300" kern="1200" dirty="0"/>
            <a:t> </a:t>
          </a:r>
          <a:r>
            <a:rPr lang="en-US" sz="1300" kern="1200" dirty="0" err="1"/>
            <a:t>trường</a:t>
          </a:r>
          <a:r>
            <a:rPr lang="en-US" sz="1300" kern="1200" dirty="0"/>
            <a:t> </a:t>
          </a:r>
          <a:r>
            <a:rPr lang="en-US" sz="1300" kern="1200" dirty="0" err="1"/>
            <a:t>hợp</a:t>
          </a:r>
          <a:r>
            <a:rPr lang="en-US" sz="1300" kern="1200" dirty="0"/>
            <a:t> </a:t>
          </a:r>
          <a:r>
            <a:rPr lang="en-US" sz="1300" kern="1200" dirty="0" err="1"/>
            <a:t>tích</a:t>
          </a:r>
          <a:r>
            <a:rPr lang="en-US" sz="1300" kern="1200" dirty="0"/>
            <a:t> </a:t>
          </a:r>
          <a:r>
            <a:rPr lang="en-US" sz="1300" kern="1200" dirty="0" err="1"/>
            <a:t>hợp</a:t>
          </a:r>
          <a:r>
            <a:rPr lang="en-US" sz="1300" kern="1200" dirty="0"/>
            <a:t> </a:t>
          </a:r>
          <a:r>
            <a:rPr lang="en-US" sz="1300" kern="1200" dirty="0" err="1"/>
            <a:t>là</a:t>
          </a:r>
          <a:r>
            <a:rPr lang="en-US" sz="1300" kern="1200" dirty="0"/>
            <a:t> </a:t>
          </a:r>
          <a:r>
            <a:rPr lang="en-US" sz="1300" kern="1200" dirty="0" err="1"/>
            <a:t>không</a:t>
          </a:r>
          <a:r>
            <a:rPr lang="en-US" sz="1300" kern="1200" dirty="0"/>
            <a:t> </a:t>
          </a:r>
          <a:r>
            <a:rPr lang="en-US" sz="1300" kern="1200" dirty="0" err="1"/>
            <a:t>thể</a:t>
          </a:r>
          <a:endParaRPr lang="en-US" sz="1300" kern="1200" dirty="0"/>
        </a:p>
      </dsp:txBody>
      <dsp:txXfrm>
        <a:off x="3746531" y="1153105"/>
        <a:ext cx="3365436" cy="481861"/>
      </dsp:txXfrm>
    </dsp:sp>
    <dsp:sp modelId="{CA5EFBB2-15C9-47D3-A49A-43B9CCCB8F8A}">
      <dsp:nvSpPr>
        <dsp:cNvPr id="0" name=""/>
        <dsp:cNvSpPr/>
      </dsp:nvSpPr>
      <dsp:spPr>
        <a:xfrm>
          <a:off x="3720464" y="1727782"/>
          <a:ext cx="3417570" cy="533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Kiểm</a:t>
          </a:r>
          <a:r>
            <a:rPr lang="en-US" sz="1300" kern="1200" dirty="0"/>
            <a:t> </a:t>
          </a:r>
          <a:r>
            <a:rPr lang="en-US" sz="1300" kern="1200" dirty="0" err="1"/>
            <a:t>thử</a:t>
          </a:r>
          <a:r>
            <a:rPr lang="en-US" sz="1300" kern="1200" dirty="0"/>
            <a:t> </a:t>
          </a:r>
          <a:r>
            <a:rPr lang="en-US" sz="1300" kern="1200" dirty="0" err="1"/>
            <a:t>sớm</a:t>
          </a:r>
          <a:endParaRPr lang="en-US" sz="1300" kern="1200" dirty="0"/>
        </a:p>
      </dsp:txBody>
      <dsp:txXfrm>
        <a:off x="3746531" y="1753849"/>
        <a:ext cx="3365436" cy="481861"/>
      </dsp:txXfrm>
    </dsp:sp>
    <dsp:sp modelId="{B78C07B0-48CC-4294-BF6A-865594D3F646}">
      <dsp:nvSpPr>
        <dsp:cNvPr id="0" name=""/>
        <dsp:cNvSpPr/>
      </dsp:nvSpPr>
      <dsp:spPr>
        <a:xfrm>
          <a:off x="3720464" y="2328527"/>
          <a:ext cx="3417570" cy="533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Sự</a:t>
          </a:r>
          <a:r>
            <a:rPr lang="en-US" sz="1300" kern="1200" dirty="0"/>
            <a:t> </a:t>
          </a:r>
          <a:r>
            <a:rPr lang="en-US" sz="1300" kern="1200" dirty="0" err="1"/>
            <a:t>tập</a:t>
          </a:r>
          <a:r>
            <a:rPr lang="en-US" sz="1300" kern="1200" dirty="0"/>
            <a:t> trung </a:t>
          </a:r>
          <a:r>
            <a:rPr lang="en-US" sz="1300" kern="1200" dirty="0" err="1"/>
            <a:t>của</a:t>
          </a:r>
          <a:r>
            <a:rPr lang="en-US" sz="1300" kern="1200" dirty="0"/>
            <a:t> </a:t>
          </a:r>
          <a:r>
            <a:rPr lang="en-US" sz="1300" kern="1200" dirty="0" err="1"/>
            <a:t>lỗi</a:t>
          </a:r>
          <a:endParaRPr lang="en-US" sz="1300" kern="1200" dirty="0"/>
        </a:p>
      </dsp:txBody>
      <dsp:txXfrm>
        <a:off x="3746531" y="2354594"/>
        <a:ext cx="3365436" cy="481861"/>
      </dsp:txXfrm>
    </dsp:sp>
    <dsp:sp modelId="{ABDEC156-13BE-48DE-B66B-844E77BFD599}">
      <dsp:nvSpPr>
        <dsp:cNvPr id="0" name=""/>
        <dsp:cNvSpPr/>
      </dsp:nvSpPr>
      <dsp:spPr>
        <a:xfrm>
          <a:off x="3720464" y="2929272"/>
          <a:ext cx="3417570" cy="533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Nghịch</a:t>
          </a:r>
          <a:r>
            <a:rPr lang="en-US" sz="1300" kern="1200" dirty="0"/>
            <a:t> </a:t>
          </a:r>
          <a:r>
            <a:rPr lang="en-US" sz="1300" kern="1200" dirty="0" err="1"/>
            <a:t>lý</a:t>
          </a:r>
          <a:r>
            <a:rPr lang="en-US" sz="1300" kern="1200" dirty="0"/>
            <a:t> </a:t>
          </a:r>
          <a:r>
            <a:rPr lang="en-US" sz="1300" kern="1200" dirty="0" err="1"/>
            <a:t>thuốc</a:t>
          </a:r>
          <a:r>
            <a:rPr lang="en-US" sz="1300" kern="1200" dirty="0"/>
            <a:t> </a:t>
          </a:r>
          <a:r>
            <a:rPr lang="en-US" sz="1300" kern="1200" dirty="0" err="1"/>
            <a:t>trừ</a:t>
          </a:r>
          <a:r>
            <a:rPr lang="en-US" sz="1300" kern="1200" dirty="0"/>
            <a:t> </a:t>
          </a:r>
          <a:r>
            <a:rPr lang="en-US" sz="1300" kern="1200" dirty="0" err="1"/>
            <a:t>sâu</a:t>
          </a:r>
          <a:endParaRPr lang="en-US" sz="1300" kern="1200" dirty="0"/>
        </a:p>
      </dsp:txBody>
      <dsp:txXfrm>
        <a:off x="3746531" y="2955339"/>
        <a:ext cx="3365436" cy="481861"/>
      </dsp:txXfrm>
    </dsp:sp>
    <dsp:sp modelId="{C7C593F4-0A76-4EAE-8CB9-3AE236FAB8C2}">
      <dsp:nvSpPr>
        <dsp:cNvPr id="0" name=""/>
        <dsp:cNvSpPr/>
      </dsp:nvSpPr>
      <dsp:spPr>
        <a:xfrm>
          <a:off x="3720464" y="3530017"/>
          <a:ext cx="3417570" cy="533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Kiểm</a:t>
          </a:r>
          <a:r>
            <a:rPr lang="en-US" sz="1300" kern="1200" dirty="0"/>
            <a:t> </a:t>
          </a:r>
          <a:r>
            <a:rPr lang="en-US" sz="1300" kern="1200" dirty="0" err="1"/>
            <a:t>thử</a:t>
          </a:r>
          <a:r>
            <a:rPr lang="en-US" sz="1300" kern="1200" dirty="0"/>
            <a:t> </a:t>
          </a:r>
          <a:r>
            <a:rPr lang="en-US" sz="1300" kern="1200" dirty="0" err="1"/>
            <a:t>theo</a:t>
          </a:r>
          <a:r>
            <a:rPr lang="en-US" sz="1300" kern="1200" dirty="0"/>
            <a:t> </a:t>
          </a:r>
          <a:r>
            <a:rPr lang="en-US" sz="1300" kern="1200" dirty="0" err="1"/>
            <a:t>ngữ</a:t>
          </a:r>
          <a:r>
            <a:rPr lang="en-US" sz="1300" kern="1200" dirty="0"/>
            <a:t> </a:t>
          </a:r>
          <a:r>
            <a:rPr lang="en-US" sz="1300" kern="1200" dirty="0" err="1"/>
            <a:t>cảnh</a:t>
          </a:r>
          <a:endParaRPr lang="en-US" sz="1300" kern="1200" dirty="0"/>
        </a:p>
      </dsp:txBody>
      <dsp:txXfrm>
        <a:off x="3746531" y="3556084"/>
        <a:ext cx="3365436" cy="481861"/>
      </dsp:txXfrm>
    </dsp:sp>
    <dsp:sp modelId="{FE505967-DBFD-48FA-B32D-8F774319AF4B}">
      <dsp:nvSpPr>
        <dsp:cNvPr id="0" name=""/>
        <dsp:cNvSpPr/>
      </dsp:nvSpPr>
      <dsp:spPr>
        <a:xfrm>
          <a:off x="3720464" y="4130761"/>
          <a:ext cx="3417570" cy="533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Sự</a:t>
          </a:r>
          <a:r>
            <a:rPr lang="en-US" sz="1300" kern="1200" dirty="0"/>
            <a:t> </a:t>
          </a:r>
          <a:r>
            <a:rPr lang="en-US" sz="1300" kern="1200" dirty="0" err="1"/>
            <a:t>sai</a:t>
          </a:r>
          <a:r>
            <a:rPr lang="en-US" sz="1300" kern="1200" dirty="0"/>
            <a:t> </a:t>
          </a:r>
          <a:r>
            <a:rPr lang="en-US" sz="1300" kern="1200" dirty="0" err="1"/>
            <a:t>lầm</a:t>
          </a:r>
          <a:r>
            <a:rPr lang="en-US" sz="1300" kern="1200" dirty="0"/>
            <a:t> </a:t>
          </a:r>
          <a:r>
            <a:rPr lang="en-US" sz="1300" kern="1200" dirty="0" err="1"/>
            <a:t>về</a:t>
          </a:r>
          <a:r>
            <a:rPr lang="en-US" sz="1300" kern="1200" dirty="0"/>
            <a:t> </a:t>
          </a:r>
          <a:r>
            <a:rPr lang="en-US" sz="1300" kern="1200" dirty="0" err="1"/>
            <a:t>không</a:t>
          </a:r>
          <a:r>
            <a:rPr lang="en-US" sz="1300" kern="1200" dirty="0"/>
            <a:t> </a:t>
          </a:r>
          <a:r>
            <a:rPr lang="en-US" sz="1300" kern="1200" dirty="0" err="1"/>
            <a:t>có</a:t>
          </a:r>
          <a:r>
            <a:rPr lang="en-US" sz="1300" kern="1200" dirty="0"/>
            <a:t> </a:t>
          </a:r>
          <a:r>
            <a:rPr lang="en-US" sz="1300" kern="1200" dirty="0" err="1"/>
            <a:t>lỗi</a:t>
          </a:r>
          <a:endParaRPr lang="en-US" sz="1300" kern="1200" dirty="0"/>
        </a:p>
      </dsp:txBody>
      <dsp:txXfrm>
        <a:off x="3746531" y="4156828"/>
        <a:ext cx="3365436" cy="481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EEA50-4DC1-4C22-9725-7025D7D19196}">
      <dsp:nvSpPr>
        <dsp:cNvPr id="0" name=""/>
        <dsp:cNvSpPr/>
      </dsp:nvSpPr>
      <dsp:spPr>
        <a:xfrm>
          <a:off x="7233" y="89939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Xác</a:t>
          </a:r>
          <a:r>
            <a:rPr lang="en-US" sz="1500" kern="1200" dirty="0"/>
            <a:t> </a:t>
          </a:r>
          <a:r>
            <a:rPr lang="en-US" sz="1500" kern="1200" dirty="0" err="1"/>
            <a:t>định</a:t>
          </a:r>
          <a:r>
            <a:rPr lang="en-US" sz="1500" kern="1200" dirty="0"/>
            <a:t> </a:t>
          </a:r>
          <a:r>
            <a:rPr lang="en-US" sz="1500" kern="1200" dirty="0" err="1"/>
            <a:t>phạm</a:t>
          </a:r>
          <a:r>
            <a:rPr lang="en-US" sz="1500" kern="1200" dirty="0"/>
            <a:t> vi, </a:t>
          </a:r>
          <a:r>
            <a:rPr lang="en-US" sz="1500" kern="1200" dirty="0" err="1"/>
            <a:t>các</a:t>
          </a:r>
          <a:r>
            <a:rPr lang="en-US" sz="1500" kern="1200" dirty="0"/>
            <a:t> </a:t>
          </a:r>
          <a:r>
            <a:rPr lang="en-US" sz="1500" kern="1200" dirty="0" err="1"/>
            <a:t>rủi</a:t>
          </a:r>
          <a:r>
            <a:rPr lang="en-US" sz="1500" kern="1200" dirty="0"/>
            <a:t> </a:t>
          </a:r>
          <a:r>
            <a:rPr lang="en-US" sz="1500" kern="1200" dirty="0" err="1"/>
            <a:t>ro</a:t>
          </a:r>
          <a:r>
            <a:rPr lang="en-US" sz="1500" kern="1200" dirty="0"/>
            <a:t> </a:t>
          </a:r>
          <a:r>
            <a:rPr lang="en-US" sz="1500" kern="1200" dirty="0" err="1"/>
            <a:t>và</a:t>
          </a:r>
          <a:r>
            <a:rPr lang="en-US" sz="1500" kern="1200" dirty="0"/>
            <a:t> </a:t>
          </a:r>
          <a:r>
            <a:rPr lang="en-US" sz="1500" kern="1200" dirty="0" err="1"/>
            <a:t>các</a:t>
          </a:r>
          <a:r>
            <a:rPr lang="en-US" sz="1500" kern="1200" dirty="0"/>
            <a:t> </a:t>
          </a:r>
          <a:r>
            <a:rPr lang="en-US" sz="1500" kern="1200" dirty="0" err="1"/>
            <a:t>mục</a:t>
          </a:r>
          <a:r>
            <a:rPr lang="en-US" sz="1500" kern="1200" dirty="0"/>
            <a:t> </a:t>
          </a:r>
          <a:r>
            <a:rPr lang="en-US" sz="1500" kern="1200" dirty="0" err="1"/>
            <a:t>tiêu</a:t>
          </a:r>
          <a:r>
            <a:rPr lang="en-US" sz="1500" kern="1200" dirty="0"/>
            <a:t> </a:t>
          </a:r>
          <a:r>
            <a:rPr lang="en-US" sz="1500" kern="1200" dirty="0" err="1"/>
            <a:t>của</a:t>
          </a:r>
          <a:r>
            <a:rPr lang="en-US" sz="1500" kern="1200" dirty="0"/>
            <a:t> </a:t>
          </a:r>
          <a:r>
            <a:rPr lang="en-US" sz="1500" kern="1200" dirty="0" err="1"/>
            <a:t>việc</a:t>
          </a:r>
          <a:r>
            <a:rPr lang="en-US" sz="1500" kern="1200" dirty="0"/>
            <a:t> </a:t>
          </a:r>
          <a:r>
            <a:rPr lang="en-US" sz="1500" kern="1200" dirty="0" err="1"/>
            <a:t>kiểm</a:t>
          </a:r>
          <a:r>
            <a:rPr lang="en-US" sz="1500" kern="1200" dirty="0"/>
            <a:t> </a:t>
          </a:r>
          <a:r>
            <a:rPr lang="en-US" sz="1500" kern="1200" dirty="0" err="1"/>
            <a:t>thử</a:t>
          </a:r>
          <a:endParaRPr lang="en-US" sz="1500" kern="1200" dirty="0"/>
        </a:p>
      </dsp:txBody>
      <dsp:txXfrm>
        <a:off x="45225" y="937390"/>
        <a:ext cx="2085893" cy="1221142"/>
      </dsp:txXfrm>
    </dsp:sp>
    <dsp:sp modelId="{6270713F-2851-467A-A922-EC56CB327AB4}">
      <dsp:nvSpPr>
        <dsp:cNvPr id="0" name=""/>
        <dsp:cNvSpPr/>
      </dsp:nvSpPr>
      <dsp:spPr>
        <a:xfrm>
          <a:off x="2359355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59355" y="1387117"/>
        <a:ext cx="320822" cy="321687"/>
      </dsp:txXfrm>
    </dsp:sp>
    <dsp:sp modelId="{0CDC81CB-2876-4434-963F-97ADF335FBB0}">
      <dsp:nvSpPr>
        <dsp:cNvPr id="0" name=""/>
        <dsp:cNvSpPr/>
      </dsp:nvSpPr>
      <dsp:spPr>
        <a:xfrm>
          <a:off x="3033861" y="89939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Xác</a:t>
          </a:r>
          <a:r>
            <a:rPr lang="en-US" sz="1500" kern="1200" dirty="0"/>
            <a:t> </a:t>
          </a:r>
          <a:r>
            <a:rPr lang="en-US" sz="1500" kern="1200" dirty="0" err="1"/>
            <a:t>định</a:t>
          </a:r>
          <a:r>
            <a:rPr lang="en-US" sz="1500" kern="1200" dirty="0"/>
            <a:t> </a:t>
          </a:r>
          <a:r>
            <a:rPr lang="en-US" sz="1500" kern="1200" dirty="0" err="1"/>
            <a:t>các</a:t>
          </a:r>
          <a:r>
            <a:rPr lang="en-US" sz="1500" kern="1200" dirty="0"/>
            <a:t> </a:t>
          </a:r>
          <a:r>
            <a:rPr lang="en-US" sz="1500" kern="1200" dirty="0" err="1"/>
            <a:t>phương</a:t>
          </a:r>
          <a:r>
            <a:rPr lang="en-US" sz="1500" kern="1200" dirty="0"/>
            <a:t> </a:t>
          </a:r>
          <a:r>
            <a:rPr lang="en-US" sz="1500" kern="1200" dirty="0" err="1"/>
            <a:t>thức</a:t>
          </a:r>
          <a:r>
            <a:rPr lang="en-US" sz="1500" kern="1200" dirty="0"/>
            <a:t> </a:t>
          </a:r>
          <a:r>
            <a:rPr lang="en-US" sz="1500" kern="1200" dirty="0" err="1"/>
            <a:t>thực</a:t>
          </a:r>
          <a:r>
            <a:rPr lang="en-US" sz="1500" kern="1200" dirty="0"/>
            <a:t> </a:t>
          </a:r>
          <a:r>
            <a:rPr lang="en-US" sz="1500" kern="1200" dirty="0" err="1"/>
            <a:t>hiện</a:t>
          </a:r>
          <a:endParaRPr lang="en-US" sz="1500" kern="1200" dirty="0"/>
        </a:p>
      </dsp:txBody>
      <dsp:txXfrm>
        <a:off x="3071853" y="937390"/>
        <a:ext cx="2085893" cy="1221142"/>
      </dsp:txXfrm>
    </dsp:sp>
    <dsp:sp modelId="{F5E3C535-38A5-44C4-A0D1-F70311B8226D}">
      <dsp:nvSpPr>
        <dsp:cNvPr id="0" name=""/>
        <dsp:cNvSpPr/>
      </dsp:nvSpPr>
      <dsp:spPr>
        <a:xfrm>
          <a:off x="5385983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85983" y="1387117"/>
        <a:ext cx="320822" cy="321687"/>
      </dsp:txXfrm>
    </dsp:sp>
    <dsp:sp modelId="{8790ACA6-1E15-4A1A-9DC9-D8A00015D126}">
      <dsp:nvSpPr>
        <dsp:cNvPr id="0" name=""/>
        <dsp:cNvSpPr/>
      </dsp:nvSpPr>
      <dsp:spPr>
        <a:xfrm>
          <a:off x="6060489" y="89939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Xây</a:t>
          </a:r>
          <a:r>
            <a:rPr lang="en-US" sz="1500" kern="1200" dirty="0"/>
            <a:t> </a:t>
          </a:r>
          <a:r>
            <a:rPr lang="en-US" sz="1500" kern="1200" dirty="0" err="1"/>
            <a:t>dựng</a:t>
          </a:r>
          <a:r>
            <a:rPr lang="en-US" sz="1500" kern="1200" dirty="0"/>
            <a:t> </a:t>
          </a:r>
          <a:r>
            <a:rPr lang="en-US" sz="1500" kern="1200" dirty="0" err="1"/>
            <a:t>chính</a:t>
          </a:r>
          <a:r>
            <a:rPr lang="en-US" sz="1500" kern="1200" dirty="0"/>
            <a:t> </a:t>
          </a:r>
          <a:r>
            <a:rPr lang="en-US" sz="1500" kern="1200" dirty="0" err="1"/>
            <a:t>sách</a:t>
          </a:r>
          <a:r>
            <a:rPr lang="en-US" sz="1500" kern="1200" dirty="0"/>
            <a:t> </a:t>
          </a:r>
          <a:r>
            <a:rPr lang="en-US" sz="1500" kern="1200" dirty="0" err="1"/>
            <a:t>và</a:t>
          </a:r>
          <a:r>
            <a:rPr lang="en-US" sz="1500" kern="1200" dirty="0"/>
            <a:t> </a:t>
          </a:r>
          <a:r>
            <a:rPr lang="en-US" sz="1500" kern="1200" dirty="0" err="1"/>
            <a:t>chiến</a:t>
          </a:r>
          <a:r>
            <a:rPr lang="en-US" sz="1500" kern="1200" dirty="0"/>
            <a:t> </a:t>
          </a:r>
          <a:r>
            <a:rPr lang="en-US" sz="1500" kern="1200" dirty="0" err="1"/>
            <a:t>lược</a:t>
          </a:r>
          <a:r>
            <a:rPr lang="en-US" sz="1500" kern="1200" dirty="0"/>
            <a:t> </a:t>
          </a:r>
          <a:r>
            <a:rPr lang="en-US" sz="1500" kern="1200" dirty="0" err="1"/>
            <a:t>kiểm</a:t>
          </a:r>
          <a:r>
            <a:rPr lang="en-US" sz="1500" kern="1200" dirty="0"/>
            <a:t> </a:t>
          </a:r>
          <a:r>
            <a:rPr lang="en-US" sz="1500" kern="1200" dirty="0" err="1"/>
            <a:t>thử</a:t>
          </a:r>
          <a:r>
            <a:rPr lang="en-US" sz="1500" kern="1200" dirty="0"/>
            <a:t> </a:t>
          </a:r>
        </a:p>
      </dsp:txBody>
      <dsp:txXfrm>
        <a:off x="6098481" y="937390"/>
        <a:ext cx="2085893" cy="1221142"/>
      </dsp:txXfrm>
    </dsp:sp>
    <dsp:sp modelId="{2B2FE122-67E7-412C-A13A-84419250318A}">
      <dsp:nvSpPr>
        <dsp:cNvPr id="0" name=""/>
        <dsp:cNvSpPr/>
      </dsp:nvSpPr>
      <dsp:spPr>
        <a:xfrm rot="5400000">
          <a:off x="6912269" y="2347855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980585" y="2386769"/>
        <a:ext cx="321687" cy="320822"/>
      </dsp:txXfrm>
    </dsp:sp>
    <dsp:sp modelId="{8833C8EE-8543-4926-A6E8-10B5F2C0F98E}">
      <dsp:nvSpPr>
        <dsp:cNvPr id="0" name=""/>
        <dsp:cNvSpPr/>
      </dsp:nvSpPr>
      <dsp:spPr>
        <a:xfrm>
          <a:off x="6060489" y="3061275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Xác</a:t>
          </a:r>
          <a:r>
            <a:rPr lang="en-US" sz="1500" kern="1200" dirty="0"/>
            <a:t> </a:t>
          </a:r>
          <a:r>
            <a:rPr lang="en-US" sz="1500" kern="1200" dirty="0" err="1"/>
            <a:t>định</a:t>
          </a:r>
          <a:r>
            <a:rPr lang="en-US" sz="1500" kern="1200" dirty="0"/>
            <a:t> </a:t>
          </a:r>
          <a:r>
            <a:rPr lang="en-US" sz="1500" kern="1200" dirty="0" err="1"/>
            <a:t>hệ</a:t>
          </a:r>
          <a:r>
            <a:rPr lang="en-US" sz="1500" kern="1200" dirty="0"/>
            <a:t> </a:t>
          </a:r>
          <a:r>
            <a:rPr lang="en-US" sz="1500" kern="1200" dirty="0" err="1"/>
            <a:t>thống</a:t>
          </a:r>
          <a:r>
            <a:rPr lang="en-US" sz="1500" kern="1200" dirty="0"/>
            <a:t> </a:t>
          </a:r>
          <a:r>
            <a:rPr lang="en-US" sz="1500" kern="1200" dirty="0" err="1"/>
            <a:t>tài</a:t>
          </a:r>
          <a:r>
            <a:rPr lang="en-US" sz="1500" kern="1200" dirty="0"/>
            <a:t> </a:t>
          </a:r>
          <a:r>
            <a:rPr lang="en-US" sz="1500" kern="1200" dirty="0" err="1"/>
            <a:t>nguyên</a:t>
          </a:r>
          <a:endParaRPr lang="en-US" sz="1500" kern="1200" dirty="0"/>
        </a:p>
      </dsp:txBody>
      <dsp:txXfrm>
        <a:off x="6098481" y="3099267"/>
        <a:ext cx="2085893" cy="1221142"/>
      </dsp:txXfrm>
    </dsp:sp>
    <dsp:sp modelId="{7E251723-1A7D-4916-B2F7-96FFB91F569A}">
      <dsp:nvSpPr>
        <dsp:cNvPr id="0" name=""/>
        <dsp:cNvSpPr/>
      </dsp:nvSpPr>
      <dsp:spPr>
        <a:xfrm rot="10800000">
          <a:off x="5411926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549421" y="3548994"/>
        <a:ext cx="320822" cy="321687"/>
      </dsp:txXfrm>
    </dsp:sp>
    <dsp:sp modelId="{293759D4-A3F7-4393-98EC-9C44429463EB}">
      <dsp:nvSpPr>
        <dsp:cNvPr id="0" name=""/>
        <dsp:cNvSpPr/>
      </dsp:nvSpPr>
      <dsp:spPr>
        <a:xfrm>
          <a:off x="3033861" y="3061275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Xây</a:t>
          </a:r>
          <a:r>
            <a:rPr lang="en-US" sz="1500" kern="1200" dirty="0"/>
            <a:t> </a:t>
          </a:r>
          <a:r>
            <a:rPr lang="en-US" sz="1500" kern="1200" dirty="0" err="1"/>
            <a:t>dựng</a:t>
          </a:r>
          <a:r>
            <a:rPr lang="en-US" sz="1500" kern="1200" dirty="0"/>
            <a:t> </a:t>
          </a:r>
          <a:r>
            <a:rPr lang="en-US" sz="1500" kern="1200" dirty="0" err="1"/>
            <a:t>kế</a:t>
          </a:r>
          <a:r>
            <a:rPr lang="en-US" sz="1500" kern="1200" dirty="0"/>
            <a:t> </a:t>
          </a:r>
          <a:r>
            <a:rPr lang="en-US" sz="1500" kern="1200" dirty="0" err="1"/>
            <a:t>hoạch</a:t>
          </a:r>
          <a:r>
            <a:rPr lang="en-US" sz="1500" kern="1200" dirty="0"/>
            <a:t> </a:t>
          </a:r>
          <a:r>
            <a:rPr lang="en-US" sz="1500" kern="1200" dirty="0" err="1"/>
            <a:t>bao</a:t>
          </a:r>
          <a:r>
            <a:rPr lang="en-US" sz="1500" kern="1200" dirty="0"/>
            <a:t> </a:t>
          </a:r>
          <a:r>
            <a:rPr lang="en-US" sz="1500" kern="1200" dirty="0" err="1"/>
            <a:t>gồm</a:t>
          </a:r>
          <a:r>
            <a:rPr lang="en-US" sz="1500" kern="1200" dirty="0"/>
            <a:t> </a:t>
          </a:r>
          <a:r>
            <a:rPr lang="en-US" sz="1500" kern="1200" dirty="0" err="1"/>
            <a:t>danh</a:t>
          </a:r>
          <a:r>
            <a:rPr lang="en-US" sz="1500" kern="1200" dirty="0"/>
            <a:t> </a:t>
          </a:r>
          <a:r>
            <a:rPr lang="en-US" sz="1500" kern="1200" dirty="0" err="1"/>
            <a:t>sách</a:t>
          </a:r>
          <a:r>
            <a:rPr lang="en-US" sz="1500" kern="1200" dirty="0"/>
            <a:t> </a:t>
          </a:r>
          <a:r>
            <a:rPr lang="en-US" sz="1500" kern="1200" dirty="0" err="1"/>
            <a:t>công</a:t>
          </a:r>
          <a:r>
            <a:rPr lang="en-US" sz="1500" kern="1200" dirty="0"/>
            <a:t> </a:t>
          </a:r>
          <a:r>
            <a:rPr lang="en-US" sz="1500" kern="1200" dirty="0" err="1"/>
            <a:t>việc</a:t>
          </a:r>
          <a:r>
            <a:rPr lang="en-US" sz="1500" kern="1200" dirty="0"/>
            <a:t>, </a:t>
          </a:r>
          <a:r>
            <a:rPr lang="en-US" sz="1500" kern="1200" dirty="0" err="1"/>
            <a:t>thời</a:t>
          </a:r>
          <a:r>
            <a:rPr lang="en-US" sz="1500" kern="1200" dirty="0"/>
            <a:t> </a:t>
          </a:r>
          <a:r>
            <a:rPr lang="en-US" sz="1500" kern="1200" dirty="0" err="1"/>
            <a:t>gian</a:t>
          </a:r>
          <a:r>
            <a:rPr lang="en-US" sz="1500" kern="1200" dirty="0"/>
            <a:t> </a:t>
          </a:r>
          <a:r>
            <a:rPr lang="en-US" sz="1500" kern="1200" dirty="0" err="1"/>
            <a:t>thực</a:t>
          </a:r>
          <a:r>
            <a:rPr lang="en-US" sz="1500" kern="1200" dirty="0"/>
            <a:t> </a:t>
          </a:r>
          <a:r>
            <a:rPr lang="en-US" sz="1500" kern="1200" dirty="0" err="1"/>
            <a:t>hiện</a:t>
          </a:r>
          <a:r>
            <a:rPr lang="en-US" sz="1500" kern="1200" dirty="0"/>
            <a:t> </a:t>
          </a:r>
          <a:r>
            <a:rPr lang="en-US" sz="1500" kern="1200" dirty="0" err="1"/>
            <a:t>và</a:t>
          </a:r>
          <a:r>
            <a:rPr lang="en-US" sz="1500" kern="1200" dirty="0"/>
            <a:t> </a:t>
          </a:r>
          <a:r>
            <a:rPr lang="en-US" sz="1500" kern="1200" dirty="0" err="1"/>
            <a:t>phương</a:t>
          </a:r>
          <a:r>
            <a:rPr lang="en-US" sz="1500" kern="1200" dirty="0"/>
            <a:t> </a:t>
          </a:r>
          <a:r>
            <a:rPr lang="en-US" sz="1500" kern="1200" dirty="0" err="1"/>
            <a:t>thức</a:t>
          </a:r>
          <a:r>
            <a:rPr lang="en-US" sz="1500" kern="1200" dirty="0"/>
            <a:t> </a:t>
          </a:r>
          <a:r>
            <a:rPr lang="en-US" sz="1500" kern="1200" dirty="0" err="1"/>
            <a:t>đánh</a:t>
          </a:r>
          <a:r>
            <a:rPr lang="en-US" sz="1500" kern="1200" dirty="0"/>
            <a:t> </a:t>
          </a:r>
          <a:r>
            <a:rPr lang="en-US" sz="1500" kern="1200" dirty="0" err="1"/>
            <a:t>giá</a:t>
          </a:r>
          <a:endParaRPr lang="en-US" sz="1500" kern="1200" dirty="0"/>
        </a:p>
      </dsp:txBody>
      <dsp:txXfrm>
        <a:off x="3071853" y="3099267"/>
        <a:ext cx="2085893" cy="1221142"/>
      </dsp:txXfrm>
    </dsp:sp>
    <dsp:sp modelId="{F8C4DF7B-B2FB-4B72-A0E7-86C476E0C0A8}">
      <dsp:nvSpPr>
        <dsp:cNvPr id="0" name=""/>
        <dsp:cNvSpPr/>
      </dsp:nvSpPr>
      <dsp:spPr>
        <a:xfrm rot="10800000">
          <a:off x="2385298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522793" y="3548994"/>
        <a:ext cx="320822" cy="321687"/>
      </dsp:txXfrm>
    </dsp:sp>
    <dsp:sp modelId="{36DB8BEB-CEF1-439D-890F-F1EB3A6A2DAE}">
      <dsp:nvSpPr>
        <dsp:cNvPr id="0" name=""/>
        <dsp:cNvSpPr/>
      </dsp:nvSpPr>
      <dsp:spPr>
        <a:xfrm>
          <a:off x="7233" y="3061275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Xác</a:t>
          </a:r>
          <a:r>
            <a:rPr lang="en-US" sz="1500" kern="1200" dirty="0"/>
            <a:t> </a:t>
          </a:r>
          <a:r>
            <a:rPr lang="en-US" sz="1500" kern="1200" dirty="0" err="1"/>
            <a:t>định</a:t>
          </a:r>
          <a:r>
            <a:rPr lang="en-US" sz="1500" kern="1200" dirty="0"/>
            <a:t> </a:t>
          </a:r>
          <a:r>
            <a:rPr lang="en-US" sz="1500" kern="1200" dirty="0" err="1"/>
            <a:t>điều</a:t>
          </a:r>
          <a:r>
            <a:rPr lang="en-US" sz="1500" kern="1200" dirty="0"/>
            <a:t> </a:t>
          </a:r>
          <a:r>
            <a:rPr lang="en-US" sz="1500" kern="1200" dirty="0" err="1"/>
            <a:t>kiện</a:t>
          </a:r>
          <a:r>
            <a:rPr lang="en-US" sz="1500" kern="1200" dirty="0"/>
            <a:t> </a:t>
          </a:r>
          <a:r>
            <a:rPr lang="en-US" sz="1500" kern="1200" dirty="0" err="1"/>
            <a:t>dừng</a:t>
          </a:r>
          <a:endParaRPr lang="en-US" sz="1500" kern="1200" dirty="0"/>
        </a:p>
      </dsp:txBody>
      <dsp:txXfrm>
        <a:off x="45225" y="3099267"/>
        <a:ext cx="2085893" cy="1221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EEA50-4DC1-4C22-9725-7025D7D19196}">
      <dsp:nvSpPr>
        <dsp:cNvPr id="0" name=""/>
        <dsp:cNvSpPr/>
      </dsp:nvSpPr>
      <dsp:spPr>
        <a:xfrm>
          <a:off x="7233" y="89939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Đo</a:t>
          </a:r>
          <a:r>
            <a:rPr lang="en-US" sz="1900" kern="1200" dirty="0"/>
            <a:t> </a:t>
          </a:r>
          <a:r>
            <a:rPr lang="en-US" sz="1900" kern="1200" dirty="0" err="1"/>
            <a:t>đạt</a:t>
          </a:r>
          <a:r>
            <a:rPr lang="en-US" sz="1900" kern="1200" dirty="0"/>
            <a:t> </a:t>
          </a:r>
          <a:r>
            <a:rPr lang="en-US" sz="1900" kern="1200" dirty="0" err="1"/>
            <a:t>và</a:t>
          </a:r>
          <a:r>
            <a:rPr lang="en-US" sz="1900" kern="1200" dirty="0"/>
            <a:t> </a:t>
          </a:r>
          <a:r>
            <a:rPr lang="en-US" sz="1900" kern="1200" dirty="0" err="1"/>
            <a:t>phân</a:t>
          </a:r>
          <a:r>
            <a:rPr lang="en-US" sz="1900" kern="1200" dirty="0"/>
            <a:t> </a:t>
          </a:r>
          <a:r>
            <a:rPr lang="en-US" sz="1900" kern="1200" dirty="0" err="1"/>
            <a:t>tích</a:t>
          </a:r>
          <a:r>
            <a:rPr lang="en-US" sz="1900" kern="1200" dirty="0"/>
            <a:t> </a:t>
          </a:r>
          <a:r>
            <a:rPr lang="en-US" sz="1900" kern="1200" dirty="0" err="1"/>
            <a:t>các</a:t>
          </a:r>
          <a:r>
            <a:rPr lang="en-US" sz="1900" kern="1200" dirty="0"/>
            <a:t> </a:t>
          </a:r>
          <a:r>
            <a:rPr lang="en-US" sz="1900" kern="1200" dirty="0" err="1"/>
            <a:t>kết</a:t>
          </a:r>
          <a:r>
            <a:rPr lang="en-US" sz="1900" kern="1200" dirty="0"/>
            <a:t> </a:t>
          </a:r>
          <a:r>
            <a:rPr lang="en-US" sz="1900" kern="1200" dirty="0" err="1"/>
            <a:t>quả</a:t>
          </a:r>
          <a:r>
            <a:rPr lang="en-US" sz="1900" kern="1200" dirty="0"/>
            <a:t> </a:t>
          </a:r>
          <a:r>
            <a:rPr lang="en-US" sz="1900" kern="1200" dirty="0" err="1"/>
            <a:t>của</a:t>
          </a:r>
          <a:r>
            <a:rPr lang="en-US" sz="1900" kern="1200" dirty="0"/>
            <a:t> </a:t>
          </a:r>
          <a:r>
            <a:rPr lang="en-US" sz="1900" kern="1200" dirty="0" err="1"/>
            <a:t>việc</a:t>
          </a:r>
          <a:r>
            <a:rPr lang="en-US" sz="1900" kern="1200" dirty="0"/>
            <a:t>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hoạt</a:t>
          </a:r>
          <a:r>
            <a:rPr lang="en-US" sz="1900" kern="1200" dirty="0"/>
            <a:t> </a:t>
          </a:r>
          <a:r>
            <a:rPr lang="en-US" sz="1900" kern="1200" dirty="0" err="1"/>
            <a:t>động</a:t>
          </a:r>
          <a:r>
            <a:rPr lang="en-US" sz="1900" kern="1200" dirty="0"/>
            <a:t>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thử</a:t>
          </a:r>
          <a:endParaRPr lang="en-US" sz="1900" kern="1200" dirty="0"/>
        </a:p>
      </dsp:txBody>
      <dsp:txXfrm>
        <a:off x="45225" y="937390"/>
        <a:ext cx="2085893" cy="1221142"/>
      </dsp:txXfrm>
    </dsp:sp>
    <dsp:sp modelId="{6270713F-2851-467A-A922-EC56CB327AB4}">
      <dsp:nvSpPr>
        <dsp:cNvPr id="0" name=""/>
        <dsp:cNvSpPr/>
      </dsp:nvSpPr>
      <dsp:spPr>
        <a:xfrm>
          <a:off x="2359355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359355" y="1387117"/>
        <a:ext cx="320822" cy="321687"/>
      </dsp:txXfrm>
    </dsp:sp>
    <dsp:sp modelId="{0CDC81CB-2876-4434-963F-97ADF335FBB0}">
      <dsp:nvSpPr>
        <dsp:cNvPr id="0" name=""/>
        <dsp:cNvSpPr/>
      </dsp:nvSpPr>
      <dsp:spPr>
        <a:xfrm>
          <a:off x="3033861" y="89939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Luôn</a:t>
          </a:r>
          <a:r>
            <a:rPr lang="en-US" sz="1900" kern="1200" dirty="0"/>
            <a:t> </a:t>
          </a:r>
          <a:r>
            <a:rPr lang="en-US" sz="1900" kern="1200" dirty="0" err="1"/>
            <a:t>giám</a:t>
          </a:r>
          <a:r>
            <a:rPr lang="en-US" sz="1900" kern="1200" dirty="0"/>
            <a:t> </a:t>
          </a:r>
          <a:r>
            <a:rPr lang="en-US" sz="1900" kern="1200" dirty="0" err="1"/>
            <a:t>sát</a:t>
          </a:r>
          <a:r>
            <a:rPr lang="en-US" sz="1900" kern="1200" dirty="0"/>
            <a:t> </a:t>
          </a:r>
          <a:r>
            <a:rPr lang="en-US" sz="1900" kern="1200" dirty="0" err="1"/>
            <a:t>và</a:t>
          </a:r>
          <a:r>
            <a:rPr lang="en-US" sz="1900" kern="1200" dirty="0"/>
            <a:t> </a:t>
          </a:r>
          <a:r>
            <a:rPr lang="en-US" sz="1900" kern="1200" dirty="0" err="1"/>
            <a:t>ghi</a:t>
          </a:r>
          <a:r>
            <a:rPr lang="en-US" sz="1900" kern="1200" dirty="0"/>
            <a:t> </a:t>
          </a:r>
          <a:r>
            <a:rPr lang="en-US" sz="1900" kern="1200" dirty="0" err="1"/>
            <a:t>lại</a:t>
          </a:r>
          <a:r>
            <a:rPr lang="en-US" sz="1900" kern="1200" dirty="0"/>
            <a:t> </a:t>
          </a:r>
          <a:r>
            <a:rPr lang="en-US" sz="1900" kern="1200" dirty="0" err="1"/>
            <a:t>tiến</a:t>
          </a:r>
          <a:r>
            <a:rPr lang="en-US" sz="1900" kern="1200" dirty="0"/>
            <a:t> </a:t>
          </a:r>
          <a:r>
            <a:rPr lang="en-US" sz="1900" kern="1200" dirty="0" err="1"/>
            <a:t>độ</a:t>
          </a:r>
          <a:r>
            <a:rPr lang="en-US" sz="1900" kern="1200" dirty="0"/>
            <a:t>, </a:t>
          </a:r>
          <a:r>
            <a:rPr lang="en-US" sz="1900" kern="1200" dirty="0" err="1"/>
            <a:t>độ</a:t>
          </a:r>
          <a:r>
            <a:rPr lang="en-US" sz="1900" kern="1200" dirty="0"/>
            <a:t> </a:t>
          </a:r>
          <a:r>
            <a:rPr lang="en-US" sz="1900" kern="1200" dirty="0" err="1"/>
            <a:t>bao</a:t>
          </a:r>
          <a:r>
            <a:rPr lang="en-US" sz="1900" kern="1200" dirty="0"/>
            <a:t> </a:t>
          </a:r>
          <a:r>
            <a:rPr lang="en-US" sz="1900" kern="1200" dirty="0" err="1"/>
            <a:t>phủ</a:t>
          </a:r>
          <a:r>
            <a:rPr lang="en-US" sz="1900" kern="1200" dirty="0"/>
            <a:t> </a:t>
          </a:r>
          <a:r>
            <a:rPr lang="en-US" sz="1900" kern="1200" dirty="0" err="1"/>
            <a:t>và</a:t>
          </a:r>
          <a:r>
            <a:rPr lang="en-US" sz="1900" kern="1200" dirty="0"/>
            <a:t> </a:t>
          </a:r>
          <a:r>
            <a:rPr lang="en-US" sz="1900" kern="1200" dirty="0" err="1"/>
            <a:t>điều</a:t>
          </a:r>
          <a:r>
            <a:rPr lang="en-US" sz="1900" kern="1200" dirty="0"/>
            <a:t> </a:t>
          </a:r>
          <a:r>
            <a:rPr lang="en-US" sz="1900" kern="1200" dirty="0" err="1"/>
            <a:t>kiện</a:t>
          </a:r>
          <a:r>
            <a:rPr lang="en-US" sz="1900" kern="1200" dirty="0"/>
            <a:t> </a:t>
          </a:r>
          <a:r>
            <a:rPr lang="en-US" sz="1900" kern="1200" dirty="0" err="1"/>
            <a:t>kết</a:t>
          </a:r>
          <a:r>
            <a:rPr lang="en-US" sz="1900" kern="1200" dirty="0"/>
            <a:t> </a:t>
          </a:r>
          <a:r>
            <a:rPr lang="en-US" sz="1900" kern="1200" dirty="0" err="1"/>
            <a:t>thúc</a:t>
          </a:r>
          <a:endParaRPr lang="en-US" sz="1900" kern="1200" dirty="0"/>
        </a:p>
      </dsp:txBody>
      <dsp:txXfrm>
        <a:off x="3071853" y="937390"/>
        <a:ext cx="2085893" cy="1221142"/>
      </dsp:txXfrm>
    </dsp:sp>
    <dsp:sp modelId="{F5E3C535-38A5-44C4-A0D1-F70311B8226D}">
      <dsp:nvSpPr>
        <dsp:cNvPr id="0" name=""/>
        <dsp:cNvSpPr/>
      </dsp:nvSpPr>
      <dsp:spPr>
        <a:xfrm>
          <a:off x="5385983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385983" y="1387117"/>
        <a:ext cx="320822" cy="321687"/>
      </dsp:txXfrm>
    </dsp:sp>
    <dsp:sp modelId="{8790ACA6-1E15-4A1A-9DC9-D8A00015D126}">
      <dsp:nvSpPr>
        <dsp:cNvPr id="0" name=""/>
        <dsp:cNvSpPr/>
      </dsp:nvSpPr>
      <dsp:spPr>
        <a:xfrm>
          <a:off x="6060489" y="89939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Cung</a:t>
          </a:r>
          <a:r>
            <a:rPr lang="en-US" sz="1900" kern="1200" dirty="0"/>
            <a:t> </a:t>
          </a:r>
          <a:r>
            <a:rPr lang="en-US" sz="1900" kern="1200" dirty="0" err="1"/>
            <a:t>cấp</a:t>
          </a:r>
          <a:r>
            <a:rPr lang="en-US" sz="1900" kern="1200" dirty="0"/>
            <a:t> </a:t>
          </a:r>
          <a:r>
            <a:rPr lang="en-US" sz="1900" kern="1200" dirty="0" err="1"/>
            <a:t>thông</a:t>
          </a:r>
          <a:r>
            <a:rPr lang="en-US" sz="1900" kern="1200" dirty="0"/>
            <a:t> tin </a:t>
          </a:r>
          <a:r>
            <a:rPr lang="en-US" sz="1900" kern="1200" dirty="0" err="1"/>
            <a:t>về</a:t>
          </a:r>
          <a:r>
            <a:rPr lang="en-US" sz="1900" kern="1200" dirty="0"/>
            <a:t> </a:t>
          </a:r>
          <a:r>
            <a:rPr lang="en-US" sz="1900" kern="1200" dirty="0" err="1"/>
            <a:t>quá</a:t>
          </a:r>
          <a:r>
            <a:rPr lang="en-US" sz="1900" kern="1200" dirty="0"/>
            <a:t> </a:t>
          </a:r>
          <a:r>
            <a:rPr lang="en-US" sz="1900" kern="1200" dirty="0" err="1"/>
            <a:t>trình</a:t>
          </a:r>
          <a:r>
            <a:rPr lang="en-US" sz="1900" kern="1200" dirty="0"/>
            <a:t>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thử</a:t>
          </a:r>
          <a:r>
            <a:rPr lang="en-US" sz="1900" kern="1200" dirty="0"/>
            <a:t> </a:t>
          </a:r>
          <a:r>
            <a:rPr lang="en-US" sz="1900" kern="1200" dirty="0" err="1"/>
            <a:t>cho</a:t>
          </a:r>
          <a:r>
            <a:rPr lang="en-US" sz="1900" kern="1200" dirty="0"/>
            <a:t> </a:t>
          </a:r>
          <a:r>
            <a:rPr lang="en-US" sz="1900" kern="1200" dirty="0" err="1"/>
            <a:t>các</a:t>
          </a:r>
          <a:r>
            <a:rPr lang="en-US" sz="1900" kern="1200" dirty="0"/>
            <a:t> </a:t>
          </a:r>
          <a:r>
            <a:rPr lang="en-US" sz="1900" kern="1200" dirty="0" err="1"/>
            <a:t>bên</a:t>
          </a:r>
          <a:r>
            <a:rPr lang="en-US" sz="1900" kern="1200" dirty="0"/>
            <a:t> </a:t>
          </a:r>
          <a:r>
            <a:rPr lang="en-US" sz="1900" kern="1200" dirty="0" err="1"/>
            <a:t>liên</a:t>
          </a:r>
          <a:r>
            <a:rPr lang="en-US" sz="1900" kern="1200" dirty="0"/>
            <a:t> quan</a:t>
          </a:r>
        </a:p>
      </dsp:txBody>
      <dsp:txXfrm>
        <a:off x="6098481" y="937390"/>
        <a:ext cx="2085893" cy="1221142"/>
      </dsp:txXfrm>
    </dsp:sp>
    <dsp:sp modelId="{2B2FE122-67E7-412C-A13A-84419250318A}">
      <dsp:nvSpPr>
        <dsp:cNvPr id="0" name=""/>
        <dsp:cNvSpPr/>
      </dsp:nvSpPr>
      <dsp:spPr>
        <a:xfrm rot="5400000">
          <a:off x="6912269" y="2347855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980585" y="2386769"/>
        <a:ext cx="321687" cy="320822"/>
      </dsp:txXfrm>
    </dsp:sp>
    <dsp:sp modelId="{8833C8EE-8543-4926-A6E8-10B5F2C0F98E}">
      <dsp:nvSpPr>
        <dsp:cNvPr id="0" name=""/>
        <dsp:cNvSpPr/>
      </dsp:nvSpPr>
      <dsp:spPr>
        <a:xfrm>
          <a:off x="6060489" y="3061275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Đề</a:t>
          </a:r>
          <a:r>
            <a:rPr lang="en-US" sz="1900" kern="1200" dirty="0"/>
            <a:t> </a:t>
          </a:r>
          <a:r>
            <a:rPr lang="en-US" sz="1900" kern="1200" dirty="0" err="1"/>
            <a:t>xuất</a:t>
          </a:r>
          <a:r>
            <a:rPr lang="en-US" sz="1900" kern="1200" dirty="0"/>
            <a:t> </a:t>
          </a:r>
          <a:r>
            <a:rPr lang="en-US" sz="1900" kern="1200" dirty="0" err="1"/>
            <a:t>các</a:t>
          </a:r>
          <a:r>
            <a:rPr lang="en-US" sz="1900" kern="1200" dirty="0"/>
            <a:t> </a:t>
          </a:r>
          <a:r>
            <a:rPr lang="en-US" sz="1900" kern="1200" dirty="0" err="1"/>
            <a:t>hành</a:t>
          </a:r>
          <a:r>
            <a:rPr lang="en-US" sz="1900" kern="1200" dirty="0"/>
            <a:t> </a:t>
          </a:r>
          <a:r>
            <a:rPr lang="en-US" sz="1900" kern="1200" dirty="0" err="1"/>
            <a:t>động</a:t>
          </a:r>
          <a:r>
            <a:rPr lang="en-US" sz="1900" kern="1200" dirty="0"/>
            <a:t> </a:t>
          </a:r>
          <a:r>
            <a:rPr lang="en-US" sz="1900" kern="1200" dirty="0" err="1"/>
            <a:t>điều</a:t>
          </a:r>
          <a:r>
            <a:rPr lang="en-US" sz="1900" kern="1200" dirty="0"/>
            <a:t> </a:t>
          </a:r>
          <a:r>
            <a:rPr lang="en-US" sz="1900" kern="1200" dirty="0" err="1"/>
            <a:t>chỉnh</a:t>
          </a:r>
          <a:endParaRPr lang="en-US" sz="1900" kern="1200" dirty="0"/>
        </a:p>
      </dsp:txBody>
      <dsp:txXfrm>
        <a:off x="6098481" y="3099267"/>
        <a:ext cx="2085893" cy="1221142"/>
      </dsp:txXfrm>
    </dsp:sp>
    <dsp:sp modelId="{7E251723-1A7D-4916-B2F7-96FFB91F569A}">
      <dsp:nvSpPr>
        <dsp:cNvPr id="0" name=""/>
        <dsp:cNvSpPr/>
      </dsp:nvSpPr>
      <dsp:spPr>
        <a:xfrm rot="10800000">
          <a:off x="5411926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549421" y="3548994"/>
        <a:ext cx="320822" cy="321687"/>
      </dsp:txXfrm>
    </dsp:sp>
    <dsp:sp modelId="{293759D4-A3F7-4393-98EC-9C44429463EB}">
      <dsp:nvSpPr>
        <dsp:cNvPr id="0" name=""/>
        <dsp:cNvSpPr/>
      </dsp:nvSpPr>
      <dsp:spPr>
        <a:xfrm>
          <a:off x="3033861" y="3061275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Đưa</a:t>
          </a:r>
          <a:r>
            <a:rPr lang="en-US" sz="1900" kern="1200" dirty="0"/>
            <a:t> </a:t>
          </a:r>
          <a:r>
            <a:rPr lang="en-US" sz="1900" kern="1200" dirty="0" err="1"/>
            <a:t>ra</a:t>
          </a:r>
          <a:r>
            <a:rPr lang="en-US" sz="1900" kern="1200" dirty="0"/>
            <a:t> </a:t>
          </a:r>
          <a:r>
            <a:rPr lang="en-US" sz="1900" kern="1200" dirty="0" err="1"/>
            <a:t>quyết</a:t>
          </a:r>
          <a:r>
            <a:rPr lang="en-US" sz="1900" kern="1200" dirty="0"/>
            <a:t> </a:t>
          </a:r>
          <a:r>
            <a:rPr lang="en-US" sz="1900" kern="1200" dirty="0" err="1"/>
            <a:t>định</a:t>
          </a:r>
          <a:r>
            <a:rPr lang="en-US" sz="1900" kern="1200" dirty="0"/>
            <a:t> </a:t>
          </a:r>
          <a:r>
            <a:rPr lang="en-US" sz="1900" kern="1200" dirty="0" err="1"/>
            <a:t>tiếp</a:t>
          </a:r>
          <a:r>
            <a:rPr lang="en-US" sz="1900" kern="1200" dirty="0"/>
            <a:t> </a:t>
          </a:r>
          <a:r>
            <a:rPr lang="en-US" sz="1900" kern="1200" dirty="0" err="1"/>
            <a:t>tục</a:t>
          </a:r>
          <a:r>
            <a:rPr lang="en-US" sz="1900" kern="1200" dirty="0"/>
            <a:t> hay </a:t>
          </a:r>
          <a:r>
            <a:rPr lang="en-US" sz="1900" kern="1200" dirty="0" err="1"/>
            <a:t>dừng</a:t>
          </a:r>
          <a:endParaRPr lang="en-US" sz="1900" kern="1200" dirty="0"/>
        </a:p>
      </dsp:txBody>
      <dsp:txXfrm>
        <a:off x="3071853" y="3099267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2" y="2438400"/>
            <a:ext cx="835170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#7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67" y="2438400"/>
            <a:ext cx="651566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38600" y="2895600"/>
            <a:ext cx="45368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Quy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trình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mềm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45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645216" cy="22709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9094" y="4375249"/>
            <a:ext cx="6123144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Tập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tất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cả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bước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thứ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tự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mục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tiêu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cụ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thể</a:t>
            </a:r>
            <a:endParaRPr lang="en-US" sz="25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12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pic>
        <p:nvPicPr>
          <p:cNvPr id="17410" name="Picture 2" descr="Image result for waterfall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22466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80456" y="1327150"/>
            <a:ext cx="28925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Waterfall</a:t>
            </a:r>
          </a:p>
        </p:txBody>
      </p:sp>
    </p:spTree>
    <p:extLst>
      <p:ext uri="{BB962C8B-B14F-4D97-AF65-F5344CB8AC3E}">
        <p14:creationId xmlns:p14="http://schemas.microsoft.com/office/powerpoint/2010/main" val="169202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0456" y="1327150"/>
            <a:ext cx="28925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Scrum - Sprint</a:t>
            </a:r>
          </a:p>
        </p:txBody>
      </p:sp>
      <p:pic>
        <p:nvPicPr>
          <p:cNvPr id="24578" name="Picture 2" descr="Image result for waterfall softwa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22459" r="20415" b="15746"/>
          <a:stretch/>
        </p:blipFill>
        <p:spPr bwMode="auto">
          <a:xfrm>
            <a:off x="2133599" y="2286000"/>
            <a:ext cx="4876801" cy="38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39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645216" cy="22709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3962400"/>
            <a:ext cx="612314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Tập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tất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cả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phương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thức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mà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con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phải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hay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endParaRPr lang="en-US" sz="25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90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6" y="2133600"/>
            <a:ext cx="8154107" cy="21337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385"/>
            <a:ext cx="12192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Planning &amp; Control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0654" y="4270316"/>
            <a:ext cx="12192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Analysis &amp;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4264454"/>
            <a:ext cx="1828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Implemetation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&amp; Execution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4267385"/>
            <a:ext cx="12898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Evaluating &amp; Report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1186" y="4264454"/>
            <a:ext cx="12898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Closure</a:t>
            </a:r>
          </a:p>
        </p:txBody>
      </p:sp>
    </p:spTree>
    <p:extLst>
      <p:ext uri="{BB962C8B-B14F-4D97-AF65-F5344CB8AC3E}">
        <p14:creationId xmlns:p14="http://schemas.microsoft.com/office/powerpoint/2010/main" val="5099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01164" y="2895600"/>
            <a:ext cx="50116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Lập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kế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hoạch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Planning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6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lvl="1"/>
            <a:r>
              <a:rPr lang="en-US" dirty="0"/>
              <a:t> Phạm vi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lvl="1"/>
            <a:r>
              <a:rPr lang="en-US" dirty="0"/>
              <a:t> 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/>
              <a:t>7 </a:t>
            </a:r>
            <a:r>
              <a:rPr lang="en-US" sz="3000" dirty="0" err="1"/>
              <a:t>chân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mềm</a:t>
            </a: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000" dirty="0" err="1"/>
              <a:t>Quy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000" dirty="0"/>
              <a:t>Test planning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Test control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Test closure</a:t>
            </a: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quan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</a:p>
          <a:p>
            <a:r>
              <a:rPr lang="en-US" dirty="0"/>
              <a:t> Phương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7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 Planning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81804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60807" y="2895600"/>
            <a:ext cx="38924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Quản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lý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Control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11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hay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Testing control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019529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7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00694" y="2895600"/>
            <a:ext cx="40126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Kết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thúc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Closure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64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2667000"/>
            <a:ext cx="612314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thập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dữ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liệu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từ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tổng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nghiệm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trên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việc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hoàn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thiện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bộ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endParaRPr lang="en-US" sz="25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713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test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nhằm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/>
              <a:t> Lưu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/>
              <a:t> Lưu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1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7 </a:t>
            </a:r>
            <a:r>
              <a:rPr lang="en-US" sz="3000" dirty="0" err="1"/>
              <a:t>chân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mềm</a:t>
            </a:r>
            <a:endParaRPr lang="en-US" sz="3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/>
              <a:t>Quy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endParaRPr lang="en-US" sz="3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Test planning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Test control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Test closure</a:t>
            </a: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91201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38600" y="2895600"/>
            <a:ext cx="45368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chân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lý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trong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mềm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9110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70112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  <p:pic>
        <p:nvPicPr>
          <p:cNvPr id="14338" name="Picture 2" descr="Image result for defect managem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27167">
            <a:off x="1532249" y="1524699"/>
            <a:ext cx="2109380" cy="16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53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100%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32101"/>
            <a:ext cx="4232743" cy="28242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21438" y="4343400"/>
            <a:ext cx="2892552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Tất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cả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thiên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đều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màu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trắng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?</a:t>
            </a:r>
            <a:endParaRPr lang="en-US" sz="25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9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trung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7" y="2438954"/>
            <a:ext cx="2591025" cy="349026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70285"/>
            <a:ext cx="3337849" cy="28501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1848" y="5452162"/>
            <a:ext cx="28925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26</a:t>
            </a:r>
            <a:r>
              <a:rPr lang="en-US" sz="2500" b="1" baseline="300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trường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endParaRPr lang="en-US" sz="25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47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sớm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3927256" cy="39624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3" y="2362200"/>
            <a:ext cx="3895894" cy="30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trung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2465180"/>
            <a:ext cx="5983492" cy="324982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" y="1905000"/>
            <a:ext cx="3285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sâu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2390969"/>
            <a:ext cx="7101255" cy="331324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03" y="2362200"/>
            <a:ext cx="2423370" cy="1889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67400" y="5732984"/>
            <a:ext cx="28925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-706315" y="1913915"/>
            <a:ext cx="28925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r>
              <a:rPr lang="en-US" sz="25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mới</a:t>
            </a:r>
            <a:endParaRPr lang="en-US" sz="25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Arrow: Right 9"/>
          <p:cNvSpPr/>
          <p:nvPr/>
        </p:nvSpPr>
        <p:spPr>
          <a:xfrm>
            <a:off x="5867400" y="3307162"/>
            <a:ext cx="914400" cy="65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2803" y="4252124"/>
            <a:ext cx="1219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#1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2873" y="4252124"/>
            <a:ext cx="1219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#2</a:t>
            </a:r>
          </a:p>
        </p:txBody>
      </p:sp>
    </p:spTree>
    <p:extLst>
      <p:ext uri="{BB962C8B-B14F-4D97-AF65-F5344CB8AC3E}">
        <p14:creationId xmlns:p14="http://schemas.microsoft.com/office/powerpoint/2010/main" val="33213715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7059</TotalTime>
  <Words>980</Words>
  <Application>Microsoft Office PowerPoint</Application>
  <PresentationFormat>On-screen Show (4:3)</PresentationFormat>
  <Paragraphs>174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7 chân lý trong kiểm thử phần mềm</vt:lpstr>
      <vt:lpstr>#1 Kiểm thử sẽ tìm ra lỗi hiện diện</vt:lpstr>
      <vt:lpstr>#2 Không thể kiểm thử tất cả</vt:lpstr>
      <vt:lpstr>#3 Kiểm thử sớm</vt:lpstr>
      <vt:lpstr>#4 Sự tập trung của lỗi</vt:lpstr>
      <vt:lpstr>#5 Nghịch lý thuốc trừ sâu</vt:lpstr>
      <vt:lpstr>#6 Kiểm thử theo ngữ cảnh</vt:lpstr>
      <vt:lpstr>#7 Sự sai lầm về không có lỗi</vt:lpstr>
      <vt:lpstr>PowerPoint Presentation</vt:lpstr>
      <vt:lpstr>Quy trình là gì?</vt:lpstr>
      <vt:lpstr>Quy trình phát triển phần mềm</vt:lpstr>
      <vt:lpstr>Quy trình phát triển phần mềm</vt:lpstr>
      <vt:lpstr>Quy trình kiểm thử phần mềm</vt:lpstr>
      <vt:lpstr>Quy trình kiểm thử phần mềm</vt:lpstr>
      <vt:lpstr>PowerPoint Presentation</vt:lpstr>
      <vt:lpstr>Test Planning</vt:lpstr>
      <vt:lpstr>Mục tiêu của test planning</vt:lpstr>
      <vt:lpstr>6 bước thực hiện Test Planning</vt:lpstr>
      <vt:lpstr>PowerPoint Presentation</vt:lpstr>
      <vt:lpstr>Testing control</vt:lpstr>
      <vt:lpstr>5 bước thực hiện Testing control</vt:lpstr>
      <vt:lpstr>PowerPoint Presentation</vt:lpstr>
      <vt:lpstr>Test Closure</vt:lpstr>
      <vt:lpstr>Mục tiêu của test closure</vt:lpstr>
      <vt:lpstr>Các nhiệm vụ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1316</cp:revision>
  <dcterms:created xsi:type="dcterms:W3CDTF">2013-04-23T08:05:33Z</dcterms:created>
  <dcterms:modified xsi:type="dcterms:W3CDTF">2016-10-02T07:52:52Z</dcterms:modified>
</cp:coreProperties>
</file>