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620" r:id="rId3"/>
    <p:sldId id="623" r:id="rId4"/>
    <p:sldId id="599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7" r:id="rId13"/>
    <p:sldId id="638" r:id="rId14"/>
    <p:sldId id="639" r:id="rId15"/>
    <p:sldId id="640" r:id="rId16"/>
    <p:sldId id="641" r:id="rId17"/>
    <p:sldId id="643" r:id="rId18"/>
    <p:sldId id="646" r:id="rId19"/>
    <p:sldId id="645" r:id="rId20"/>
    <p:sldId id="647" r:id="rId21"/>
    <p:sldId id="648" r:id="rId22"/>
    <p:sldId id="649" r:id="rId23"/>
    <p:sldId id="650" r:id="rId24"/>
    <p:sldId id="652" r:id="rId25"/>
    <p:sldId id="651" r:id="rId26"/>
    <p:sldId id="655" r:id="rId27"/>
    <p:sldId id="653" r:id="rId28"/>
    <p:sldId id="654" r:id="rId29"/>
    <p:sldId id="622" r:id="rId30"/>
    <p:sldId id="6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ADA09-59E7-4132-99E1-7D1E419F0429}" type="doc">
      <dgm:prSet loTypeId="urn:microsoft.com/office/officeart/2005/8/layout/pyramid1" loCatId="pyramid" qsTypeId="urn:microsoft.com/office/officeart/2005/8/quickstyle/simple1" qsCatId="simple" csTypeId="urn:microsoft.com/office/officeart/2005/8/colors/accent6_3" csCatId="accent6" phldr="1"/>
      <dgm:spPr/>
    </dgm:pt>
    <dgm:pt modelId="{AE6D1AAA-1B7F-48EC-AA02-B3E9A8FC6744}">
      <dgm:prSet phldrT="[Text]"/>
      <dgm:spPr/>
      <dgm:t>
        <a:bodyPr/>
        <a:lstStyle/>
        <a:p>
          <a:r>
            <a:rPr lang="en-US" dirty="0"/>
            <a:t>User Acceptance Testing</a:t>
          </a:r>
        </a:p>
      </dgm:t>
    </dgm:pt>
    <dgm:pt modelId="{ED87E08D-1F22-423A-B2B0-D7E941612E0F}" type="parTrans" cxnId="{F28D0522-D749-4BA8-9DF7-162BD0BE5FEB}">
      <dgm:prSet/>
      <dgm:spPr/>
      <dgm:t>
        <a:bodyPr/>
        <a:lstStyle/>
        <a:p>
          <a:endParaRPr lang="en-US"/>
        </a:p>
      </dgm:t>
    </dgm:pt>
    <dgm:pt modelId="{C5465C16-7B0B-40B7-8B96-DA87BE4938F9}" type="sibTrans" cxnId="{F28D0522-D749-4BA8-9DF7-162BD0BE5FEB}">
      <dgm:prSet/>
      <dgm:spPr/>
      <dgm:t>
        <a:bodyPr/>
        <a:lstStyle/>
        <a:p>
          <a:endParaRPr lang="en-US"/>
        </a:p>
      </dgm:t>
    </dgm:pt>
    <dgm:pt modelId="{AF3DF2B1-336A-4A40-A859-95C24C22B027}">
      <dgm:prSet phldrT="[Text]"/>
      <dgm:spPr/>
      <dgm:t>
        <a:bodyPr/>
        <a:lstStyle/>
        <a:p>
          <a:r>
            <a:rPr lang="en-US" dirty="0"/>
            <a:t>System Testing</a:t>
          </a:r>
        </a:p>
      </dgm:t>
    </dgm:pt>
    <dgm:pt modelId="{7D77A860-BE63-487B-9D78-735F40812D7A}" type="parTrans" cxnId="{8BD55CE6-ACF9-483F-BD23-C2C1F146CC0B}">
      <dgm:prSet/>
      <dgm:spPr/>
      <dgm:t>
        <a:bodyPr/>
        <a:lstStyle/>
        <a:p>
          <a:endParaRPr lang="en-US"/>
        </a:p>
      </dgm:t>
    </dgm:pt>
    <dgm:pt modelId="{79A25294-48DB-4A65-8BBE-233455A0A643}" type="sibTrans" cxnId="{8BD55CE6-ACF9-483F-BD23-C2C1F146CC0B}">
      <dgm:prSet/>
      <dgm:spPr/>
      <dgm:t>
        <a:bodyPr/>
        <a:lstStyle/>
        <a:p>
          <a:endParaRPr lang="en-US"/>
        </a:p>
      </dgm:t>
    </dgm:pt>
    <dgm:pt modelId="{C0941161-495E-4561-997A-E4CD5ACD71AC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8055D84E-EE1C-442B-A8D2-3D195E0F40D2}" type="parTrans" cxnId="{34A0C6E3-856C-431B-896B-282D94720A81}">
      <dgm:prSet/>
      <dgm:spPr/>
      <dgm:t>
        <a:bodyPr/>
        <a:lstStyle/>
        <a:p>
          <a:endParaRPr lang="en-US"/>
        </a:p>
      </dgm:t>
    </dgm:pt>
    <dgm:pt modelId="{4087A96B-CA6F-4CDE-A035-A0E175191ED4}" type="sibTrans" cxnId="{34A0C6E3-856C-431B-896B-282D94720A81}">
      <dgm:prSet/>
      <dgm:spPr/>
      <dgm:t>
        <a:bodyPr/>
        <a:lstStyle/>
        <a:p>
          <a:endParaRPr lang="en-US"/>
        </a:p>
      </dgm:t>
    </dgm:pt>
    <dgm:pt modelId="{9CD30B15-3867-4F7D-8301-E38D5CF46205}">
      <dgm:prSet phldrT="[Text]"/>
      <dgm:spPr/>
      <dgm:t>
        <a:bodyPr/>
        <a:lstStyle/>
        <a:p>
          <a:r>
            <a:rPr lang="en-US" dirty="0"/>
            <a:t>Integration Testing</a:t>
          </a:r>
        </a:p>
      </dgm:t>
    </dgm:pt>
    <dgm:pt modelId="{9436923A-165F-49C9-A2DE-149583EDF574}" type="parTrans" cxnId="{F2AB1D5A-3FDB-48ED-8FAB-C3DDE498C804}">
      <dgm:prSet/>
      <dgm:spPr/>
      <dgm:t>
        <a:bodyPr/>
        <a:lstStyle/>
        <a:p>
          <a:endParaRPr lang="en-US"/>
        </a:p>
      </dgm:t>
    </dgm:pt>
    <dgm:pt modelId="{9D867042-2FAB-46E4-97FD-351D05AEA928}" type="sibTrans" cxnId="{F2AB1D5A-3FDB-48ED-8FAB-C3DDE498C804}">
      <dgm:prSet/>
      <dgm:spPr/>
      <dgm:t>
        <a:bodyPr/>
        <a:lstStyle/>
        <a:p>
          <a:endParaRPr lang="en-US"/>
        </a:p>
      </dgm:t>
    </dgm:pt>
    <dgm:pt modelId="{FA63F9CC-9E56-4465-9272-96530D97E25F}" type="pres">
      <dgm:prSet presAssocID="{A5EADA09-59E7-4132-99E1-7D1E419F0429}" presName="Name0" presStyleCnt="0">
        <dgm:presLayoutVars>
          <dgm:dir/>
          <dgm:animLvl val="lvl"/>
          <dgm:resizeHandles val="exact"/>
        </dgm:presLayoutVars>
      </dgm:prSet>
      <dgm:spPr/>
    </dgm:pt>
    <dgm:pt modelId="{0199EBAB-5EB2-40BB-8BD0-DA5EACD96A61}" type="pres">
      <dgm:prSet presAssocID="{AE6D1AAA-1B7F-48EC-AA02-B3E9A8FC6744}" presName="Name8" presStyleCnt="0"/>
      <dgm:spPr/>
    </dgm:pt>
    <dgm:pt modelId="{04A8DFC4-C9C9-4294-BCF2-668F5CD7ABF8}" type="pres">
      <dgm:prSet presAssocID="{AE6D1AAA-1B7F-48EC-AA02-B3E9A8FC6744}" presName="level" presStyleLbl="node1" presStyleIdx="0" presStyleCnt="4">
        <dgm:presLayoutVars>
          <dgm:chMax val="1"/>
          <dgm:bulletEnabled val="1"/>
        </dgm:presLayoutVars>
      </dgm:prSet>
      <dgm:spPr/>
    </dgm:pt>
    <dgm:pt modelId="{52652091-D0BF-44BC-B39D-E4E148B54565}" type="pres">
      <dgm:prSet presAssocID="{AE6D1AAA-1B7F-48EC-AA02-B3E9A8FC674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F53D31-AB6F-4DA8-BD96-83D10D9E3A0F}" type="pres">
      <dgm:prSet presAssocID="{AF3DF2B1-336A-4A40-A859-95C24C22B027}" presName="Name8" presStyleCnt="0"/>
      <dgm:spPr/>
    </dgm:pt>
    <dgm:pt modelId="{8CFADB1A-0E30-4343-87FA-64A1EA1DABC9}" type="pres">
      <dgm:prSet presAssocID="{AF3DF2B1-336A-4A40-A859-95C24C22B027}" presName="level" presStyleLbl="node1" presStyleIdx="1" presStyleCnt="4">
        <dgm:presLayoutVars>
          <dgm:chMax val="1"/>
          <dgm:bulletEnabled val="1"/>
        </dgm:presLayoutVars>
      </dgm:prSet>
      <dgm:spPr/>
    </dgm:pt>
    <dgm:pt modelId="{890DA6DF-3CA0-4546-B5A8-4046BD9B67EB}" type="pres">
      <dgm:prSet presAssocID="{AF3DF2B1-336A-4A40-A859-95C24C22B0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7F5AA67-3E68-49E7-91E3-B48C88859B77}" type="pres">
      <dgm:prSet presAssocID="{9CD30B15-3867-4F7D-8301-E38D5CF46205}" presName="Name8" presStyleCnt="0"/>
      <dgm:spPr/>
    </dgm:pt>
    <dgm:pt modelId="{0E97849B-AA89-47C8-BF11-D1EC15A647EC}" type="pres">
      <dgm:prSet presAssocID="{9CD30B15-3867-4F7D-8301-E38D5CF46205}" presName="level" presStyleLbl="node1" presStyleIdx="2" presStyleCnt="4">
        <dgm:presLayoutVars>
          <dgm:chMax val="1"/>
          <dgm:bulletEnabled val="1"/>
        </dgm:presLayoutVars>
      </dgm:prSet>
      <dgm:spPr/>
    </dgm:pt>
    <dgm:pt modelId="{2409CD80-4F49-4CDB-8C2E-CA477A05B57F}" type="pres">
      <dgm:prSet presAssocID="{9CD30B15-3867-4F7D-8301-E38D5CF462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504655A-580E-45E2-9936-B599142C3388}" type="pres">
      <dgm:prSet presAssocID="{C0941161-495E-4561-997A-E4CD5ACD71AC}" presName="Name8" presStyleCnt="0"/>
      <dgm:spPr/>
    </dgm:pt>
    <dgm:pt modelId="{31C06553-0C5E-47CE-886E-94895608F105}" type="pres">
      <dgm:prSet presAssocID="{C0941161-495E-4561-997A-E4CD5ACD71AC}" presName="level" presStyleLbl="node1" presStyleIdx="3" presStyleCnt="4">
        <dgm:presLayoutVars>
          <dgm:chMax val="1"/>
          <dgm:bulletEnabled val="1"/>
        </dgm:presLayoutVars>
      </dgm:prSet>
      <dgm:spPr/>
    </dgm:pt>
    <dgm:pt modelId="{FE0D4CF3-768D-49E0-8515-67243E294FB1}" type="pres">
      <dgm:prSet presAssocID="{C0941161-495E-4561-997A-E4CD5ACD71AC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D55CE6-ACF9-483F-BD23-C2C1F146CC0B}" srcId="{A5EADA09-59E7-4132-99E1-7D1E419F0429}" destId="{AF3DF2B1-336A-4A40-A859-95C24C22B027}" srcOrd="1" destOrd="0" parTransId="{7D77A860-BE63-487B-9D78-735F40812D7A}" sibTransId="{79A25294-48DB-4A65-8BBE-233455A0A643}"/>
    <dgm:cxn modelId="{4CC719D7-0DB2-4784-AAC1-9F387B744FA7}" type="presOf" srcId="{AE6D1AAA-1B7F-48EC-AA02-B3E9A8FC6744}" destId="{04A8DFC4-C9C9-4294-BCF2-668F5CD7ABF8}" srcOrd="0" destOrd="0" presId="urn:microsoft.com/office/officeart/2005/8/layout/pyramid1"/>
    <dgm:cxn modelId="{0F01480B-A6CB-47A7-856F-066D0F133CB0}" type="presOf" srcId="{C0941161-495E-4561-997A-E4CD5ACD71AC}" destId="{FE0D4CF3-768D-49E0-8515-67243E294FB1}" srcOrd="1" destOrd="0" presId="urn:microsoft.com/office/officeart/2005/8/layout/pyramid1"/>
    <dgm:cxn modelId="{34A0C6E3-856C-431B-896B-282D94720A81}" srcId="{A5EADA09-59E7-4132-99E1-7D1E419F0429}" destId="{C0941161-495E-4561-997A-E4CD5ACD71AC}" srcOrd="3" destOrd="0" parTransId="{8055D84E-EE1C-442B-A8D2-3D195E0F40D2}" sibTransId="{4087A96B-CA6F-4CDE-A035-A0E175191ED4}"/>
    <dgm:cxn modelId="{6A7CF2F6-10BA-46EE-A36C-7C426E782492}" type="presOf" srcId="{AE6D1AAA-1B7F-48EC-AA02-B3E9A8FC6744}" destId="{52652091-D0BF-44BC-B39D-E4E148B54565}" srcOrd="1" destOrd="0" presId="urn:microsoft.com/office/officeart/2005/8/layout/pyramid1"/>
    <dgm:cxn modelId="{2FEC09F0-F881-4C2F-9F7C-609303D50208}" type="presOf" srcId="{AF3DF2B1-336A-4A40-A859-95C24C22B027}" destId="{8CFADB1A-0E30-4343-87FA-64A1EA1DABC9}" srcOrd="0" destOrd="0" presId="urn:microsoft.com/office/officeart/2005/8/layout/pyramid1"/>
    <dgm:cxn modelId="{8E64BD0F-AA91-47E8-A891-7648038380A0}" type="presOf" srcId="{9CD30B15-3867-4F7D-8301-E38D5CF46205}" destId="{0E97849B-AA89-47C8-BF11-D1EC15A647EC}" srcOrd="0" destOrd="0" presId="urn:microsoft.com/office/officeart/2005/8/layout/pyramid1"/>
    <dgm:cxn modelId="{F2AB1D5A-3FDB-48ED-8FAB-C3DDE498C804}" srcId="{A5EADA09-59E7-4132-99E1-7D1E419F0429}" destId="{9CD30B15-3867-4F7D-8301-E38D5CF46205}" srcOrd="2" destOrd="0" parTransId="{9436923A-165F-49C9-A2DE-149583EDF574}" sibTransId="{9D867042-2FAB-46E4-97FD-351D05AEA928}"/>
    <dgm:cxn modelId="{FD16B4AE-7339-40FC-A150-AFF4AC3F4657}" type="presOf" srcId="{AF3DF2B1-336A-4A40-A859-95C24C22B027}" destId="{890DA6DF-3CA0-4546-B5A8-4046BD9B67EB}" srcOrd="1" destOrd="0" presId="urn:microsoft.com/office/officeart/2005/8/layout/pyramid1"/>
    <dgm:cxn modelId="{F28D0522-D749-4BA8-9DF7-162BD0BE5FEB}" srcId="{A5EADA09-59E7-4132-99E1-7D1E419F0429}" destId="{AE6D1AAA-1B7F-48EC-AA02-B3E9A8FC6744}" srcOrd="0" destOrd="0" parTransId="{ED87E08D-1F22-423A-B2B0-D7E941612E0F}" sibTransId="{C5465C16-7B0B-40B7-8B96-DA87BE4938F9}"/>
    <dgm:cxn modelId="{F624D989-92A9-4963-BDA5-BCF97AD2B415}" type="presOf" srcId="{9CD30B15-3867-4F7D-8301-E38D5CF46205}" destId="{2409CD80-4F49-4CDB-8C2E-CA477A05B57F}" srcOrd="1" destOrd="0" presId="urn:microsoft.com/office/officeart/2005/8/layout/pyramid1"/>
    <dgm:cxn modelId="{CC392A69-D664-46D0-A64F-15E2E3234E2D}" type="presOf" srcId="{A5EADA09-59E7-4132-99E1-7D1E419F0429}" destId="{FA63F9CC-9E56-4465-9272-96530D97E25F}" srcOrd="0" destOrd="0" presId="urn:microsoft.com/office/officeart/2005/8/layout/pyramid1"/>
    <dgm:cxn modelId="{D7F83565-7CD0-4C94-965F-C8FC4C4E38CF}" type="presOf" srcId="{C0941161-495E-4561-997A-E4CD5ACD71AC}" destId="{31C06553-0C5E-47CE-886E-94895608F105}" srcOrd="0" destOrd="0" presId="urn:microsoft.com/office/officeart/2005/8/layout/pyramid1"/>
    <dgm:cxn modelId="{982153DE-34D7-4D5C-B535-48FCA9E380DB}" type="presParOf" srcId="{FA63F9CC-9E56-4465-9272-96530D97E25F}" destId="{0199EBAB-5EB2-40BB-8BD0-DA5EACD96A61}" srcOrd="0" destOrd="0" presId="urn:microsoft.com/office/officeart/2005/8/layout/pyramid1"/>
    <dgm:cxn modelId="{6996C391-7050-4207-A629-78E3C58210AB}" type="presParOf" srcId="{0199EBAB-5EB2-40BB-8BD0-DA5EACD96A61}" destId="{04A8DFC4-C9C9-4294-BCF2-668F5CD7ABF8}" srcOrd="0" destOrd="0" presId="urn:microsoft.com/office/officeart/2005/8/layout/pyramid1"/>
    <dgm:cxn modelId="{B24E4BAD-6939-48EA-8F60-25F125A3FEB1}" type="presParOf" srcId="{0199EBAB-5EB2-40BB-8BD0-DA5EACD96A61}" destId="{52652091-D0BF-44BC-B39D-E4E148B54565}" srcOrd="1" destOrd="0" presId="urn:microsoft.com/office/officeart/2005/8/layout/pyramid1"/>
    <dgm:cxn modelId="{0D5BB38E-B958-46F3-B1BF-9EC3B0157C2B}" type="presParOf" srcId="{FA63F9CC-9E56-4465-9272-96530D97E25F}" destId="{B8F53D31-AB6F-4DA8-BD96-83D10D9E3A0F}" srcOrd="1" destOrd="0" presId="urn:microsoft.com/office/officeart/2005/8/layout/pyramid1"/>
    <dgm:cxn modelId="{5B764D4B-463F-488D-92C2-5BAFBA12A892}" type="presParOf" srcId="{B8F53D31-AB6F-4DA8-BD96-83D10D9E3A0F}" destId="{8CFADB1A-0E30-4343-87FA-64A1EA1DABC9}" srcOrd="0" destOrd="0" presId="urn:microsoft.com/office/officeart/2005/8/layout/pyramid1"/>
    <dgm:cxn modelId="{77A225F4-43E0-46E2-A210-34BCCE699C75}" type="presParOf" srcId="{B8F53D31-AB6F-4DA8-BD96-83D10D9E3A0F}" destId="{890DA6DF-3CA0-4546-B5A8-4046BD9B67EB}" srcOrd="1" destOrd="0" presId="urn:microsoft.com/office/officeart/2005/8/layout/pyramid1"/>
    <dgm:cxn modelId="{57A3D526-2835-4092-B986-DD9FA2FD2485}" type="presParOf" srcId="{FA63F9CC-9E56-4465-9272-96530D97E25F}" destId="{07F5AA67-3E68-49E7-91E3-B48C88859B77}" srcOrd="2" destOrd="0" presId="urn:microsoft.com/office/officeart/2005/8/layout/pyramid1"/>
    <dgm:cxn modelId="{93A44D5C-3AB1-414E-A4FB-D31BA69168C2}" type="presParOf" srcId="{07F5AA67-3E68-49E7-91E3-B48C88859B77}" destId="{0E97849B-AA89-47C8-BF11-D1EC15A647EC}" srcOrd="0" destOrd="0" presId="urn:microsoft.com/office/officeart/2005/8/layout/pyramid1"/>
    <dgm:cxn modelId="{2C87869B-F6AE-44E2-8893-F5D37E284C7C}" type="presParOf" srcId="{07F5AA67-3E68-49E7-91E3-B48C88859B77}" destId="{2409CD80-4F49-4CDB-8C2E-CA477A05B57F}" srcOrd="1" destOrd="0" presId="urn:microsoft.com/office/officeart/2005/8/layout/pyramid1"/>
    <dgm:cxn modelId="{EF77F7DC-1651-499A-9382-17470F3BC939}" type="presParOf" srcId="{FA63F9CC-9E56-4465-9272-96530D97E25F}" destId="{5504655A-580E-45E2-9936-B599142C3388}" srcOrd="3" destOrd="0" presId="urn:microsoft.com/office/officeart/2005/8/layout/pyramid1"/>
    <dgm:cxn modelId="{DE66C4BA-13F0-4024-A8AC-441448459737}" type="presParOf" srcId="{5504655A-580E-45E2-9936-B599142C3388}" destId="{31C06553-0C5E-47CE-886E-94895608F105}" srcOrd="0" destOrd="0" presId="urn:microsoft.com/office/officeart/2005/8/layout/pyramid1"/>
    <dgm:cxn modelId="{A562FE70-4001-4FB5-8B63-A4BF91D64DEE}" type="presParOf" srcId="{5504655A-580E-45E2-9936-B599142C3388}" destId="{FE0D4CF3-768D-49E0-8515-67243E294FB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90B9D-0ED7-4643-BC7B-17460B79DAB5}" type="doc">
      <dgm:prSet loTypeId="urn:microsoft.com/office/officeart/2005/8/layout/pyramid2" loCatId="list" qsTypeId="urn:microsoft.com/office/officeart/2005/8/quickstyle/simple1" qsCatId="simple" csTypeId="urn:microsoft.com/office/officeart/2005/8/colors/accent6_2" csCatId="accent6" phldr="1"/>
      <dgm:spPr/>
    </dgm:pt>
    <dgm:pt modelId="{638E1CF6-A97B-467D-9746-C334D2723D6A}">
      <dgm:prSet phldrT="[Text]"/>
      <dgm:spPr/>
      <dgm:t>
        <a:bodyPr/>
        <a:lstStyle/>
        <a:p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hoàn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endParaRPr lang="en-US" dirty="0"/>
        </a:p>
      </dgm:t>
    </dgm:pt>
    <dgm:pt modelId="{B1A849EC-62EE-495E-A719-6EDCF3EFB6FA}" type="parTrans" cxnId="{4704AD63-669D-4B7F-8A78-97C25DC88126}">
      <dgm:prSet/>
      <dgm:spPr/>
      <dgm:t>
        <a:bodyPr/>
        <a:lstStyle/>
        <a:p>
          <a:endParaRPr lang="en-US"/>
        </a:p>
      </dgm:t>
    </dgm:pt>
    <dgm:pt modelId="{E388A8BB-54E0-4884-9194-BEE38D612DD3}" type="sibTrans" cxnId="{4704AD63-669D-4B7F-8A78-97C25DC88126}">
      <dgm:prSet/>
      <dgm:spPr/>
      <dgm:t>
        <a:bodyPr/>
        <a:lstStyle/>
        <a:p>
          <a:endParaRPr lang="en-US"/>
        </a:p>
      </dgm:t>
    </dgm:pt>
    <dgm:pt modelId="{0203D19A-F258-4C9B-AAB0-50370B1A2413}">
      <dgm:prSet phldrT="[Text]"/>
      <dgm:spPr/>
      <dgm:t>
        <a:bodyPr/>
        <a:lstStyle/>
        <a:p>
          <a:r>
            <a:rPr lang="en-US" dirty="0"/>
            <a:t>Unit Testing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</a:p>
      </dgm:t>
    </dgm:pt>
    <dgm:pt modelId="{8361A802-AA2D-43EF-AD1F-CAB76130D44C}" type="parTrans" cxnId="{C95A5D05-AE08-48FA-9257-EBA8201F9ED8}">
      <dgm:prSet/>
      <dgm:spPr/>
      <dgm:t>
        <a:bodyPr/>
        <a:lstStyle/>
        <a:p>
          <a:endParaRPr lang="en-US"/>
        </a:p>
      </dgm:t>
    </dgm:pt>
    <dgm:pt modelId="{3DB979ED-8F29-447B-9BF6-8B481FAD2AC0}" type="sibTrans" cxnId="{C95A5D05-AE08-48FA-9257-EBA8201F9ED8}">
      <dgm:prSet/>
      <dgm:spPr/>
      <dgm:t>
        <a:bodyPr/>
        <a:lstStyle/>
        <a:p>
          <a:endParaRPr lang="en-US"/>
        </a:p>
      </dgm:t>
    </dgm:pt>
    <dgm:pt modelId="{088BF9D1-7F70-46CE-A47E-4D5FE55D0B65}">
      <dgm:prSet phldrT="[Text]"/>
      <dgm:spPr/>
      <dgm:t>
        <a:bodyPr/>
        <a:lstStyle/>
        <a:p>
          <a:r>
            <a:rPr lang="en-US" dirty="0"/>
            <a:t>Integration Testing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endParaRPr lang="en-US" dirty="0"/>
        </a:p>
      </dgm:t>
    </dgm:pt>
    <dgm:pt modelId="{CEBA1AE9-BDAA-4AE3-9896-F1BF828B6E5E}" type="parTrans" cxnId="{8384DF0E-8AB7-4DE4-86D5-861FA25AC1F6}">
      <dgm:prSet/>
      <dgm:spPr/>
      <dgm:t>
        <a:bodyPr/>
        <a:lstStyle/>
        <a:p>
          <a:endParaRPr lang="en-US"/>
        </a:p>
      </dgm:t>
    </dgm:pt>
    <dgm:pt modelId="{3132B2F8-15C0-44FF-8958-7187ED6D9558}" type="sibTrans" cxnId="{8384DF0E-8AB7-4DE4-86D5-861FA25AC1F6}">
      <dgm:prSet/>
      <dgm:spPr/>
      <dgm:t>
        <a:bodyPr/>
        <a:lstStyle/>
        <a:p>
          <a:endParaRPr lang="en-US"/>
        </a:p>
      </dgm:t>
    </dgm:pt>
    <dgm:pt modelId="{F63D58CF-6CFF-44FF-9606-2B2872A6E41E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tả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hoàn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,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thay</a:t>
          </a:r>
          <a:r>
            <a:rPr lang="en-US" dirty="0"/>
            <a:t> </a:t>
          </a:r>
          <a:r>
            <a:rPr lang="en-US" dirty="0" err="1"/>
            <a:t>đổi</a:t>
          </a:r>
          <a:endParaRPr lang="en-US" dirty="0"/>
        </a:p>
      </dgm:t>
    </dgm:pt>
    <dgm:pt modelId="{A25C6A5C-5229-400B-B494-61BE7CF5ECC6}" type="parTrans" cxnId="{5A855E81-B189-49B5-B46F-A597F84380A4}">
      <dgm:prSet/>
      <dgm:spPr/>
      <dgm:t>
        <a:bodyPr/>
        <a:lstStyle/>
        <a:p>
          <a:endParaRPr lang="en-US"/>
        </a:p>
      </dgm:t>
    </dgm:pt>
    <dgm:pt modelId="{91D31FFC-978A-4167-B564-FB304BEF08BA}" type="sibTrans" cxnId="{5A855E81-B189-49B5-B46F-A597F84380A4}">
      <dgm:prSet/>
      <dgm:spPr/>
      <dgm:t>
        <a:bodyPr/>
        <a:lstStyle/>
        <a:p>
          <a:endParaRPr lang="en-US"/>
        </a:p>
      </dgm:t>
    </dgm:pt>
    <dgm:pt modelId="{14736AD3-7BD9-42DB-819C-C618453E4AC1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r>
            <a:rPr lang="en-US" dirty="0"/>
            <a:t>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thử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hoàn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nhu</a:t>
          </a:r>
          <a:r>
            <a:rPr lang="en-US" dirty="0"/>
            <a:t> test cases, test data </a:t>
          </a:r>
          <a:r>
            <a:rPr lang="en-US" dirty="0" err="1"/>
            <a:t>va</a:t>
          </a:r>
          <a:r>
            <a:rPr lang="en-US" dirty="0"/>
            <a:t> test schedule</a:t>
          </a:r>
        </a:p>
      </dgm:t>
    </dgm:pt>
    <dgm:pt modelId="{FDD87BB7-9F7C-4174-9528-9A028C8BB91A}" type="parTrans" cxnId="{549BB8EF-C3BB-4584-B246-D5E0F8C064B1}">
      <dgm:prSet/>
      <dgm:spPr/>
      <dgm:t>
        <a:bodyPr/>
        <a:lstStyle/>
        <a:p>
          <a:endParaRPr lang="en-US"/>
        </a:p>
      </dgm:t>
    </dgm:pt>
    <dgm:pt modelId="{923A5370-4165-4BE5-BC24-79C72300A30C}" type="sibTrans" cxnId="{549BB8EF-C3BB-4584-B246-D5E0F8C064B1}">
      <dgm:prSet/>
      <dgm:spPr/>
      <dgm:t>
        <a:bodyPr/>
        <a:lstStyle/>
        <a:p>
          <a:endParaRPr lang="en-US"/>
        </a:p>
      </dgm:t>
    </dgm:pt>
    <dgm:pt modelId="{F95A3189-5189-4A19-AB22-A8E776DADD5D}" type="pres">
      <dgm:prSet presAssocID="{46F90B9D-0ED7-4643-BC7B-17460B79DAB5}" presName="compositeShape" presStyleCnt="0">
        <dgm:presLayoutVars>
          <dgm:dir/>
          <dgm:resizeHandles/>
        </dgm:presLayoutVars>
      </dgm:prSet>
      <dgm:spPr/>
    </dgm:pt>
    <dgm:pt modelId="{3ED0209B-2C83-4AB2-9EE8-33ADF42C5D9B}" type="pres">
      <dgm:prSet presAssocID="{46F90B9D-0ED7-4643-BC7B-17460B79DAB5}" presName="pyramid" presStyleLbl="node1" presStyleIdx="0" presStyleCnt="1"/>
      <dgm:spPr/>
    </dgm:pt>
    <dgm:pt modelId="{989C6D0E-8F70-4290-B287-9BB75CCC16D6}" type="pres">
      <dgm:prSet presAssocID="{46F90B9D-0ED7-4643-BC7B-17460B79DAB5}" presName="theList" presStyleCnt="0"/>
      <dgm:spPr/>
    </dgm:pt>
    <dgm:pt modelId="{B253CDFA-3AE9-4CCB-B3BF-ABB3BE0B9492}" type="pres">
      <dgm:prSet presAssocID="{638E1CF6-A97B-467D-9746-C334D2723D6A}" presName="aNode" presStyleLbl="fgAcc1" presStyleIdx="0" presStyleCnt="5" custScaleX="128205" custLinFactNeighborX="13740">
        <dgm:presLayoutVars>
          <dgm:bulletEnabled val="1"/>
        </dgm:presLayoutVars>
      </dgm:prSet>
      <dgm:spPr/>
    </dgm:pt>
    <dgm:pt modelId="{23BDDDF4-845E-4E33-BC4B-04DD26A56EA5}" type="pres">
      <dgm:prSet presAssocID="{638E1CF6-A97B-467D-9746-C334D2723D6A}" presName="aSpace" presStyleCnt="0"/>
      <dgm:spPr/>
    </dgm:pt>
    <dgm:pt modelId="{92D9078C-49F6-4F50-92F3-24BD076EF943}" type="pres">
      <dgm:prSet presAssocID="{0203D19A-F258-4C9B-AAB0-50370B1A2413}" presName="aNode" presStyleLbl="fgAcc1" presStyleIdx="1" presStyleCnt="5" custScaleX="128205" custLinFactNeighborX="13740">
        <dgm:presLayoutVars>
          <dgm:bulletEnabled val="1"/>
        </dgm:presLayoutVars>
      </dgm:prSet>
      <dgm:spPr/>
    </dgm:pt>
    <dgm:pt modelId="{979F8506-B090-43C6-A405-A82FCCEFFBE6}" type="pres">
      <dgm:prSet presAssocID="{0203D19A-F258-4C9B-AAB0-50370B1A2413}" presName="aSpace" presStyleCnt="0"/>
      <dgm:spPr/>
    </dgm:pt>
    <dgm:pt modelId="{2C374572-0537-42C5-911A-6FE2CFD11468}" type="pres">
      <dgm:prSet presAssocID="{088BF9D1-7F70-46CE-A47E-4D5FE55D0B65}" presName="aNode" presStyleLbl="fgAcc1" presStyleIdx="2" presStyleCnt="5" custScaleX="128205" custLinFactNeighborX="13740">
        <dgm:presLayoutVars>
          <dgm:bulletEnabled val="1"/>
        </dgm:presLayoutVars>
      </dgm:prSet>
      <dgm:spPr/>
    </dgm:pt>
    <dgm:pt modelId="{D04B0F93-C298-4354-9DC5-028514FE18CD}" type="pres">
      <dgm:prSet presAssocID="{088BF9D1-7F70-46CE-A47E-4D5FE55D0B65}" presName="aSpace" presStyleCnt="0"/>
      <dgm:spPr/>
    </dgm:pt>
    <dgm:pt modelId="{C2E55CC9-85C2-4E25-B3C6-C5FA8FB3A83B}" type="pres">
      <dgm:prSet presAssocID="{F63D58CF-6CFF-44FF-9606-2B2872A6E41E}" presName="aNode" presStyleLbl="fgAcc1" presStyleIdx="3" presStyleCnt="5" custScaleX="128205" custLinFactNeighborX="13740">
        <dgm:presLayoutVars>
          <dgm:bulletEnabled val="1"/>
        </dgm:presLayoutVars>
      </dgm:prSet>
      <dgm:spPr/>
    </dgm:pt>
    <dgm:pt modelId="{8FD89150-49B5-479C-B22E-010F8DA77CCD}" type="pres">
      <dgm:prSet presAssocID="{F63D58CF-6CFF-44FF-9606-2B2872A6E41E}" presName="aSpace" presStyleCnt="0"/>
      <dgm:spPr/>
    </dgm:pt>
    <dgm:pt modelId="{C948EB85-906E-4ECF-8F37-6C30E3EC36E7}" type="pres">
      <dgm:prSet presAssocID="{14736AD3-7BD9-42DB-819C-C618453E4AC1}" presName="aNode" presStyleLbl="fgAcc1" presStyleIdx="4" presStyleCnt="5" custScaleX="128205" custLinFactNeighborX="13740">
        <dgm:presLayoutVars>
          <dgm:bulletEnabled val="1"/>
        </dgm:presLayoutVars>
      </dgm:prSet>
      <dgm:spPr/>
    </dgm:pt>
    <dgm:pt modelId="{2AF5DF01-A159-451A-A7A1-BCE3EA0959A8}" type="pres">
      <dgm:prSet presAssocID="{14736AD3-7BD9-42DB-819C-C618453E4AC1}" presName="aSpace" presStyleCnt="0"/>
      <dgm:spPr/>
    </dgm:pt>
  </dgm:ptLst>
  <dgm:cxnLst>
    <dgm:cxn modelId="{CBD54487-5AF6-4A44-89D0-081D3B8A3A34}" type="presOf" srcId="{638E1CF6-A97B-467D-9746-C334D2723D6A}" destId="{B253CDFA-3AE9-4CCB-B3BF-ABB3BE0B9492}" srcOrd="0" destOrd="0" presId="urn:microsoft.com/office/officeart/2005/8/layout/pyramid2"/>
    <dgm:cxn modelId="{CD358640-6686-4DD5-BF48-08A87DADBB42}" type="presOf" srcId="{0203D19A-F258-4C9B-AAB0-50370B1A2413}" destId="{92D9078C-49F6-4F50-92F3-24BD076EF943}" srcOrd="0" destOrd="0" presId="urn:microsoft.com/office/officeart/2005/8/layout/pyramid2"/>
    <dgm:cxn modelId="{5A855E81-B189-49B5-B46F-A597F84380A4}" srcId="{46F90B9D-0ED7-4643-BC7B-17460B79DAB5}" destId="{F63D58CF-6CFF-44FF-9606-2B2872A6E41E}" srcOrd="3" destOrd="0" parTransId="{A25C6A5C-5229-400B-B494-61BE7CF5ECC6}" sibTransId="{91D31FFC-978A-4167-B564-FB304BEF08BA}"/>
    <dgm:cxn modelId="{DF19A93B-72BD-4FFF-81A0-0B49248FD5EA}" type="presOf" srcId="{46F90B9D-0ED7-4643-BC7B-17460B79DAB5}" destId="{F95A3189-5189-4A19-AB22-A8E776DADD5D}" srcOrd="0" destOrd="0" presId="urn:microsoft.com/office/officeart/2005/8/layout/pyramid2"/>
    <dgm:cxn modelId="{8CF9C6EB-252B-4B72-80B8-3281D7AC5202}" type="presOf" srcId="{14736AD3-7BD9-42DB-819C-C618453E4AC1}" destId="{C948EB85-906E-4ECF-8F37-6C30E3EC36E7}" srcOrd="0" destOrd="0" presId="urn:microsoft.com/office/officeart/2005/8/layout/pyramid2"/>
    <dgm:cxn modelId="{F6CA21FE-8C02-44F5-946D-C2151DF1D99D}" type="presOf" srcId="{088BF9D1-7F70-46CE-A47E-4D5FE55D0B65}" destId="{2C374572-0537-42C5-911A-6FE2CFD11468}" srcOrd="0" destOrd="0" presId="urn:microsoft.com/office/officeart/2005/8/layout/pyramid2"/>
    <dgm:cxn modelId="{4704AD63-669D-4B7F-8A78-97C25DC88126}" srcId="{46F90B9D-0ED7-4643-BC7B-17460B79DAB5}" destId="{638E1CF6-A97B-467D-9746-C334D2723D6A}" srcOrd="0" destOrd="0" parTransId="{B1A849EC-62EE-495E-A719-6EDCF3EFB6FA}" sibTransId="{E388A8BB-54E0-4884-9194-BEE38D612DD3}"/>
    <dgm:cxn modelId="{471039CE-4557-4257-A4E7-772A6B93C5E9}" type="presOf" srcId="{F63D58CF-6CFF-44FF-9606-2B2872A6E41E}" destId="{C2E55CC9-85C2-4E25-B3C6-C5FA8FB3A83B}" srcOrd="0" destOrd="0" presId="urn:microsoft.com/office/officeart/2005/8/layout/pyramid2"/>
    <dgm:cxn modelId="{C95A5D05-AE08-48FA-9257-EBA8201F9ED8}" srcId="{46F90B9D-0ED7-4643-BC7B-17460B79DAB5}" destId="{0203D19A-F258-4C9B-AAB0-50370B1A2413}" srcOrd="1" destOrd="0" parTransId="{8361A802-AA2D-43EF-AD1F-CAB76130D44C}" sibTransId="{3DB979ED-8F29-447B-9BF6-8B481FAD2AC0}"/>
    <dgm:cxn modelId="{549BB8EF-C3BB-4584-B246-D5E0F8C064B1}" srcId="{46F90B9D-0ED7-4643-BC7B-17460B79DAB5}" destId="{14736AD3-7BD9-42DB-819C-C618453E4AC1}" srcOrd="4" destOrd="0" parTransId="{FDD87BB7-9F7C-4174-9528-9A028C8BB91A}" sibTransId="{923A5370-4165-4BE5-BC24-79C72300A30C}"/>
    <dgm:cxn modelId="{8384DF0E-8AB7-4DE4-86D5-861FA25AC1F6}" srcId="{46F90B9D-0ED7-4643-BC7B-17460B79DAB5}" destId="{088BF9D1-7F70-46CE-A47E-4D5FE55D0B65}" srcOrd="2" destOrd="0" parTransId="{CEBA1AE9-BDAA-4AE3-9896-F1BF828B6E5E}" sibTransId="{3132B2F8-15C0-44FF-8958-7187ED6D9558}"/>
    <dgm:cxn modelId="{36EDF373-2279-4E48-9525-556BF00F685D}" type="presParOf" srcId="{F95A3189-5189-4A19-AB22-A8E776DADD5D}" destId="{3ED0209B-2C83-4AB2-9EE8-33ADF42C5D9B}" srcOrd="0" destOrd="0" presId="urn:microsoft.com/office/officeart/2005/8/layout/pyramid2"/>
    <dgm:cxn modelId="{1471F4CA-940D-43EA-9C0F-EABD2738E696}" type="presParOf" srcId="{F95A3189-5189-4A19-AB22-A8E776DADD5D}" destId="{989C6D0E-8F70-4290-B287-9BB75CCC16D6}" srcOrd="1" destOrd="0" presId="urn:microsoft.com/office/officeart/2005/8/layout/pyramid2"/>
    <dgm:cxn modelId="{DD24888B-173C-4CD2-8EB8-AD8AA9D1AD1D}" type="presParOf" srcId="{989C6D0E-8F70-4290-B287-9BB75CCC16D6}" destId="{B253CDFA-3AE9-4CCB-B3BF-ABB3BE0B9492}" srcOrd="0" destOrd="0" presId="urn:microsoft.com/office/officeart/2005/8/layout/pyramid2"/>
    <dgm:cxn modelId="{4E920E2B-F842-41EF-9714-31B9EEE22B6E}" type="presParOf" srcId="{989C6D0E-8F70-4290-B287-9BB75CCC16D6}" destId="{23BDDDF4-845E-4E33-BC4B-04DD26A56EA5}" srcOrd="1" destOrd="0" presId="urn:microsoft.com/office/officeart/2005/8/layout/pyramid2"/>
    <dgm:cxn modelId="{48397BAB-8BEF-4AA7-B54E-84988D062FAA}" type="presParOf" srcId="{989C6D0E-8F70-4290-B287-9BB75CCC16D6}" destId="{92D9078C-49F6-4F50-92F3-24BD076EF943}" srcOrd="2" destOrd="0" presId="urn:microsoft.com/office/officeart/2005/8/layout/pyramid2"/>
    <dgm:cxn modelId="{733FEFE8-234E-43BC-AF04-3C1A2A95B652}" type="presParOf" srcId="{989C6D0E-8F70-4290-B287-9BB75CCC16D6}" destId="{979F8506-B090-43C6-A405-A82FCCEFFBE6}" srcOrd="3" destOrd="0" presId="urn:microsoft.com/office/officeart/2005/8/layout/pyramid2"/>
    <dgm:cxn modelId="{5C3477BA-CF1C-4712-85F2-2586BE5AF4D6}" type="presParOf" srcId="{989C6D0E-8F70-4290-B287-9BB75CCC16D6}" destId="{2C374572-0537-42C5-911A-6FE2CFD11468}" srcOrd="4" destOrd="0" presId="urn:microsoft.com/office/officeart/2005/8/layout/pyramid2"/>
    <dgm:cxn modelId="{2676B424-7147-4C11-A3DE-4D5FBBE4FF00}" type="presParOf" srcId="{989C6D0E-8F70-4290-B287-9BB75CCC16D6}" destId="{D04B0F93-C298-4354-9DC5-028514FE18CD}" srcOrd="5" destOrd="0" presId="urn:microsoft.com/office/officeart/2005/8/layout/pyramid2"/>
    <dgm:cxn modelId="{EFFE63CB-5F33-47B8-9A24-5DF4543176A3}" type="presParOf" srcId="{989C6D0E-8F70-4290-B287-9BB75CCC16D6}" destId="{C2E55CC9-85C2-4E25-B3C6-C5FA8FB3A83B}" srcOrd="6" destOrd="0" presId="urn:microsoft.com/office/officeart/2005/8/layout/pyramid2"/>
    <dgm:cxn modelId="{78949E26-1977-49FB-9131-B927985CDB37}" type="presParOf" srcId="{989C6D0E-8F70-4290-B287-9BB75CCC16D6}" destId="{8FD89150-49B5-479C-B22E-010F8DA77CCD}" srcOrd="7" destOrd="0" presId="urn:microsoft.com/office/officeart/2005/8/layout/pyramid2"/>
    <dgm:cxn modelId="{82EC45AF-F17E-4DCB-8F91-1F2162F3B7ED}" type="presParOf" srcId="{989C6D0E-8F70-4290-B287-9BB75CCC16D6}" destId="{C948EB85-906E-4ECF-8F37-6C30E3EC36E7}" srcOrd="8" destOrd="0" presId="urn:microsoft.com/office/officeart/2005/8/layout/pyramid2"/>
    <dgm:cxn modelId="{37E06DD0-F79C-4084-81CD-E61E7D6299F7}" type="presParOf" srcId="{989C6D0E-8F70-4290-B287-9BB75CCC16D6}" destId="{2AF5DF01-A159-451A-A7A1-BCE3EA0959A8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8DFC4-C9C9-4294-BCF2-668F5CD7ABF8}">
      <dsp:nvSpPr>
        <dsp:cNvPr id="0" name=""/>
        <dsp:cNvSpPr/>
      </dsp:nvSpPr>
      <dsp:spPr>
        <a:xfrm>
          <a:off x="3086099" y="0"/>
          <a:ext cx="2057400" cy="1314450"/>
        </a:xfrm>
        <a:prstGeom prst="trapezoid">
          <a:avLst>
            <a:gd name="adj" fmla="val 78261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Acceptance Testing</a:t>
          </a:r>
        </a:p>
      </dsp:txBody>
      <dsp:txXfrm>
        <a:off x="3086099" y="0"/>
        <a:ext cx="2057400" cy="1314450"/>
      </dsp:txXfrm>
    </dsp:sp>
    <dsp:sp modelId="{8CFADB1A-0E30-4343-87FA-64A1EA1DABC9}">
      <dsp:nvSpPr>
        <dsp:cNvPr id="0" name=""/>
        <dsp:cNvSpPr/>
      </dsp:nvSpPr>
      <dsp:spPr>
        <a:xfrm>
          <a:off x="2057400" y="1314450"/>
          <a:ext cx="4114800" cy="1314450"/>
        </a:xfrm>
        <a:prstGeom prst="trapezoid">
          <a:avLst>
            <a:gd name="adj" fmla="val 78261"/>
          </a:avLst>
        </a:prstGeom>
        <a:solidFill>
          <a:schemeClr val="accent6">
            <a:shade val="80000"/>
            <a:hueOff val="-127231"/>
            <a:satOff val="5670"/>
            <a:lumOff val="79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Testing</a:t>
          </a:r>
        </a:p>
      </dsp:txBody>
      <dsp:txXfrm>
        <a:off x="2777489" y="1314450"/>
        <a:ext cx="2674620" cy="1314450"/>
      </dsp:txXfrm>
    </dsp:sp>
    <dsp:sp modelId="{0E97849B-AA89-47C8-BF11-D1EC15A647EC}">
      <dsp:nvSpPr>
        <dsp:cNvPr id="0" name=""/>
        <dsp:cNvSpPr/>
      </dsp:nvSpPr>
      <dsp:spPr>
        <a:xfrm>
          <a:off x="1028700" y="2628900"/>
          <a:ext cx="6172199" cy="1314450"/>
        </a:xfrm>
        <a:prstGeom prst="trapezoid">
          <a:avLst>
            <a:gd name="adj" fmla="val 78261"/>
          </a:avLst>
        </a:prstGeom>
        <a:solidFill>
          <a:schemeClr val="accent6">
            <a:shade val="80000"/>
            <a:hueOff val="-254461"/>
            <a:satOff val="11339"/>
            <a:lumOff val="15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Integration Testing</a:t>
          </a:r>
        </a:p>
      </dsp:txBody>
      <dsp:txXfrm>
        <a:off x="2108834" y="2628900"/>
        <a:ext cx="4011930" cy="1314450"/>
      </dsp:txXfrm>
    </dsp:sp>
    <dsp:sp modelId="{31C06553-0C5E-47CE-886E-94895608F105}">
      <dsp:nvSpPr>
        <dsp:cNvPr id="0" name=""/>
        <dsp:cNvSpPr/>
      </dsp:nvSpPr>
      <dsp:spPr>
        <a:xfrm>
          <a:off x="0" y="3943350"/>
          <a:ext cx="8229600" cy="1314450"/>
        </a:xfrm>
        <a:prstGeom prst="trapezoid">
          <a:avLst>
            <a:gd name="adj" fmla="val 78261"/>
          </a:avLst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Unit Testing</a:t>
          </a:r>
        </a:p>
      </dsp:txBody>
      <dsp:txXfrm>
        <a:off x="1440179" y="3943350"/>
        <a:ext cx="534924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0209B-2C83-4AB2-9EE8-33ADF42C5D9B}">
      <dsp:nvSpPr>
        <dsp:cNvPr id="0" name=""/>
        <dsp:cNvSpPr/>
      </dsp:nvSpPr>
      <dsp:spPr>
        <a:xfrm>
          <a:off x="850583" y="0"/>
          <a:ext cx="5257800" cy="5257800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3CDFA-3AE9-4CCB-B3BF-ABB3BE0B9492}">
      <dsp:nvSpPr>
        <dsp:cNvPr id="0" name=""/>
        <dsp:cNvSpPr/>
      </dsp:nvSpPr>
      <dsp:spPr>
        <a:xfrm>
          <a:off x="3467094" y="526293"/>
          <a:ext cx="4381495" cy="7475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Sản</a:t>
          </a:r>
          <a:r>
            <a:rPr lang="en-US" sz="1700" kern="1200" dirty="0"/>
            <a:t> </a:t>
          </a:r>
          <a:r>
            <a:rPr lang="en-US" sz="1700" kern="1200" dirty="0" err="1"/>
            <a:t>phẩm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hoàn</a:t>
          </a:r>
          <a:r>
            <a:rPr lang="en-US" sz="1700" kern="1200" dirty="0"/>
            <a:t> </a:t>
          </a:r>
          <a:r>
            <a:rPr lang="en-US" sz="1700" kern="1200" dirty="0" err="1"/>
            <a:t>thành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chức</a:t>
          </a:r>
          <a:r>
            <a:rPr lang="en-US" sz="1700" kern="1200" dirty="0"/>
            <a:t> </a:t>
          </a:r>
          <a:r>
            <a:rPr lang="en-US" sz="1700" kern="1200" dirty="0" err="1"/>
            <a:t>năng</a:t>
          </a:r>
          <a:r>
            <a:rPr lang="en-US" sz="1700" kern="1200" dirty="0"/>
            <a:t> </a:t>
          </a:r>
          <a:r>
            <a:rPr lang="en-US" sz="1700" kern="1200" dirty="0" err="1"/>
            <a:t>theo</a:t>
          </a:r>
          <a:r>
            <a:rPr lang="en-US" sz="1700" kern="1200" dirty="0"/>
            <a:t> </a:t>
          </a:r>
          <a:r>
            <a:rPr lang="en-US" sz="1700" kern="1200" dirty="0" err="1"/>
            <a:t>yêu</a:t>
          </a:r>
          <a:r>
            <a:rPr lang="en-US" sz="1700" kern="1200" dirty="0"/>
            <a:t> </a:t>
          </a:r>
          <a:r>
            <a:rPr lang="en-US" sz="1700" kern="1200" dirty="0" err="1"/>
            <a:t>cầu</a:t>
          </a:r>
          <a:endParaRPr lang="en-US" sz="1700" kern="1200" dirty="0"/>
        </a:p>
      </dsp:txBody>
      <dsp:txXfrm>
        <a:off x="3503588" y="562787"/>
        <a:ext cx="4308507" cy="674605"/>
      </dsp:txXfrm>
    </dsp:sp>
    <dsp:sp modelId="{92D9078C-49F6-4F50-92F3-24BD076EF943}">
      <dsp:nvSpPr>
        <dsp:cNvPr id="0" name=""/>
        <dsp:cNvSpPr/>
      </dsp:nvSpPr>
      <dsp:spPr>
        <a:xfrm>
          <a:off x="3467094" y="1367336"/>
          <a:ext cx="4381495" cy="7475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Testing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thực</a:t>
          </a:r>
          <a:r>
            <a:rPr lang="en-US" sz="1700" kern="1200" dirty="0"/>
            <a:t> </a:t>
          </a:r>
          <a:r>
            <a:rPr lang="en-US" sz="1700" kern="1200" dirty="0" err="1"/>
            <a:t>hiện</a:t>
          </a:r>
          <a:r>
            <a:rPr lang="en-US" sz="1700" kern="1200" dirty="0"/>
            <a:t> </a:t>
          </a:r>
        </a:p>
      </dsp:txBody>
      <dsp:txXfrm>
        <a:off x="3503588" y="1403830"/>
        <a:ext cx="4308507" cy="674605"/>
      </dsp:txXfrm>
    </dsp:sp>
    <dsp:sp modelId="{2C374572-0537-42C5-911A-6FE2CFD11468}">
      <dsp:nvSpPr>
        <dsp:cNvPr id="0" name=""/>
        <dsp:cNvSpPr/>
      </dsp:nvSpPr>
      <dsp:spPr>
        <a:xfrm>
          <a:off x="3467094" y="2208378"/>
          <a:ext cx="4381495" cy="7475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 Testing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thực</a:t>
          </a:r>
          <a:r>
            <a:rPr lang="en-US" sz="1700" kern="1200" dirty="0"/>
            <a:t> </a:t>
          </a:r>
          <a:r>
            <a:rPr lang="en-US" sz="1700" kern="1200" dirty="0" err="1"/>
            <a:t>hiện</a:t>
          </a:r>
          <a:endParaRPr lang="en-US" sz="1700" kern="1200" dirty="0"/>
        </a:p>
      </dsp:txBody>
      <dsp:txXfrm>
        <a:off x="3503588" y="2244872"/>
        <a:ext cx="4308507" cy="674605"/>
      </dsp:txXfrm>
    </dsp:sp>
    <dsp:sp modelId="{C2E55CC9-85C2-4E25-B3C6-C5FA8FB3A83B}">
      <dsp:nvSpPr>
        <dsp:cNvPr id="0" name=""/>
        <dsp:cNvSpPr/>
      </dsp:nvSpPr>
      <dsp:spPr>
        <a:xfrm>
          <a:off x="3467094" y="3049421"/>
          <a:ext cx="4381495" cy="7475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yêu</a:t>
          </a:r>
          <a:r>
            <a:rPr lang="en-US" sz="1700" kern="1200" dirty="0"/>
            <a:t> </a:t>
          </a:r>
          <a:r>
            <a:rPr lang="en-US" sz="1700" kern="1200" dirty="0" err="1"/>
            <a:t>cầu</a:t>
          </a:r>
          <a:r>
            <a:rPr lang="en-US" sz="1700" kern="1200" dirty="0"/>
            <a:t>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tả</a:t>
          </a:r>
          <a:r>
            <a:rPr lang="en-US" sz="1700" kern="1200" dirty="0"/>
            <a:t> </a:t>
          </a:r>
          <a:r>
            <a:rPr lang="en-US" sz="1700" kern="1200" dirty="0" err="1"/>
            <a:t>về</a:t>
          </a:r>
          <a:r>
            <a:rPr lang="en-US" sz="1700" kern="1200" dirty="0"/>
            <a:t> </a:t>
          </a:r>
          <a:r>
            <a:rPr lang="en-US" sz="1700" kern="1200" dirty="0" err="1"/>
            <a:t>sản</a:t>
          </a:r>
          <a:r>
            <a:rPr lang="en-US" sz="1700" kern="1200" dirty="0"/>
            <a:t> </a:t>
          </a:r>
          <a:r>
            <a:rPr lang="en-US" sz="1700" kern="1200" dirty="0" err="1"/>
            <a:t>phẩm</a:t>
          </a:r>
          <a:r>
            <a:rPr lang="en-US" sz="1700" kern="1200" dirty="0"/>
            <a:t> </a:t>
          </a:r>
          <a:r>
            <a:rPr lang="en-US" sz="1700" kern="1200" dirty="0" err="1"/>
            <a:t>hoàn</a:t>
          </a:r>
          <a:r>
            <a:rPr lang="en-US" sz="1700" kern="1200" dirty="0"/>
            <a:t> </a:t>
          </a:r>
          <a:r>
            <a:rPr lang="en-US" sz="1700" kern="1200" dirty="0" err="1"/>
            <a:t>thành</a:t>
          </a:r>
          <a:r>
            <a:rPr lang="en-US" sz="1700" kern="1200" dirty="0"/>
            <a:t>, </a:t>
          </a:r>
          <a:r>
            <a:rPr lang="en-US" sz="1700" kern="1200" dirty="0" err="1"/>
            <a:t>không</a:t>
          </a:r>
          <a:r>
            <a:rPr lang="en-US" sz="1700" kern="1200" dirty="0"/>
            <a:t> </a:t>
          </a:r>
          <a:r>
            <a:rPr lang="en-US" sz="1700" kern="1200" dirty="0" err="1"/>
            <a:t>có</a:t>
          </a:r>
          <a:r>
            <a:rPr lang="en-US" sz="1700" kern="1200" dirty="0"/>
            <a:t> </a:t>
          </a:r>
          <a:r>
            <a:rPr lang="en-US" sz="1700" kern="1200" dirty="0" err="1"/>
            <a:t>thay</a:t>
          </a:r>
          <a:r>
            <a:rPr lang="en-US" sz="1700" kern="1200" dirty="0"/>
            <a:t> </a:t>
          </a:r>
          <a:r>
            <a:rPr lang="en-US" sz="1700" kern="1200" dirty="0" err="1"/>
            <a:t>đổi</a:t>
          </a:r>
          <a:endParaRPr lang="en-US" sz="1700" kern="1200" dirty="0"/>
        </a:p>
      </dsp:txBody>
      <dsp:txXfrm>
        <a:off x="3503588" y="3085915"/>
        <a:ext cx="4308507" cy="674605"/>
      </dsp:txXfrm>
    </dsp:sp>
    <dsp:sp modelId="{C948EB85-906E-4ECF-8F37-6C30E3EC36E7}">
      <dsp:nvSpPr>
        <dsp:cNvPr id="0" name=""/>
        <dsp:cNvSpPr/>
      </dsp:nvSpPr>
      <dsp:spPr>
        <a:xfrm>
          <a:off x="3467094" y="3890463"/>
          <a:ext cx="4381495" cy="74759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sản</a:t>
          </a:r>
          <a:r>
            <a:rPr lang="en-US" sz="1700" kern="1200" dirty="0"/>
            <a:t> </a:t>
          </a:r>
          <a:r>
            <a:rPr lang="en-US" sz="1700" kern="1200" dirty="0" err="1"/>
            <a:t>phẩm</a:t>
          </a:r>
          <a:r>
            <a:rPr lang="en-US" sz="1700" kern="1200" dirty="0"/>
            <a:t> </a:t>
          </a:r>
          <a:r>
            <a:rPr lang="en-US" sz="1700" kern="1200" dirty="0" err="1"/>
            <a:t>kiểm</a:t>
          </a:r>
          <a:r>
            <a:rPr lang="en-US" sz="1700" kern="1200" dirty="0"/>
            <a:t> </a:t>
          </a:r>
          <a:r>
            <a:rPr lang="en-US" sz="1700" kern="1200" dirty="0" err="1"/>
            <a:t>thử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hoàn</a:t>
          </a:r>
          <a:r>
            <a:rPr lang="en-US" sz="1700" kern="1200" dirty="0"/>
            <a:t> </a:t>
          </a:r>
          <a:r>
            <a:rPr lang="en-US" sz="1700" kern="1200" dirty="0" err="1"/>
            <a:t>thành</a:t>
          </a:r>
          <a:r>
            <a:rPr lang="en-US" sz="1700" kern="1200" dirty="0"/>
            <a:t> </a:t>
          </a:r>
          <a:r>
            <a:rPr lang="en-US" sz="1700" kern="1200" dirty="0" err="1"/>
            <a:t>nhu</a:t>
          </a:r>
          <a:r>
            <a:rPr lang="en-US" sz="1700" kern="1200" dirty="0"/>
            <a:t> test cases, test data </a:t>
          </a:r>
          <a:r>
            <a:rPr lang="en-US" sz="1700" kern="1200" dirty="0" err="1"/>
            <a:t>va</a:t>
          </a:r>
          <a:r>
            <a:rPr lang="en-US" sz="1700" kern="1200" dirty="0"/>
            <a:t> test schedule</a:t>
          </a:r>
        </a:p>
      </dsp:txBody>
      <dsp:txXfrm>
        <a:off x="3503588" y="3926957"/>
        <a:ext cx="4308507" cy="674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AF7-8FE7-48DF-9D00-615CCDC0E683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63D-04AE-4802-9589-4969774CC269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3272-4337-4EEA-AAE6-3DC9570DDC45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C0BD-AF8A-4A6E-A350-479DB1CF8A97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D7E8-CC9A-4894-9374-E8B8B8753C92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44D8-CF65-4953-B2FC-6C6AA6FE1912}" type="datetime1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FBB6-AB82-442E-B01A-0B7967BDB42D}" type="datetime1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8021-AE67-4216-B22E-39A0D132B2E4}" type="datetime1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AC3-87F8-4A7C-BAEA-D1EE61F48993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D327-A86E-4E33-A0EF-A320CC416235}" type="datetime1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7E6-EB32-4E5B-991F-06B9038F0EFF}" type="datetime1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unit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pic>
        <p:nvPicPr>
          <p:cNvPr id="10" name="Content Placeholder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5" y="2133600"/>
            <a:ext cx="5883150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3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unit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20" y="1905000"/>
            <a:ext cx="6919560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unit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98" y="1973249"/>
            <a:ext cx="6050804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6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unit 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t="1107" r="509" b="-1107"/>
          <a:stretch/>
        </p:blipFill>
        <p:spPr>
          <a:xfrm>
            <a:off x="442546" y="2209800"/>
            <a:ext cx="8254090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viên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9218" name="Picture 2" descr="Image result for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48" y="1752600"/>
            <a:ext cx="7508303" cy="41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9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" y="1371600"/>
            <a:ext cx="7986452" cy="3391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5029200"/>
            <a:ext cx="612314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Stub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Driver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thuật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ngữ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thay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thế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chưa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nội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dung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96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46" y="1757631"/>
            <a:ext cx="4247306" cy="1830545"/>
          </a:xfrm>
          <a:prstGeom prst="rect">
            <a:avLst/>
          </a:prstGeom>
        </p:spPr>
      </p:pic>
      <p:pic>
        <p:nvPicPr>
          <p:cNvPr id="8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25819"/>
            <a:ext cx="5051198" cy="27364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76252" y="4724400"/>
            <a:ext cx="3386548" cy="474117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79" y="1676400"/>
            <a:ext cx="4541841" cy="2135413"/>
          </a:xfrm>
          <a:prstGeom prst="rect">
            <a:avLst/>
          </a:prstGeom>
        </p:spPr>
      </p:pic>
      <p:pic>
        <p:nvPicPr>
          <p:cNvPr id="7" name="Content Placeholder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87" y="3962400"/>
            <a:ext cx="4563102" cy="22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33471" y="2895600"/>
            <a:ext cx="4147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tích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hợp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Integration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55175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66800"/>
            <a:ext cx="4021459" cy="39965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09700" y="5078105"/>
            <a:ext cx="6324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nhau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tạo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hoàn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chỉnh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Nội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dung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1026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09800"/>
            <a:ext cx="3254313" cy="46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dirty="0"/>
              <a:t>Test Level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Unit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Integration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System Testing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55840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integration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1" y="1195996"/>
            <a:ext cx="4839119" cy="22099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343" y="3886200"/>
            <a:ext cx="4816257" cy="22938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0" y="1980132"/>
            <a:ext cx="373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Unit Test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chỉ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đơn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4648200"/>
            <a:ext cx="3733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Lỗi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ghép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chức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năng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nhau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5406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integration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42" y="1425389"/>
            <a:ext cx="2049958" cy="21337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12" y="2832145"/>
            <a:ext cx="3383573" cy="22099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3637746"/>
            <a:ext cx="373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Sau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6298" y="5033345"/>
            <a:ext cx="373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Sau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hợp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773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3299746" cy="361219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3452159" cy="38865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573" y="4840190"/>
            <a:ext cx="373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Integration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5659" y="1447800"/>
            <a:ext cx="3733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67150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integration testing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" y="1295400"/>
            <a:ext cx="7765453" cy="48162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3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33471" y="2895600"/>
            <a:ext cx="4147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hệ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thống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110467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4" y="1066800"/>
            <a:ext cx="7292972" cy="376460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9700" y="5078105"/>
            <a:ext cx="6324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vi hay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tương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dùng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với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một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hay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hệ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18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system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119822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39943" y="2895600"/>
            <a:ext cx="5334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chấp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nhận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 Acceptance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63582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9700" y="4724400"/>
            <a:ext cx="6324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được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thực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hiện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bởi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khách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hàng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để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đúng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yêu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cầu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của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người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dụng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thỏa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tiêu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chấp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nhận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sản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phẩm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đã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thống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nhất</a:t>
            </a:r>
            <a:endParaRPr lang="en-US" sz="2500" b="1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51" y="936785"/>
            <a:ext cx="5052498" cy="3772227"/>
          </a:xfrm>
        </p:spPr>
      </p:pic>
    </p:spTree>
    <p:extLst>
      <p:ext uri="{BB962C8B-B14F-4D97-AF65-F5344CB8AC3E}">
        <p14:creationId xmlns:p14="http://schemas.microsoft.com/office/powerpoint/2010/main" val="67602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Test Level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Unit Testing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Integration Testing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System Testing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dirty="0"/>
              <a:t>User Acceptance Testing</a:t>
            </a: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7762" y="2895600"/>
            <a:ext cx="22384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 Level</a:t>
            </a:r>
          </a:p>
        </p:txBody>
      </p:sp>
    </p:spTree>
    <p:extLst>
      <p:ext uri="{BB962C8B-B14F-4D97-AF65-F5344CB8AC3E}">
        <p14:creationId xmlns:p14="http://schemas.microsoft.com/office/powerpoint/2010/main" val="2339110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25" y="1020878"/>
            <a:ext cx="6927349" cy="51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73879"/>
              </p:ext>
            </p:extLst>
          </p:nvPr>
        </p:nvGraphicFramePr>
        <p:xfrm>
          <a:off x="457200" y="10668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47616"/>
            <a:ext cx="3581400" cy="461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77030" y="2895600"/>
            <a:ext cx="36599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Kiểm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thử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đơn</a:t>
            </a:r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vị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0725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65376"/>
            <a:ext cx="4412428" cy="36066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4849505"/>
            <a:ext cx="612314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Quá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trình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kiểm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thử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từng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đơn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vị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phần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mềm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xem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hoạt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đúng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thiết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kế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hay </a:t>
            </a:r>
            <a:r>
              <a:rPr lang="en-US" sz="2500" b="1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không</a:t>
            </a:r>
            <a:r>
              <a:rPr lang="en-US" sz="2500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2500" b="1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1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module </a:t>
            </a:r>
          </a:p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76600"/>
            <a:ext cx="3048000" cy="2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2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cơ bản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76600"/>
            <a:ext cx="895239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937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7134</TotalTime>
  <Words>618</Words>
  <Application>Microsoft Office PowerPoint</Application>
  <PresentationFormat>On-screen Show (4:3)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cơ bản</vt:lpstr>
      <vt:lpstr>PowerPoint Presentation</vt:lpstr>
      <vt:lpstr>PowerPoint Presentation</vt:lpstr>
      <vt:lpstr>Mô hình V</vt:lpstr>
      <vt:lpstr>4 mức độ kiểm thử</vt:lpstr>
      <vt:lpstr>PowerPoint Presentation</vt:lpstr>
      <vt:lpstr>Kiểm thử đơn vị là gì?</vt:lpstr>
      <vt:lpstr>Unit là gì?</vt:lpstr>
      <vt:lpstr>Tại sao phải thực hiện unit testing</vt:lpstr>
      <vt:lpstr>Các loại unit testing</vt:lpstr>
      <vt:lpstr>Các loại unit testing</vt:lpstr>
      <vt:lpstr>Các loại unit testing</vt:lpstr>
      <vt:lpstr>Các loại unit testing</vt:lpstr>
      <vt:lpstr>Thực hiện unit testing</vt:lpstr>
      <vt:lpstr>Thực hiện unit testing</vt:lpstr>
      <vt:lpstr>Stub</vt:lpstr>
      <vt:lpstr>Driver</vt:lpstr>
      <vt:lpstr>PowerPoint Presentation</vt:lpstr>
      <vt:lpstr>Integration testing là gì?</vt:lpstr>
      <vt:lpstr>Lý do thực hiện integration testing</vt:lpstr>
      <vt:lpstr>Khi nào thực hiện integration testing</vt:lpstr>
      <vt:lpstr>Các mức độ tích hợp</vt:lpstr>
      <vt:lpstr>Các loại integration testing</vt:lpstr>
      <vt:lpstr>PowerPoint Presentation</vt:lpstr>
      <vt:lpstr>System testing là gì?</vt:lpstr>
      <vt:lpstr>Khi nào thực hiện system testing</vt:lpstr>
      <vt:lpstr>PowerPoint Presentation</vt:lpstr>
      <vt:lpstr>System testing là gì?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Bui Sunny</cp:lastModifiedBy>
  <cp:revision>1326</cp:revision>
  <dcterms:created xsi:type="dcterms:W3CDTF">2013-04-23T08:05:33Z</dcterms:created>
  <dcterms:modified xsi:type="dcterms:W3CDTF">2016-10-02T09:07:45Z</dcterms:modified>
</cp:coreProperties>
</file>