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2"/>
  </p:notesMasterIdLst>
  <p:sldIdLst>
    <p:sldId id="541" r:id="rId2"/>
    <p:sldId id="620" r:id="rId3"/>
    <p:sldId id="680" r:id="rId4"/>
    <p:sldId id="656" r:id="rId5"/>
    <p:sldId id="657" r:id="rId6"/>
    <p:sldId id="679" r:id="rId7"/>
    <p:sldId id="623" r:id="rId8"/>
    <p:sldId id="655" r:id="rId9"/>
    <p:sldId id="659" r:id="rId10"/>
    <p:sldId id="660" r:id="rId11"/>
    <p:sldId id="661" r:id="rId12"/>
    <p:sldId id="662" r:id="rId13"/>
    <p:sldId id="663" r:id="rId14"/>
    <p:sldId id="664" r:id="rId15"/>
    <p:sldId id="665" r:id="rId16"/>
    <p:sldId id="666" r:id="rId17"/>
    <p:sldId id="667" r:id="rId18"/>
    <p:sldId id="653" r:id="rId19"/>
    <p:sldId id="658" r:id="rId20"/>
    <p:sldId id="669" r:id="rId21"/>
    <p:sldId id="671" r:id="rId22"/>
    <p:sldId id="672" r:id="rId23"/>
    <p:sldId id="673" r:id="rId24"/>
    <p:sldId id="674" r:id="rId25"/>
    <p:sldId id="675" r:id="rId26"/>
    <p:sldId id="676" r:id="rId27"/>
    <p:sldId id="677" r:id="rId28"/>
    <p:sldId id="678" r:id="rId29"/>
    <p:sldId id="622" r:id="rId30"/>
    <p:sldId id="62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1"/>
    <a:srgbClr val="0000FF"/>
    <a:srgbClr val="FF3300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05" autoAdjust="0"/>
  </p:normalViewPr>
  <p:slideViewPr>
    <p:cSldViewPr>
      <p:cViewPr varScale="1">
        <p:scale>
          <a:sx n="75" d="100"/>
          <a:sy n="75" d="100"/>
        </p:scale>
        <p:origin x="166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458DF7-28DA-4A6B-AEE0-A59AC90B5E2D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63909C2-A825-4543-AFD9-3C2F79165CBC}">
      <dgm:prSet phldrT="[Text]"/>
      <dgm:spPr/>
      <dgm:t>
        <a:bodyPr/>
        <a:lstStyle/>
        <a:p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phù</a:t>
          </a:r>
          <a:r>
            <a:rPr lang="en-US" dirty="0"/>
            <a:t> </a:t>
          </a:r>
          <a:r>
            <a:rPr lang="en-US" dirty="0" err="1"/>
            <a:t>hợp</a:t>
          </a:r>
          <a:endParaRPr lang="en-US" dirty="0"/>
        </a:p>
      </dgm:t>
    </dgm:pt>
    <dgm:pt modelId="{54BD87FC-74C7-4274-B9C3-B6EF73F1AF75}" type="parTrans" cxnId="{A9326736-FFD8-407C-8B19-CCF32F0A027D}">
      <dgm:prSet/>
      <dgm:spPr/>
      <dgm:t>
        <a:bodyPr/>
        <a:lstStyle/>
        <a:p>
          <a:endParaRPr lang="en-US"/>
        </a:p>
      </dgm:t>
    </dgm:pt>
    <dgm:pt modelId="{EFE1AD90-A065-428C-90CE-CEDC011C06E0}" type="sibTrans" cxnId="{A9326736-FFD8-407C-8B19-CCF32F0A027D}">
      <dgm:prSet/>
      <dgm:spPr/>
      <dgm:t>
        <a:bodyPr/>
        <a:lstStyle/>
        <a:p>
          <a:endParaRPr lang="en-US"/>
        </a:p>
      </dgm:t>
    </dgm:pt>
    <dgm:pt modelId="{9818FE26-AE9E-4434-ACE6-E3C5E826C801}">
      <dgm:prSet phldrT="[Text]"/>
      <dgm:spPr/>
      <dgm:t>
        <a:bodyPr/>
        <a:lstStyle/>
        <a:p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chính</a:t>
          </a:r>
          <a:r>
            <a:rPr lang="en-US" dirty="0"/>
            <a:t> </a:t>
          </a:r>
          <a:r>
            <a:rPr lang="en-US" dirty="0" err="1"/>
            <a:t>xác</a:t>
          </a:r>
          <a:endParaRPr lang="en-US" dirty="0"/>
        </a:p>
      </dgm:t>
    </dgm:pt>
    <dgm:pt modelId="{F72F47C5-D0F0-4BF2-93C1-9401C44BB05A}" type="parTrans" cxnId="{223F2861-590C-4CF5-8BD0-2D253A28DCD6}">
      <dgm:prSet/>
      <dgm:spPr/>
      <dgm:t>
        <a:bodyPr/>
        <a:lstStyle/>
        <a:p>
          <a:endParaRPr lang="en-US"/>
        </a:p>
      </dgm:t>
    </dgm:pt>
    <dgm:pt modelId="{59BC27BC-F610-4BE2-8613-350B605B55F9}" type="sibTrans" cxnId="{223F2861-590C-4CF5-8BD0-2D253A28DCD6}">
      <dgm:prSet/>
      <dgm:spPr/>
      <dgm:t>
        <a:bodyPr/>
        <a:lstStyle/>
        <a:p>
          <a:endParaRPr lang="en-US"/>
        </a:p>
      </dgm:t>
    </dgm:pt>
    <dgm:pt modelId="{9D831CB8-BA8B-461D-B1E5-DF0E5052EA34}">
      <dgm:prSet phldrT="[Text]"/>
      <dgm:spPr/>
      <dgm:t>
        <a:bodyPr/>
        <a:lstStyle/>
        <a:p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tuân</a:t>
          </a:r>
          <a:r>
            <a:rPr lang="en-US" dirty="0"/>
            <a:t> </a:t>
          </a:r>
          <a:r>
            <a:rPr lang="en-US" dirty="0" err="1"/>
            <a:t>thủ</a:t>
          </a:r>
          <a:endParaRPr lang="en-US" dirty="0"/>
        </a:p>
      </dgm:t>
    </dgm:pt>
    <dgm:pt modelId="{32DD820D-CDC4-49A0-BFCC-DB9A2A870EBB}" type="parTrans" cxnId="{DF991BFA-6E24-408C-83CE-8D4F6CB846D8}">
      <dgm:prSet/>
      <dgm:spPr/>
      <dgm:t>
        <a:bodyPr/>
        <a:lstStyle/>
        <a:p>
          <a:endParaRPr lang="en-US"/>
        </a:p>
      </dgm:t>
    </dgm:pt>
    <dgm:pt modelId="{6CBFDC15-64A4-49BE-9315-7331C8E3EC45}" type="sibTrans" cxnId="{DF991BFA-6E24-408C-83CE-8D4F6CB846D8}">
      <dgm:prSet/>
      <dgm:spPr/>
      <dgm:t>
        <a:bodyPr/>
        <a:lstStyle/>
        <a:p>
          <a:endParaRPr lang="en-US"/>
        </a:p>
      </dgm:t>
    </dgm:pt>
    <dgm:pt modelId="{EEACD5DC-2AE1-4552-A6C5-4D0BCD96B486}">
      <dgm:prSet phldrT="[Text]"/>
      <dgm:spPr/>
      <dgm:t>
        <a:bodyPr/>
        <a:lstStyle/>
        <a:p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hợp</a:t>
          </a:r>
          <a:endParaRPr lang="en-US" dirty="0"/>
        </a:p>
      </dgm:t>
    </dgm:pt>
    <dgm:pt modelId="{6D9896D2-E69E-4587-98CD-40ED65EC9379}" type="parTrans" cxnId="{BB7DF8D3-1353-4FF7-9246-354B717133CE}">
      <dgm:prSet/>
      <dgm:spPr/>
      <dgm:t>
        <a:bodyPr/>
        <a:lstStyle/>
        <a:p>
          <a:endParaRPr lang="en-US"/>
        </a:p>
      </dgm:t>
    </dgm:pt>
    <dgm:pt modelId="{0FF16A0F-872F-44F3-AAD8-12DC3147B866}" type="sibTrans" cxnId="{BB7DF8D3-1353-4FF7-9246-354B717133CE}">
      <dgm:prSet/>
      <dgm:spPr/>
      <dgm:t>
        <a:bodyPr/>
        <a:lstStyle/>
        <a:p>
          <a:endParaRPr lang="en-US"/>
        </a:p>
      </dgm:t>
    </dgm:pt>
    <dgm:pt modelId="{C395B824-86CE-4688-B6EC-93FFF97DB269}">
      <dgm:prSet phldrT="[Text]"/>
      <dgm:spPr/>
      <dgm:t>
        <a:bodyPr/>
        <a:lstStyle/>
        <a:p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bảo</a:t>
          </a:r>
          <a:r>
            <a:rPr lang="en-US" dirty="0"/>
            <a:t> </a:t>
          </a:r>
          <a:r>
            <a:rPr lang="en-US" dirty="0" err="1"/>
            <a:t>mật</a:t>
          </a:r>
          <a:endParaRPr lang="en-US" dirty="0"/>
        </a:p>
      </dgm:t>
    </dgm:pt>
    <dgm:pt modelId="{BA93C276-ED05-48FA-86B1-4AA8E31C9C4D}" type="parTrans" cxnId="{0BFC442E-F0C7-4E6C-938E-4FFDF8F3EED1}">
      <dgm:prSet/>
      <dgm:spPr/>
      <dgm:t>
        <a:bodyPr/>
        <a:lstStyle/>
        <a:p>
          <a:endParaRPr lang="en-US"/>
        </a:p>
      </dgm:t>
    </dgm:pt>
    <dgm:pt modelId="{00F3F282-350B-4645-BCD1-4F716D4167E6}" type="sibTrans" cxnId="{0BFC442E-F0C7-4E6C-938E-4FFDF8F3EED1}">
      <dgm:prSet/>
      <dgm:spPr/>
      <dgm:t>
        <a:bodyPr/>
        <a:lstStyle/>
        <a:p>
          <a:endParaRPr lang="en-US"/>
        </a:p>
      </dgm:t>
    </dgm:pt>
    <dgm:pt modelId="{1E5A2407-C188-4DAB-BDDE-A5822F0482EC}" type="pres">
      <dgm:prSet presAssocID="{58458DF7-28DA-4A6B-AEE0-A59AC90B5E2D}" presName="Name0" presStyleCnt="0">
        <dgm:presLayoutVars>
          <dgm:chMax val="7"/>
          <dgm:chPref val="7"/>
          <dgm:dir/>
        </dgm:presLayoutVars>
      </dgm:prSet>
      <dgm:spPr/>
    </dgm:pt>
    <dgm:pt modelId="{83F5E5C7-4272-428F-9AD8-81D50BF1FAF3}" type="pres">
      <dgm:prSet presAssocID="{58458DF7-28DA-4A6B-AEE0-A59AC90B5E2D}" presName="Name1" presStyleCnt="0"/>
      <dgm:spPr/>
    </dgm:pt>
    <dgm:pt modelId="{471AD7AC-AC94-4369-8032-69F1F1DCE30C}" type="pres">
      <dgm:prSet presAssocID="{58458DF7-28DA-4A6B-AEE0-A59AC90B5E2D}" presName="cycle" presStyleCnt="0"/>
      <dgm:spPr/>
    </dgm:pt>
    <dgm:pt modelId="{2770D061-A523-4FDE-A6AD-06F6A344B56F}" type="pres">
      <dgm:prSet presAssocID="{58458DF7-28DA-4A6B-AEE0-A59AC90B5E2D}" presName="srcNode" presStyleLbl="node1" presStyleIdx="0" presStyleCnt="5"/>
      <dgm:spPr/>
    </dgm:pt>
    <dgm:pt modelId="{469B0CB0-EE3A-4C94-A5E5-6B835ED15317}" type="pres">
      <dgm:prSet presAssocID="{58458DF7-28DA-4A6B-AEE0-A59AC90B5E2D}" presName="conn" presStyleLbl="parChTrans1D2" presStyleIdx="0" presStyleCnt="1"/>
      <dgm:spPr/>
    </dgm:pt>
    <dgm:pt modelId="{4B8AB100-2EC3-48A9-846B-9D40393B7FCD}" type="pres">
      <dgm:prSet presAssocID="{58458DF7-28DA-4A6B-AEE0-A59AC90B5E2D}" presName="extraNode" presStyleLbl="node1" presStyleIdx="0" presStyleCnt="5"/>
      <dgm:spPr/>
    </dgm:pt>
    <dgm:pt modelId="{4C6223D3-9218-4219-A872-D68D077BF3AD}" type="pres">
      <dgm:prSet presAssocID="{58458DF7-28DA-4A6B-AEE0-A59AC90B5E2D}" presName="dstNode" presStyleLbl="node1" presStyleIdx="0" presStyleCnt="5"/>
      <dgm:spPr/>
    </dgm:pt>
    <dgm:pt modelId="{0EDBFF20-1344-419B-AA9C-4AAAAEB28AD6}" type="pres">
      <dgm:prSet presAssocID="{663909C2-A825-4543-AFD9-3C2F79165CBC}" presName="text_1" presStyleLbl="node1" presStyleIdx="0" presStyleCnt="5">
        <dgm:presLayoutVars>
          <dgm:bulletEnabled val="1"/>
        </dgm:presLayoutVars>
      </dgm:prSet>
      <dgm:spPr/>
    </dgm:pt>
    <dgm:pt modelId="{69BA1956-C4CE-40F2-8948-D8DCB42D8616}" type="pres">
      <dgm:prSet presAssocID="{663909C2-A825-4543-AFD9-3C2F79165CBC}" presName="accent_1" presStyleCnt="0"/>
      <dgm:spPr/>
    </dgm:pt>
    <dgm:pt modelId="{23646927-03BC-4640-945F-844B46DEB873}" type="pres">
      <dgm:prSet presAssocID="{663909C2-A825-4543-AFD9-3C2F79165CBC}" presName="accentRepeatNode" presStyleLbl="solidFgAcc1" presStyleIdx="0" presStyleCnt="5"/>
      <dgm:spPr/>
    </dgm:pt>
    <dgm:pt modelId="{2D23D63D-B27A-4BD3-A9BF-41DB5CD0C18E}" type="pres">
      <dgm:prSet presAssocID="{EEACD5DC-2AE1-4552-A6C5-4D0BCD96B486}" presName="text_2" presStyleLbl="node1" presStyleIdx="1" presStyleCnt="5">
        <dgm:presLayoutVars>
          <dgm:bulletEnabled val="1"/>
        </dgm:presLayoutVars>
      </dgm:prSet>
      <dgm:spPr/>
    </dgm:pt>
    <dgm:pt modelId="{2777A7B0-B3DF-4878-B5A4-84180A1EFF38}" type="pres">
      <dgm:prSet presAssocID="{EEACD5DC-2AE1-4552-A6C5-4D0BCD96B486}" presName="accent_2" presStyleCnt="0"/>
      <dgm:spPr/>
    </dgm:pt>
    <dgm:pt modelId="{127C4868-B015-4427-9B37-7F1EA6080DCC}" type="pres">
      <dgm:prSet presAssocID="{EEACD5DC-2AE1-4552-A6C5-4D0BCD96B486}" presName="accentRepeatNode" presStyleLbl="solidFgAcc1" presStyleIdx="1" presStyleCnt="5"/>
      <dgm:spPr/>
    </dgm:pt>
    <dgm:pt modelId="{ABB4464E-58B8-4FA8-AAFF-38C734D8D43B}" type="pres">
      <dgm:prSet presAssocID="{C395B824-86CE-4688-B6EC-93FFF97DB269}" presName="text_3" presStyleLbl="node1" presStyleIdx="2" presStyleCnt="5">
        <dgm:presLayoutVars>
          <dgm:bulletEnabled val="1"/>
        </dgm:presLayoutVars>
      </dgm:prSet>
      <dgm:spPr/>
    </dgm:pt>
    <dgm:pt modelId="{300332B2-0C7F-47E7-9606-0A46055BB8D5}" type="pres">
      <dgm:prSet presAssocID="{C395B824-86CE-4688-B6EC-93FFF97DB269}" presName="accent_3" presStyleCnt="0"/>
      <dgm:spPr/>
    </dgm:pt>
    <dgm:pt modelId="{B333804C-C1EA-4BF9-A963-969D188DDE79}" type="pres">
      <dgm:prSet presAssocID="{C395B824-86CE-4688-B6EC-93FFF97DB269}" presName="accentRepeatNode" presStyleLbl="solidFgAcc1" presStyleIdx="2" presStyleCnt="5"/>
      <dgm:spPr/>
    </dgm:pt>
    <dgm:pt modelId="{E411A3D0-3D9E-431B-9ED9-56F0DC4C8D88}" type="pres">
      <dgm:prSet presAssocID="{9818FE26-AE9E-4434-ACE6-E3C5E826C801}" presName="text_4" presStyleLbl="node1" presStyleIdx="3" presStyleCnt="5">
        <dgm:presLayoutVars>
          <dgm:bulletEnabled val="1"/>
        </dgm:presLayoutVars>
      </dgm:prSet>
      <dgm:spPr/>
    </dgm:pt>
    <dgm:pt modelId="{98664038-590C-448B-83DF-1E7F08ADA8BB}" type="pres">
      <dgm:prSet presAssocID="{9818FE26-AE9E-4434-ACE6-E3C5E826C801}" presName="accent_4" presStyleCnt="0"/>
      <dgm:spPr/>
    </dgm:pt>
    <dgm:pt modelId="{0A81717F-074D-4CF6-ADDB-BB38493C778E}" type="pres">
      <dgm:prSet presAssocID="{9818FE26-AE9E-4434-ACE6-E3C5E826C801}" presName="accentRepeatNode" presStyleLbl="solidFgAcc1" presStyleIdx="3" presStyleCnt="5"/>
      <dgm:spPr/>
    </dgm:pt>
    <dgm:pt modelId="{D96B02C2-99C3-4D6D-9343-950B0FF9E9AF}" type="pres">
      <dgm:prSet presAssocID="{9D831CB8-BA8B-461D-B1E5-DF0E5052EA34}" presName="text_5" presStyleLbl="node1" presStyleIdx="4" presStyleCnt="5">
        <dgm:presLayoutVars>
          <dgm:bulletEnabled val="1"/>
        </dgm:presLayoutVars>
      </dgm:prSet>
      <dgm:spPr/>
    </dgm:pt>
    <dgm:pt modelId="{FE51E173-104C-47CB-8F5C-2ABF70169EC1}" type="pres">
      <dgm:prSet presAssocID="{9D831CB8-BA8B-461D-B1E5-DF0E5052EA34}" presName="accent_5" presStyleCnt="0"/>
      <dgm:spPr/>
    </dgm:pt>
    <dgm:pt modelId="{33FF6ED5-D25C-4888-A3A4-C3C40F668576}" type="pres">
      <dgm:prSet presAssocID="{9D831CB8-BA8B-461D-B1E5-DF0E5052EA34}" presName="accentRepeatNode" presStyleLbl="solidFgAcc1" presStyleIdx="4" presStyleCnt="5"/>
      <dgm:spPr/>
    </dgm:pt>
  </dgm:ptLst>
  <dgm:cxnLst>
    <dgm:cxn modelId="{A5AC66F3-4036-49D9-9507-0A43C43F922B}" type="presOf" srcId="{EFE1AD90-A065-428C-90CE-CEDC011C06E0}" destId="{469B0CB0-EE3A-4C94-A5E5-6B835ED15317}" srcOrd="0" destOrd="0" presId="urn:microsoft.com/office/officeart/2008/layout/VerticalCurvedList"/>
    <dgm:cxn modelId="{BB7DF8D3-1353-4FF7-9246-354B717133CE}" srcId="{58458DF7-28DA-4A6B-AEE0-A59AC90B5E2D}" destId="{EEACD5DC-2AE1-4552-A6C5-4D0BCD96B486}" srcOrd="1" destOrd="0" parTransId="{6D9896D2-E69E-4587-98CD-40ED65EC9379}" sibTransId="{0FF16A0F-872F-44F3-AAD8-12DC3147B866}"/>
    <dgm:cxn modelId="{DF991BFA-6E24-408C-83CE-8D4F6CB846D8}" srcId="{58458DF7-28DA-4A6B-AEE0-A59AC90B5E2D}" destId="{9D831CB8-BA8B-461D-B1E5-DF0E5052EA34}" srcOrd="4" destOrd="0" parTransId="{32DD820D-CDC4-49A0-BFCC-DB9A2A870EBB}" sibTransId="{6CBFDC15-64A4-49BE-9315-7331C8E3EC45}"/>
    <dgm:cxn modelId="{0BFC442E-F0C7-4E6C-938E-4FFDF8F3EED1}" srcId="{58458DF7-28DA-4A6B-AEE0-A59AC90B5E2D}" destId="{C395B824-86CE-4688-B6EC-93FFF97DB269}" srcOrd="2" destOrd="0" parTransId="{BA93C276-ED05-48FA-86B1-4AA8E31C9C4D}" sibTransId="{00F3F282-350B-4645-BCD1-4F716D4167E6}"/>
    <dgm:cxn modelId="{B7139877-BE91-4BB1-B8EF-138610CB4C13}" type="presOf" srcId="{58458DF7-28DA-4A6B-AEE0-A59AC90B5E2D}" destId="{1E5A2407-C188-4DAB-BDDE-A5822F0482EC}" srcOrd="0" destOrd="0" presId="urn:microsoft.com/office/officeart/2008/layout/VerticalCurvedList"/>
    <dgm:cxn modelId="{9C52D7FD-9B05-49D7-8698-7625587B4D20}" type="presOf" srcId="{663909C2-A825-4543-AFD9-3C2F79165CBC}" destId="{0EDBFF20-1344-419B-AA9C-4AAAAEB28AD6}" srcOrd="0" destOrd="0" presId="urn:microsoft.com/office/officeart/2008/layout/VerticalCurvedList"/>
    <dgm:cxn modelId="{B4F3CF5B-F95F-40D1-A2C0-F17118505215}" type="presOf" srcId="{EEACD5DC-2AE1-4552-A6C5-4D0BCD96B486}" destId="{2D23D63D-B27A-4BD3-A9BF-41DB5CD0C18E}" srcOrd="0" destOrd="0" presId="urn:microsoft.com/office/officeart/2008/layout/VerticalCurvedList"/>
    <dgm:cxn modelId="{73D5C842-0CB2-45B4-BA2D-A3637E9BC808}" type="presOf" srcId="{9818FE26-AE9E-4434-ACE6-E3C5E826C801}" destId="{E411A3D0-3D9E-431B-9ED9-56F0DC4C8D88}" srcOrd="0" destOrd="0" presId="urn:microsoft.com/office/officeart/2008/layout/VerticalCurvedList"/>
    <dgm:cxn modelId="{A9326736-FFD8-407C-8B19-CCF32F0A027D}" srcId="{58458DF7-28DA-4A6B-AEE0-A59AC90B5E2D}" destId="{663909C2-A825-4543-AFD9-3C2F79165CBC}" srcOrd="0" destOrd="0" parTransId="{54BD87FC-74C7-4274-B9C3-B6EF73F1AF75}" sibTransId="{EFE1AD90-A065-428C-90CE-CEDC011C06E0}"/>
    <dgm:cxn modelId="{3A98ED90-8C5D-4A54-93B6-DB26ED8ED7A3}" type="presOf" srcId="{9D831CB8-BA8B-461D-B1E5-DF0E5052EA34}" destId="{D96B02C2-99C3-4D6D-9343-950B0FF9E9AF}" srcOrd="0" destOrd="0" presId="urn:microsoft.com/office/officeart/2008/layout/VerticalCurvedList"/>
    <dgm:cxn modelId="{9FAF9B66-3F8F-4DD9-BA3F-12AE124ACACE}" type="presOf" srcId="{C395B824-86CE-4688-B6EC-93FFF97DB269}" destId="{ABB4464E-58B8-4FA8-AAFF-38C734D8D43B}" srcOrd="0" destOrd="0" presId="urn:microsoft.com/office/officeart/2008/layout/VerticalCurvedList"/>
    <dgm:cxn modelId="{223F2861-590C-4CF5-8BD0-2D253A28DCD6}" srcId="{58458DF7-28DA-4A6B-AEE0-A59AC90B5E2D}" destId="{9818FE26-AE9E-4434-ACE6-E3C5E826C801}" srcOrd="3" destOrd="0" parTransId="{F72F47C5-D0F0-4BF2-93C1-9401C44BB05A}" sibTransId="{59BC27BC-F610-4BE2-8613-350B605B55F9}"/>
    <dgm:cxn modelId="{03E38E76-3CB6-42A3-AC8A-24177581A01F}" type="presParOf" srcId="{1E5A2407-C188-4DAB-BDDE-A5822F0482EC}" destId="{83F5E5C7-4272-428F-9AD8-81D50BF1FAF3}" srcOrd="0" destOrd="0" presId="urn:microsoft.com/office/officeart/2008/layout/VerticalCurvedList"/>
    <dgm:cxn modelId="{C9986475-CE08-4823-B865-17478B404C0D}" type="presParOf" srcId="{83F5E5C7-4272-428F-9AD8-81D50BF1FAF3}" destId="{471AD7AC-AC94-4369-8032-69F1F1DCE30C}" srcOrd="0" destOrd="0" presId="urn:microsoft.com/office/officeart/2008/layout/VerticalCurvedList"/>
    <dgm:cxn modelId="{DA55AE16-79B1-47A9-BB17-283C710E43CD}" type="presParOf" srcId="{471AD7AC-AC94-4369-8032-69F1F1DCE30C}" destId="{2770D061-A523-4FDE-A6AD-06F6A344B56F}" srcOrd="0" destOrd="0" presId="urn:microsoft.com/office/officeart/2008/layout/VerticalCurvedList"/>
    <dgm:cxn modelId="{2F410CD0-76AA-4033-B143-C8B5A8A1AC9A}" type="presParOf" srcId="{471AD7AC-AC94-4369-8032-69F1F1DCE30C}" destId="{469B0CB0-EE3A-4C94-A5E5-6B835ED15317}" srcOrd="1" destOrd="0" presId="urn:microsoft.com/office/officeart/2008/layout/VerticalCurvedList"/>
    <dgm:cxn modelId="{A433B0D9-13C3-492E-9574-39ADB09F33F3}" type="presParOf" srcId="{471AD7AC-AC94-4369-8032-69F1F1DCE30C}" destId="{4B8AB100-2EC3-48A9-846B-9D40393B7FCD}" srcOrd="2" destOrd="0" presId="urn:microsoft.com/office/officeart/2008/layout/VerticalCurvedList"/>
    <dgm:cxn modelId="{7043DBED-16CE-4A0C-B53C-110E1788257B}" type="presParOf" srcId="{471AD7AC-AC94-4369-8032-69F1F1DCE30C}" destId="{4C6223D3-9218-4219-A872-D68D077BF3AD}" srcOrd="3" destOrd="0" presId="urn:microsoft.com/office/officeart/2008/layout/VerticalCurvedList"/>
    <dgm:cxn modelId="{A921ECF1-3C57-4470-BEA5-E7333AAE3983}" type="presParOf" srcId="{83F5E5C7-4272-428F-9AD8-81D50BF1FAF3}" destId="{0EDBFF20-1344-419B-AA9C-4AAAAEB28AD6}" srcOrd="1" destOrd="0" presId="urn:microsoft.com/office/officeart/2008/layout/VerticalCurvedList"/>
    <dgm:cxn modelId="{FAEDE363-9E9F-4AAE-AD9F-1750F301A62A}" type="presParOf" srcId="{83F5E5C7-4272-428F-9AD8-81D50BF1FAF3}" destId="{69BA1956-C4CE-40F2-8948-D8DCB42D8616}" srcOrd="2" destOrd="0" presId="urn:microsoft.com/office/officeart/2008/layout/VerticalCurvedList"/>
    <dgm:cxn modelId="{99518AC5-E168-445A-A1FE-8137DCE97BB0}" type="presParOf" srcId="{69BA1956-C4CE-40F2-8948-D8DCB42D8616}" destId="{23646927-03BC-4640-945F-844B46DEB873}" srcOrd="0" destOrd="0" presId="urn:microsoft.com/office/officeart/2008/layout/VerticalCurvedList"/>
    <dgm:cxn modelId="{B2F18FE6-F1C1-435C-BF90-4682710E8A40}" type="presParOf" srcId="{83F5E5C7-4272-428F-9AD8-81D50BF1FAF3}" destId="{2D23D63D-B27A-4BD3-A9BF-41DB5CD0C18E}" srcOrd="3" destOrd="0" presId="urn:microsoft.com/office/officeart/2008/layout/VerticalCurvedList"/>
    <dgm:cxn modelId="{687AFF27-6D6F-4A3B-8FFF-F5FA630D4DD1}" type="presParOf" srcId="{83F5E5C7-4272-428F-9AD8-81D50BF1FAF3}" destId="{2777A7B0-B3DF-4878-B5A4-84180A1EFF38}" srcOrd="4" destOrd="0" presId="urn:microsoft.com/office/officeart/2008/layout/VerticalCurvedList"/>
    <dgm:cxn modelId="{A5D7EFFE-2F35-4E2B-A65C-C3C49357806A}" type="presParOf" srcId="{2777A7B0-B3DF-4878-B5A4-84180A1EFF38}" destId="{127C4868-B015-4427-9B37-7F1EA6080DCC}" srcOrd="0" destOrd="0" presId="urn:microsoft.com/office/officeart/2008/layout/VerticalCurvedList"/>
    <dgm:cxn modelId="{06DDEC4B-866C-42A4-9FD9-02084D9454F9}" type="presParOf" srcId="{83F5E5C7-4272-428F-9AD8-81D50BF1FAF3}" destId="{ABB4464E-58B8-4FA8-AAFF-38C734D8D43B}" srcOrd="5" destOrd="0" presId="urn:microsoft.com/office/officeart/2008/layout/VerticalCurvedList"/>
    <dgm:cxn modelId="{8596A8BF-C918-4FC7-BE40-C62E95E8AD97}" type="presParOf" srcId="{83F5E5C7-4272-428F-9AD8-81D50BF1FAF3}" destId="{300332B2-0C7F-47E7-9606-0A46055BB8D5}" srcOrd="6" destOrd="0" presId="urn:microsoft.com/office/officeart/2008/layout/VerticalCurvedList"/>
    <dgm:cxn modelId="{0FFB898E-40DA-4A68-AA5D-F3F1C18FB5A8}" type="presParOf" srcId="{300332B2-0C7F-47E7-9606-0A46055BB8D5}" destId="{B333804C-C1EA-4BF9-A963-969D188DDE79}" srcOrd="0" destOrd="0" presId="urn:microsoft.com/office/officeart/2008/layout/VerticalCurvedList"/>
    <dgm:cxn modelId="{E7789370-CB58-4688-B1B7-67340F7C21C0}" type="presParOf" srcId="{83F5E5C7-4272-428F-9AD8-81D50BF1FAF3}" destId="{E411A3D0-3D9E-431B-9ED9-56F0DC4C8D88}" srcOrd="7" destOrd="0" presId="urn:microsoft.com/office/officeart/2008/layout/VerticalCurvedList"/>
    <dgm:cxn modelId="{0E23AF02-FCB5-4D60-96E1-0D9D6FE23045}" type="presParOf" srcId="{83F5E5C7-4272-428F-9AD8-81D50BF1FAF3}" destId="{98664038-590C-448B-83DF-1E7F08ADA8BB}" srcOrd="8" destOrd="0" presId="urn:microsoft.com/office/officeart/2008/layout/VerticalCurvedList"/>
    <dgm:cxn modelId="{51AB75BB-F551-4200-B2B5-D65A576F3EA9}" type="presParOf" srcId="{98664038-590C-448B-83DF-1E7F08ADA8BB}" destId="{0A81717F-074D-4CF6-ADDB-BB38493C778E}" srcOrd="0" destOrd="0" presId="urn:microsoft.com/office/officeart/2008/layout/VerticalCurvedList"/>
    <dgm:cxn modelId="{EA228D47-98E4-4AE6-8B86-84C8A8C3D2FE}" type="presParOf" srcId="{83F5E5C7-4272-428F-9AD8-81D50BF1FAF3}" destId="{D96B02C2-99C3-4D6D-9343-950B0FF9E9AF}" srcOrd="9" destOrd="0" presId="urn:microsoft.com/office/officeart/2008/layout/VerticalCurvedList"/>
    <dgm:cxn modelId="{E9E8C72A-15DC-44F2-BD99-1C1E39BFDF4A}" type="presParOf" srcId="{83F5E5C7-4272-428F-9AD8-81D50BF1FAF3}" destId="{FE51E173-104C-47CB-8F5C-2ABF70169EC1}" srcOrd="10" destOrd="0" presId="urn:microsoft.com/office/officeart/2008/layout/VerticalCurvedList"/>
    <dgm:cxn modelId="{21CD358C-3F67-43FA-9D75-591D5E3FDA7D}" type="presParOf" srcId="{FE51E173-104C-47CB-8F5C-2ABF70169EC1}" destId="{33FF6ED5-D25C-4888-A3A4-C3C40F66857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458DF7-28DA-4A6B-AEE0-A59AC90B5E2D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63909C2-A825-4543-AFD9-3C2F79165CBC}">
      <dgm:prSet phldrT="[Text]"/>
      <dgm:spPr/>
      <dgm:t>
        <a:bodyPr/>
        <a:lstStyle/>
        <a:p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(Usability)</a:t>
          </a:r>
        </a:p>
      </dgm:t>
    </dgm:pt>
    <dgm:pt modelId="{54BD87FC-74C7-4274-B9C3-B6EF73F1AF75}" type="parTrans" cxnId="{A9326736-FFD8-407C-8B19-CCF32F0A027D}">
      <dgm:prSet/>
      <dgm:spPr/>
      <dgm:t>
        <a:bodyPr/>
        <a:lstStyle/>
        <a:p>
          <a:endParaRPr lang="en-US"/>
        </a:p>
      </dgm:t>
    </dgm:pt>
    <dgm:pt modelId="{EFE1AD90-A065-428C-90CE-CEDC011C06E0}" type="sibTrans" cxnId="{A9326736-FFD8-407C-8B19-CCF32F0A027D}">
      <dgm:prSet/>
      <dgm:spPr/>
      <dgm:t>
        <a:bodyPr/>
        <a:lstStyle/>
        <a:p>
          <a:endParaRPr lang="en-US"/>
        </a:p>
      </dgm:t>
    </dgm:pt>
    <dgm:pt modelId="{9818FE26-AE9E-4434-ACE6-E3C5E826C801}">
      <dgm:prSet phldrT="[Text]"/>
      <dgm:spPr/>
      <dgm:t>
        <a:bodyPr/>
        <a:lstStyle/>
        <a:p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linh</a:t>
          </a:r>
          <a:r>
            <a:rPr lang="en-US" dirty="0"/>
            <a:t> </a:t>
          </a:r>
          <a:r>
            <a:rPr lang="en-US" dirty="0" err="1"/>
            <a:t>hoạt</a:t>
          </a:r>
          <a:r>
            <a:rPr lang="en-US" dirty="0"/>
            <a:t> (Portability)</a:t>
          </a:r>
        </a:p>
      </dgm:t>
    </dgm:pt>
    <dgm:pt modelId="{F72F47C5-D0F0-4BF2-93C1-9401C44BB05A}" type="parTrans" cxnId="{223F2861-590C-4CF5-8BD0-2D253A28DCD6}">
      <dgm:prSet/>
      <dgm:spPr/>
      <dgm:t>
        <a:bodyPr/>
        <a:lstStyle/>
        <a:p>
          <a:endParaRPr lang="en-US"/>
        </a:p>
      </dgm:t>
    </dgm:pt>
    <dgm:pt modelId="{59BC27BC-F610-4BE2-8613-350B605B55F9}" type="sibTrans" cxnId="{223F2861-590C-4CF5-8BD0-2D253A28DCD6}">
      <dgm:prSet/>
      <dgm:spPr/>
      <dgm:t>
        <a:bodyPr/>
        <a:lstStyle/>
        <a:p>
          <a:endParaRPr lang="en-US"/>
        </a:p>
      </dgm:t>
    </dgm:pt>
    <dgm:pt modelId="{9D831CB8-BA8B-461D-B1E5-DF0E5052EA34}">
      <dgm:prSet phldrT="[Text]"/>
      <dgm:spPr/>
      <dgm:t>
        <a:bodyPr/>
        <a:lstStyle/>
        <a:p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hiệu</a:t>
          </a:r>
          <a:r>
            <a:rPr lang="en-US" dirty="0"/>
            <a:t> </a:t>
          </a:r>
          <a:r>
            <a:rPr lang="en-US" dirty="0" err="1"/>
            <a:t>quả</a:t>
          </a:r>
          <a:r>
            <a:rPr lang="en-US" dirty="0"/>
            <a:t> (Efficiency)</a:t>
          </a:r>
        </a:p>
      </dgm:t>
    </dgm:pt>
    <dgm:pt modelId="{32DD820D-CDC4-49A0-BFCC-DB9A2A870EBB}" type="parTrans" cxnId="{DF991BFA-6E24-408C-83CE-8D4F6CB846D8}">
      <dgm:prSet/>
      <dgm:spPr/>
      <dgm:t>
        <a:bodyPr/>
        <a:lstStyle/>
        <a:p>
          <a:endParaRPr lang="en-US"/>
        </a:p>
      </dgm:t>
    </dgm:pt>
    <dgm:pt modelId="{6CBFDC15-64A4-49BE-9315-7331C8E3EC45}" type="sibTrans" cxnId="{DF991BFA-6E24-408C-83CE-8D4F6CB846D8}">
      <dgm:prSet/>
      <dgm:spPr/>
      <dgm:t>
        <a:bodyPr/>
        <a:lstStyle/>
        <a:p>
          <a:endParaRPr lang="en-US"/>
        </a:p>
      </dgm:t>
    </dgm:pt>
    <dgm:pt modelId="{EEACD5DC-2AE1-4552-A6C5-4D0BCD96B486}">
      <dgm:prSet phldrT="[Text]"/>
      <dgm:spPr/>
      <dgm:t>
        <a:bodyPr/>
        <a:lstStyle/>
        <a:p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bảo</a:t>
          </a:r>
          <a:r>
            <a:rPr lang="en-US" dirty="0"/>
            <a:t> </a:t>
          </a:r>
          <a:r>
            <a:rPr lang="en-US" dirty="0" err="1"/>
            <a:t>trì</a:t>
          </a:r>
          <a:r>
            <a:rPr lang="en-US" dirty="0"/>
            <a:t> (</a:t>
          </a:r>
          <a:r>
            <a:rPr lang="en-US" dirty="0" err="1"/>
            <a:t>Mantainability</a:t>
          </a:r>
          <a:r>
            <a:rPr lang="en-US" dirty="0"/>
            <a:t>)</a:t>
          </a:r>
        </a:p>
      </dgm:t>
    </dgm:pt>
    <dgm:pt modelId="{6D9896D2-E69E-4587-98CD-40ED65EC9379}" type="parTrans" cxnId="{BB7DF8D3-1353-4FF7-9246-354B717133CE}">
      <dgm:prSet/>
      <dgm:spPr/>
      <dgm:t>
        <a:bodyPr/>
        <a:lstStyle/>
        <a:p>
          <a:endParaRPr lang="en-US"/>
        </a:p>
      </dgm:t>
    </dgm:pt>
    <dgm:pt modelId="{0FF16A0F-872F-44F3-AAD8-12DC3147B866}" type="sibTrans" cxnId="{BB7DF8D3-1353-4FF7-9246-354B717133CE}">
      <dgm:prSet/>
      <dgm:spPr/>
      <dgm:t>
        <a:bodyPr/>
        <a:lstStyle/>
        <a:p>
          <a:endParaRPr lang="en-US"/>
        </a:p>
      </dgm:t>
    </dgm:pt>
    <dgm:pt modelId="{C395B824-86CE-4688-B6EC-93FFF97DB269}">
      <dgm:prSet phldrT="[Text]"/>
      <dgm:spPr/>
      <dgm:t>
        <a:bodyPr/>
        <a:lstStyle/>
        <a:p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bền</a:t>
          </a:r>
          <a:r>
            <a:rPr lang="en-US" dirty="0"/>
            <a:t> </a:t>
          </a:r>
          <a:r>
            <a:rPr lang="en-US" dirty="0" err="1"/>
            <a:t>vững</a:t>
          </a:r>
          <a:r>
            <a:rPr lang="en-US" dirty="0"/>
            <a:t> (Reliability)</a:t>
          </a:r>
        </a:p>
      </dgm:t>
    </dgm:pt>
    <dgm:pt modelId="{BA93C276-ED05-48FA-86B1-4AA8E31C9C4D}" type="parTrans" cxnId="{0BFC442E-F0C7-4E6C-938E-4FFDF8F3EED1}">
      <dgm:prSet/>
      <dgm:spPr/>
      <dgm:t>
        <a:bodyPr/>
        <a:lstStyle/>
        <a:p>
          <a:endParaRPr lang="en-US"/>
        </a:p>
      </dgm:t>
    </dgm:pt>
    <dgm:pt modelId="{00F3F282-350B-4645-BCD1-4F716D4167E6}" type="sibTrans" cxnId="{0BFC442E-F0C7-4E6C-938E-4FFDF8F3EED1}">
      <dgm:prSet/>
      <dgm:spPr/>
      <dgm:t>
        <a:bodyPr/>
        <a:lstStyle/>
        <a:p>
          <a:endParaRPr lang="en-US"/>
        </a:p>
      </dgm:t>
    </dgm:pt>
    <dgm:pt modelId="{1E5A2407-C188-4DAB-BDDE-A5822F0482EC}" type="pres">
      <dgm:prSet presAssocID="{58458DF7-28DA-4A6B-AEE0-A59AC90B5E2D}" presName="Name0" presStyleCnt="0">
        <dgm:presLayoutVars>
          <dgm:chMax val="7"/>
          <dgm:chPref val="7"/>
          <dgm:dir/>
        </dgm:presLayoutVars>
      </dgm:prSet>
      <dgm:spPr/>
    </dgm:pt>
    <dgm:pt modelId="{83F5E5C7-4272-428F-9AD8-81D50BF1FAF3}" type="pres">
      <dgm:prSet presAssocID="{58458DF7-28DA-4A6B-AEE0-A59AC90B5E2D}" presName="Name1" presStyleCnt="0"/>
      <dgm:spPr/>
    </dgm:pt>
    <dgm:pt modelId="{471AD7AC-AC94-4369-8032-69F1F1DCE30C}" type="pres">
      <dgm:prSet presAssocID="{58458DF7-28DA-4A6B-AEE0-A59AC90B5E2D}" presName="cycle" presStyleCnt="0"/>
      <dgm:spPr/>
    </dgm:pt>
    <dgm:pt modelId="{2770D061-A523-4FDE-A6AD-06F6A344B56F}" type="pres">
      <dgm:prSet presAssocID="{58458DF7-28DA-4A6B-AEE0-A59AC90B5E2D}" presName="srcNode" presStyleLbl="node1" presStyleIdx="0" presStyleCnt="5"/>
      <dgm:spPr/>
    </dgm:pt>
    <dgm:pt modelId="{469B0CB0-EE3A-4C94-A5E5-6B835ED15317}" type="pres">
      <dgm:prSet presAssocID="{58458DF7-28DA-4A6B-AEE0-A59AC90B5E2D}" presName="conn" presStyleLbl="parChTrans1D2" presStyleIdx="0" presStyleCnt="1"/>
      <dgm:spPr/>
    </dgm:pt>
    <dgm:pt modelId="{4B8AB100-2EC3-48A9-846B-9D40393B7FCD}" type="pres">
      <dgm:prSet presAssocID="{58458DF7-28DA-4A6B-AEE0-A59AC90B5E2D}" presName="extraNode" presStyleLbl="node1" presStyleIdx="0" presStyleCnt="5"/>
      <dgm:spPr/>
    </dgm:pt>
    <dgm:pt modelId="{4C6223D3-9218-4219-A872-D68D077BF3AD}" type="pres">
      <dgm:prSet presAssocID="{58458DF7-28DA-4A6B-AEE0-A59AC90B5E2D}" presName="dstNode" presStyleLbl="node1" presStyleIdx="0" presStyleCnt="5"/>
      <dgm:spPr/>
    </dgm:pt>
    <dgm:pt modelId="{0EDBFF20-1344-419B-AA9C-4AAAAEB28AD6}" type="pres">
      <dgm:prSet presAssocID="{663909C2-A825-4543-AFD9-3C2F79165CBC}" presName="text_1" presStyleLbl="node1" presStyleIdx="0" presStyleCnt="5">
        <dgm:presLayoutVars>
          <dgm:bulletEnabled val="1"/>
        </dgm:presLayoutVars>
      </dgm:prSet>
      <dgm:spPr/>
    </dgm:pt>
    <dgm:pt modelId="{69BA1956-C4CE-40F2-8948-D8DCB42D8616}" type="pres">
      <dgm:prSet presAssocID="{663909C2-A825-4543-AFD9-3C2F79165CBC}" presName="accent_1" presStyleCnt="0"/>
      <dgm:spPr/>
    </dgm:pt>
    <dgm:pt modelId="{23646927-03BC-4640-945F-844B46DEB873}" type="pres">
      <dgm:prSet presAssocID="{663909C2-A825-4543-AFD9-3C2F79165CBC}" presName="accentRepeatNode" presStyleLbl="solidFgAcc1" presStyleIdx="0" presStyleCnt="5"/>
      <dgm:spPr/>
    </dgm:pt>
    <dgm:pt modelId="{2D23D63D-B27A-4BD3-A9BF-41DB5CD0C18E}" type="pres">
      <dgm:prSet presAssocID="{EEACD5DC-2AE1-4552-A6C5-4D0BCD96B486}" presName="text_2" presStyleLbl="node1" presStyleIdx="1" presStyleCnt="5">
        <dgm:presLayoutVars>
          <dgm:bulletEnabled val="1"/>
        </dgm:presLayoutVars>
      </dgm:prSet>
      <dgm:spPr/>
    </dgm:pt>
    <dgm:pt modelId="{2777A7B0-B3DF-4878-B5A4-84180A1EFF38}" type="pres">
      <dgm:prSet presAssocID="{EEACD5DC-2AE1-4552-A6C5-4D0BCD96B486}" presName="accent_2" presStyleCnt="0"/>
      <dgm:spPr/>
    </dgm:pt>
    <dgm:pt modelId="{127C4868-B015-4427-9B37-7F1EA6080DCC}" type="pres">
      <dgm:prSet presAssocID="{EEACD5DC-2AE1-4552-A6C5-4D0BCD96B486}" presName="accentRepeatNode" presStyleLbl="solidFgAcc1" presStyleIdx="1" presStyleCnt="5"/>
      <dgm:spPr/>
    </dgm:pt>
    <dgm:pt modelId="{ABB4464E-58B8-4FA8-AAFF-38C734D8D43B}" type="pres">
      <dgm:prSet presAssocID="{C395B824-86CE-4688-B6EC-93FFF97DB269}" presName="text_3" presStyleLbl="node1" presStyleIdx="2" presStyleCnt="5">
        <dgm:presLayoutVars>
          <dgm:bulletEnabled val="1"/>
        </dgm:presLayoutVars>
      </dgm:prSet>
      <dgm:spPr/>
    </dgm:pt>
    <dgm:pt modelId="{300332B2-0C7F-47E7-9606-0A46055BB8D5}" type="pres">
      <dgm:prSet presAssocID="{C395B824-86CE-4688-B6EC-93FFF97DB269}" presName="accent_3" presStyleCnt="0"/>
      <dgm:spPr/>
    </dgm:pt>
    <dgm:pt modelId="{B333804C-C1EA-4BF9-A963-969D188DDE79}" type="pres">
      <dgm:prSet presAssocID="{C395B824-86CE-4688-B6EC-93FFF97DB269}" presName="accentRepeatNode" presStyleLbl="solidFgAcc1" presStyleIdx="2" presStyleCnt="5"/>
      <dgm:spPr/>
    </dgm:pt>
    <dgm:pt modelId="{E411A3D0-3D9E-431B-9ED9-56F0DC4C8D88}" type="pres">
      <dgm:prSet presAssocID="{9818FE26-AE9E-4434-ACE6-E3C5E826C801}" presName="text_4" presStyleLbl="node1" presStyleIdx="3" presStyleCnt="5">
        <dgm:presLayoutVars>
          <dgm:bulletEnabled val="1"/>
        </dgm:presLayoutVars>
      </dgm:prSet>
      <dgm:spPr/>
    </dgm:pt>
    <dgm:pt modelId="{98664038-590C-448B-83DF-1E7F08ADA8BB}" type="pres">
      <dgm:prSet presAssocID="{9818FE26-AE9E-4434-ACE6-E3C5E826C801}" presName="accent_4" presStyleCnt="0"/>
      <dgm:spPr/>
    </dgm:pt>
    <dgm:pt modelId="{0A81717F-074D-4CF6-ADDB-BB38493C778E}" type="pres">
      <dgm:prSet presAssocID="{9818FE26-AE9E-4434-ACE6-E3C5E826C801}" presName="accentRepeatNode" presStyleLbl="solidFgAcc1" presStyleIdx="3" presStyleCnt="5"/>
      <dgm:spPr/>
    </dgm:pt>
    <dgm:pt modelId="{D96B02C2-99C3-4D6D-9343-950B0FF9E9AF}" type="pres">
      <dgm:prSet presAssocID="{9D831CB8-BA8B-461D-B1E5-DF0E5052EA34}" presName="text_5" presStyleLbl="node1" presStyleIdx="4" presStyleCnt="5">
        <dgm:presLayoutVars>
          <dgm:bulletEnabled val="1"/>
        </dgm:presLayoutVars>
      </dgm:prSet>
      <dgm:spPr/>
    </dgm:pt>
    <dgm:pt modelId="{FE51E173-104C-47CB-8F5C-2ABF70169EC1}" type="pres">
      <dgm:prSet presAssocID="{9D831CB8-BA8B-461D-B1E5-DF0E5052EA34}" presName="accent_5" presStyleCnt="0"/>
      <dgm:spPr/>
    </dgm:pt>
    <dgm:pt modelId="{33FF6ED5-D25C-4888-A3A4-C3C40F668576}" type="pres">
      <dgm:prSet presAssocID="{9D831CB8-BA8B-461D-B1E5-DF0E5052EA34}" presName="accentRepeatNode" presStyleLbl="solidFgAcc1" presStyleIdx="4" presStyleCnt="5"/>
      <dgm:spPr/>
    </dgm:pt>
  </dgm:ptLst>
  <dgm:cxnLst>
    <dgm:cxn modelId="{BB7DF8D3-1353-4FF7-9246-354B717133CE}" srcId="{58458DF7-28DA-4A6B-AEE0-A59AC90B5E2D}" destId="{EEACD5DC-2AE1-4552-A6C5-4D0BCD96B486}" srcOrd="1" destOrd="0" parTransId="{6D9896D2-E69E-4587-98CD-40ED65EC9379}" sibTransId="{0FF16A0F-872F-44F3-AAD8-12DC3147B866}"/>
    <dgm:cxn modelId="{A5AC66F3-4036-49D9-9507-0A43C43F922B}" type="presOf" srcId="{EFE1AD90-A065-428C-90CE-CEDC011C06E0}" destId="{469B0CB0-EE3A-4C94-A5E5-6B835ED15317}" srcOrd="0" destOrd="0" presId="urn:microsoft.com/office/officeart/2008/layout/VerticalCurvedList"/>
    <dgm:cxn modelId="{DF991BFA-6E24-408C-83CE-8D4F6CB846D8}" srcId="{58458DF7-28DA-4A6B-AEE0-A59AC90B5E2D}" destId="{9D831CB8-BA8B-461D-B1E5-DF0E5052EA34}" srcOrd="4" destOrd="0" parTransId="{32DD820D-CDC4-49A0-BFCC-DB9A2A870EBB}" sibTransId="{6CBFDC15-64A4-49BE-9315-7331C8E3EC45}"/>
    <dgm:cxn modelId="{0BFC442E-F0C7-4E6C-938E-4FFDF8F3EED1}" srcId="{58458DF7-28DA-4A6B-AEE0-A59AC90B5E2D}" destId="{C395B824-86CE-4688-B6EC-93FFF97DB269}" srcOrd="2" destOrd="0" parTransId="{BA93C276-ED05-48FA-86B1-4AA8E31C9C4D}" sibTransId="{00F3F282-350B-4645-BCD1-4F716D4167E6}"/>
    <dgm:cxn modelId="{B7139877-BE91-4BB1-B8EF-138610CB4C13}" type="presOf" srcId="{58458DF7-28DA-4A6B-AEE0-A59AC90B5E2D}" destId="{1E5A2407-C188-4DAB-BDDE-A5822F0482EC}" srcOrd="0" destOrd="0" presId="urn:microsoft.com/office/officeart/2008/layout/VerticalCurvedList"/>
    <dgm:cxn modelId="{9C52D7FD-9B05-49D7-8698-7625587B4D20}" type="presOf" srcId="{663909C2-A825-4543-AFD9-3C2F79165CBC}" destId="{0EDBFF20-1344-419B-AA9C-4AAAAEB28AD6}" srcOrd="0" destOrd="0" presId="urn:microsoft.com/office/officeart/2008/layout/VerticalCurvedList"/>
    <dgm:cxn modelId="{B4F3CF5B-F95F-40D1-A2C0-F17118505215}" type="presOf" srcId="{EEACD5DC-2AE1-4552-A6C5-4D0BCD96B486}" destId="{2D23D63D-B27A-4BD3-A9BF-41DB5CD0C18E}" srcOrd="0" destOrd="0" presId="urn:microsoft.com/office/officeart/2008/layout/VerticalCurvedList"/>
    <dgm:cxn modelId="{73D5C842-0CB2-45B4-BA2D-A3637E9BC808}" type="presOf" srcId="{9818FE26-AE9E-4434-ACE6-E3C5E826C801}" destId="{E411A3D0-3D9E-431B-9ED9-56F0DC4C8D88}" srcOrd="0" destOrd="0" presId="urn:microsoft.com/office/officeart/2008/layout/VerticalCurvedList"/>
    <dgm:cxn modelId="{A9326736-FFD8-407C-8B19-CCF32F0A027D}" srcId="{58458DF7-28DA-4A6B-AEE0-A59AC90B5E2D}" destId="{663909C2-A825-4543-AFD9-3C2F79165CBC}" srcOrd="0" destOrd="0" parTransId="{54BD87FC-74C7-4274-B9C3-B6EF73F1AF75}" sibTransId="{EFE1AD90-A065-428C-90CE-CEDC011C06E0}"/>
    <dgm:cxn modelId="{3A98ED90-8C5D-4A54-93B6-DB26ED8ED7A3}" type="presOf" srcId="{9D831CB8-BA8B-461D-B1E5-DF0E5052EA34}" destId="{D96B02C2-99C3-4D6D-9343-950B0FF9E9AF}" srcOrd="0" destOrd="0" presId="urn:microsoft.com/office/officeart/2008/layout/VerticalCurvedList"/>
    <dgm:cxn modelId="{9FAF9B66-3F8F-4DD9-BA3F-12AE124ACACE}" type="presOf" srcId="{C395B824-86CE-4688-B6EC-93FFF97DB269}" destId="{ABB4464E-58B8-4FA8-AAFF-38C734D8D43B}" srcOrd="0" destOrd="0" presId="urn:microsoft.com/office/officeart/2008/layout/VerticalCurvedList"/>
    <dgm:cxn modelId="{223F2861-590C-4CF5-8BD0-2D253A28DCD6}" srcId="{58458DF7-28DA-4A6B-AEE0-A59AC90B5E2D}" destId="{9818FE26-AE9E-4434-ACE6-E3C5E826C801}" srcOrd="3" destOrd="0" parTransId="{F72F47C5-D0F0-4BF2-93C1-9401C44BB05A}" sibTransId="{59BC27BC-F610-4BE2-8613-350B605B55F9}"/>
    <dgm:cxn modelId="{03E38E76-3CB6-42A3-AC8A-24177581A01F}" type="presParOf" srcId="{1E5A2407-C188-4DAB-BDDE-A5822F0482EC}" destId="{83F5E5C7-4272-428F-9AD8-81D50BF1FAF3}" srcOrd="0" destOrd="0" presId="urn:microsoft.com/office/officeart/2008/layout/VerticalCurvedList"/>
    <dgm:cxn modelId="{C9986475-CE08-4823-B865-17478B404C0D}" type="presParOf" srcId="{83F5E5C7-4272-428F-9AD8-81D50BF1FAF3}" destId="{471AD7AC-AC94-4369-8032-69F1F1DCE30C}" srcOrd="0" destOrd="0" presId="urn:microsoft.com/office/officeart/2008/layout/VerticalCurvedList"/>
    <dgm:cxn modelId="{DA55AE16-79B1-47A9-BB17-283C710E43CD}" type="presParOf" srcId="{471AD7AC-AC94-4369-8032-69F1F1DCE30C}" destId="{2770D061-A523-4FDE-A6AD-06F6A344B56F}" srcOrd="0" destOrd="0" presId="urn:microsoft.com/office/officeart/2008/layout/VerticalCurvedList"/>
    <dgm:cxn modelId="{2F410CD0-76AA-4033-B143-C8B5A8A1AC9A}" type="presParOf" srcId="{471AD7AC-AC94-4369-8032-69F1F1DCE30C}" destId="{469B0CB0-EE3A-4C94-A5E5-6B835ED15317}" srcOrd="1" destOrd="0" presId="urn:microsoft.com/office/officeart/2008/layout/VerticalCurvedList"/>
    <dgm:cxn modelId="{A433B0D9-13C3-492E-9574-39ADB09F33F3}" type="presParOf" srcId="{471AD7AC-AC94-4369-8032-69F1F1DCE30C}" destId="{4B8AB100-2EC3-48A9-846B-9D40393B7FCD}" srcOrd="2" destOrd="0" presId="urn:microsoft.com/office/officeart/2008/layout/VerticalCurvedList"/>
    <dgm:cxn modelId="{7043DBED-16CE-4A0C-B53C-110E1788257B}" type="presParOf" srcId="{471AD7AC-AC94-4369-8032-69F1F1DCE30C}" destId="{4C6223D3-9218-4219-A872-D68D077BF3AD}" srcOrd="3" destOrd="0" presId="urn:microsoft.com/office/officeart/2008/layout/VerticalCurvedList"/>
    <dgm:cxn modelId="{A921ECF1-3C57-4470-BEA5-E7333AAE3983}" type="presParOf" srcId="{83F5E5C7-4272-428F-9AD8-81D50BF1FAF3}" destId="{0EDBFF20-1344-419B-AA9C-4AAAAEB28AD6}" srcOrd="1" destOrd="0" presId="urn:microsoft.com/office/officeart/2008/layout/VerticalCurvedList"/>
    <dgm:cxn modelId="{FAEDE363-9E9F-4AAE-AD9F-1750F301A62A}" type="presParOf" srcId="{83F5E5C7-4272-428F-9AD8-81D50BF1FAF3}" destId="{69BA1956-C4CE-40F2-8948-D8DCB42D8616}" srcOrd="2" destOrd="0" presId="urn:microsoft.com/office/officeart/2008/layout/VerticalCurvedList"/>
    <dgm:cxn modelId="{99518AC5-E168-445A-A1FE-8137DCE97BB0}" type="presParOf" srcId="{69BA1956-C4CE-40F2-8948-D8DCB42D8616}" destId="{23646927-03BC-4640-945F-844B46DEB873}" srcOrd="0" destOrd="0" presId="urn:microsoft.com/office/officeart/2008/layout/VerticalCurvedList"/>
    <dgm:cxn modelId="{B2F18FE6-F1C1-435C-BF90-4682710E8A40}" type="presParOf" srcId="{83F5E5C7-4272-428F-9AD8-81D50BF1FAF3}" destId="{2D23D63D-B27A-4BD3-A9BF-41DB5CD0C18E}" srcOrd="3" destOrd="0" presId="urn:microsoft.com/office/officeart/2008/layout/VerticalCurvedList"/>
    <dgm:cxn modelId="{687AFF27-6D6F-4A3B-8FFF-F5FA630D4DD1}" type="presParOf" srcId="{83F5E5C7-4272-428F-9AD8-81D50BF1FAF3}" destId="{2777A7B0-B3DF-4878-B5A4-84180A1EFF38}" srcOrd="4" destOrd="0" presId="urn:microsoft.com/office/officeart/2008/layout/VerticalCurvedList"/>
    <dgm:cxn modelId="{A5D7EFFE-2F35-4E2B-A65C-C3C49357806A}" type="presParOf" srcId="{2777A7B0-B3DF-4878-B5A4-84180A1EFF38}" destId="{127C4868-B015-4427-9B37-7F1EA6080DCC}" srcOrd="0" destOrd="0" presId="urn:microsoft.com/office/officeart/2008/layout/VerticalCurvedList"/>
    <dgm:cxn modelId="{06DDEC4B-866C-42A4-9FD9-02084D9454F9}" type="presParOf" srcId="{83F5E5C7-4272-428F-9AD8-81D50BF1FAF3}" destId="{ABB4464E-58B8-4FA8-AAFF-38C734D8D43B}" srcOrd="5" destOrd="0" presId="urn:microsoft.com/office/officeart/2008/layout/VerticalCurvedList"/>
    <dgm:cxn modelId="{8596A8BF-C918-4FC7-BE40-C62E95E8AD97}" type="presParOf" srcId="{83F5E5C7-4272-428F-9AD8-81D50BF1FAF3}" destId="{300332B2-0C7F-47E7-9606-0A46055BB8D5}" srcOrd="6" destOrd="0" presId="urn:microsoft.com/office/officeart/2008/layout/VerticalCurvedList"/>
    <dgm:cxn modelId="{0FFB898E-40DA-4A68-AA5D-F3F1C18FB5A8}" type="presParOf" srcId="{300332B2-0C7F-47E7-9606-0A46055BB8D5}" destId="{B333804C-C1EA-4BF9-A963-969D188DDE79}" srcOrd="0" destOrd="0" presId="urn:microsoft.com/office/officeart/2008/layout/VerticalCurvedList"/>
    <dgm:cxn modelId="{E7789370-CB58-4688-B1B7-67340F7C21C0}" type="presParOf" srcId="{83F5E5C7-4272-428F-9AD8-81D50BF1FAF3}" destId="{E411A3D0-3D9E-431B-9ED9-56F0DC4C8D88}" srcOrd="7" destOrd="0" presId="urn:microsoft.com/office/officeart/2008/layout/VerticalCurvedList"/>
    <dgm:cxn modelId="{0E23AF02-FCB5-4D60-96E1-0D9D6FE23045}" type="presParOf" srcId="{83F5E5C7-4272-428F-9AD8-81D50BF1FAF3}" destId="{98664038-590C-448B-83DF-1E7F08ADA8BB}" srcOrd="8" destOrd="0" presId="urn:microsoft.com/office/officeart/2008/layout/VerticalCurvedList"/>
    <dgm:cxn modelId="{51AB75BB-F551-4200-B2B5-D65A576F3EA9}" type="presParOf" srcId="{98664038-590C-448B-83DF-1E7F08ADA8BB}" destId="{0A81717F-074D-4CF6-ADDB-BB38493C778E}" srcOrd="0" destOrd="0" presId="urn:microsoft.com/office/officeart/2008/layout/VerticalCurvedList"/>
    <dgm:cxn modelId="{EA228D47-98E4-4AE6-8B86-84C8A8C3D2FE}" type="presParOf" srcId="{83F5E5C7-4272-428F-9AD8-81D50BF1FAF3}" destId="{D96B02C2-99C3-4D6D-9343-950B0FF9E9AF}" srcOrd="9" destOrd="0" presId="urn:microsoft.com/office/officeart/2008/layout/VerticalCurvedList"/>
    <dgm:cxn modelId="{E9E8C72A-15DC-44F2-BD99-1C1E39BFDF4A}" type="presParOf" srcId="{83F5E5C7-4272-428F-9AD8-81D50BF1FAF3}" destId="{FE51E173-104C-47CB-8F5C-2ABF70169EC1}" srcOrd="10" destOrd="0" presId="urn:microsoft.com/office/officeart/2008/layout/VerticalCurvedList"/>
    <dgm:cxn modelId="{21CD358C-3F67-43FA-9D75-591D5E3FDA7D}" type="presParOf" srcId="{FE51E173-104C-47CB-8F5C-2ABF70169EC1}" destId="{33FF6ED5-D25C-4888-A3A4-C3C40F66857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1C45A8-0173-43F3-AF67-7EFD79DE59C1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F55345E2-7D7F-42CC-8EF9-552086C83698}">
      <dgm:prSet phldrT="[Text]" phldr="1"/>
      <dgm:spPr/>
      <dgm:t>
        <a:bodyPr/>
        <a:lstStyle/>
        <a:p>
          <a:endParaRPr lang="en-US" dirty="0"/>
        </a:p>
      </dgm:t>
    </dgm:pt>
    <dgm:pt modelId="{2190CF07-F526-4302-9755-89098A3C6F4F}" type="parTrans" cxnId="{7EB178AC-2A9A-459D-A580-5ED8C5C36EE1}">
      <dgm:prSet/>
      <dgm:spPr/>
      <dgm:t>
        <a:bodyPr/>
        <a:lstStyle/>
        <a:p>
          <a:endParaRPr lang="en-US"/>
        </a:p>
      </dgm:t>
    </dgm:pt>
    <dgm:pt modelId="{372A9CD7-4511-432D-8431-95D8D0189323}" type="sibTrans" cxnId="{7EB178AC-2A9A-459D-A580-5ED8C5C36EE1}">
      <dgm:prSet/>
      <dgm:spPr/>
      <dgm:t>
        <a:bodyPr/>
        <a:lstStyle/>
        <a:p>
          <a:endParaRPr lang="en-US"/>
        </a:p>
      </dgm:t>
    </dgm:pt>
    <dgm:pt modelId="{3C0B811C-6019-414D-AF80-001E2ED6E2F7}">
      <dgm:prSet phldrT="[Text]" phldr="1"/>
      <dgm:spPr/>
      <dgm:t>
        <a:bodyPr/>
        <a:lstStyle/>
        <a:p>
          <a:endParaRPr lang="en-US" dirty="0"/>
        </a:p>
      </dgm:t>
    </dgm:pt>
    <dgm:pt modelId="{CC716E2F-3971-4B28-87D7-D880879F9357}" type="parTrans" cxnId="{0754083B-425C-4542-AB60-EE2F1F49562B}">
      <dgm:prSet/>
      <dgm:spPr/>
      <dgm:t>
        <a:bodyPr/>
        <a:lstStyle/>
        <a:p>
          <a:endParaRPr lang="en-US"/>
        </a:p>
      </dgm:t>
    </dgm:pt>
    <dgm:pt modelId="{9C3FA29F-2785-4993-A136-2D084BEA55E7}" type="sibTrans" cxnId="{0754083B-425C-4542-AB60-EE2F1F49562B}">
      <dgm:prSet/>
      <dgm:spPr/>
      <dgm:t>
        <a:bodyPr/>
        <a:lstStyle/>
        <a:p>
          <a:endParaRPr lang="en-US"/>
        </a:p>
      </dgm:t>
    </dgm:pt>
    <dgm:pt modelId="{B2A48AD2-AC1E-4778-8923-B6EF0FEE7A7F}" type="pres">
      <dgm:prSet presAssocID="{061C45A8-0173-43F3-AF67-7EFD79DE59C1}" presName="compositeShape" presStyleCnt="0">
        <dgm:presLayoutVars>
          <dgm:chMax val="2"/>
          <dgm:dir/>
          <dgm:resizeHandles val="exact"/>
        </dgm:presLayoutVars>
      </dgm:prSet>
      <dgm:spPr/>
    </dgm:pt>
    <dgm:pt modelId="{F0751823-27E6-483B-9D3E-1627E365B2F0}" type="pres">
      <dgm:prSet presAssocID="{061C45A8-0173-43F3-AF67-7EFD79DE59C1}" presName="divider" presStyleLbl="fgShp" presStyleIdx="0" presStyleCnt="1"/>
      <dgm:spPr/>
    </dgm:pt>
    <dgm:pt modelId="{199A11B0-76C5-4216-8CEF-77EDF79F0200}" type="pres">
      <dgm:prSet presAssocID="{F55345E2-7D7F-42CC-8EF9-552086C83698}" presName="downArrow" presStyleLbl="node1" presStyleIdx="0" presStyleCnt="2"/>
      <dgm:spPr/>
    </dgm:pt>
    <dgm:pt modelId="{9507F36F-59DC-40F2-8F61-D5E7EFED34ED}" type="pres">
      <dgm:prSet presAssocID="{F55345E2-7D7F-42CC-8EF9-552086C83698}" presName="downArrowText" presStyleLbl="revTx" presStyleIdx="0" presStyleCnt="2">
        <dgm:presLayoutVars>
          <dgm:bulletEnabled val="1"/>
        </dgm:presLayoutVars>
      </dgm:prSet>
      <dgm:spPr/>
    </dgm:pt>
    <dgm:pt modelId="{E93463EC-220A-44CE-A005-70F68EB594D5}" type="pres">
      <dgm:prSet presAssocID="{3C0B811C-6019-414D-AF80-001E2ED6E2F7}" presName="upArrow" presStyleLbl="node1" presStyleIdx="1" presStyleCnt="2"/>
      <dgm:spPr/>
    </dgm:pt>
    <dgm:pt modelId="{3ED084EA-D514-4CA8-BBDD-CB4AB0956190}" type="pres">
      <dgm:prSet presAssocID="{3C0B811C-6019-414D-AF80-001E2ED6E2F7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0754083B-425C-4542-AB60-EE2F1F49562B}" srcId="{061C45A8-0173-43F3-AF67-7EFD79DE59C1}" destId="{3C0B811C-6019-414D-AF80-001E2ED6E2F7}" srcOrd="1" destOrd="0" parTransId="{CC716E2F-3971-4B28-87D7-D880879F9357}" sibTransId="{9C3FA29F-2785-4993-A136-2D084BEA55E7}"/>
    <dgm:cxn modelId="{CE0933A0-A3EF-4162-8322-2E118EC7890F}" type="presOf" srcId="{F55345E2-7D7F-42CC-8EF9-552086C83698}" destId="{9507F36F-59DC-40F2-8F61-D5E7EFED34ED}" srcOrd="0" destOrd="0" presId="urn:microsoft.com/office/officeart/2005/8/layout/arrow3"/>
    <dgm:cxn modelId="{0E02E71C-947D-41D8-9F20-D9483BB5C1CB}" type="presOf" srcId="{3C0B811C-6019-414D-AF80-001E2ED6E2F7}" destId="{3ED084EA-D514-4CA8-BBDD-CB4AB0956190}" srcOrd="0" destOrd="0" presId="urn:microsoft.com/office/officeart/2005/8/layout/arrow3"/>
    <dgm:cxn modelId="{7EB178AC-2A9A-459D-A580-5ED8C5C36EE1}" srcId="{061C45A8-0173-43F3-AF67-7EFD79DE59C1}" destId="{F55345E2-7D7F-42CC-8EF9-552086C83698}" srcOrd="0" destOrd="0" parTransId="{2190CF07-F526-4302-9755-89098A3C6F4F}" sibTransId="{372A9CD7-4511-432D-8431-95D8D0189323}"/>
    <dgm:cxn modelId="{414EFDBB-DE72-4740-8B55-5708F8344A6C}" type="presOf" srcId="{061C45A8-0173-43F3-AF67-7EFD79DE59C1}" destId="{B2A48AD2-AC1E-4778-8923-B6EF0FEE7A7F}" srcOrd="0" destOrd="0" presId="urn:microsoft.com/office/officeart/2005/8/layout/arrow3"/>
    <dgm:cxn modelId="{B96C501A-BF0C-4465-B97D-9861AFB9FFC4}" type="presParOf" srcId="{B2A48AD2-AC1E-4778-8923-B6EF0FEE7A7F}" destId="{F0751823-27E6-483B-9D3E-1627E365B2F0}" srcOrd="0" destOrd="0" presId="urn:microsoft.com/office/officeart/2005/8/layout/arrow3"/>
    <dgm:cxn modelId="{26C82189-01D6-42DB-A747-08394B8BE1BD}" type="presParOf" srcId="{B2A48AD2-AC1E-4778-8923-B6EF0FEE7A7F}" destId="{199A11B0-76C5-4216-8CEF-77EDF79F0200}" srcOrd="1" destOrd="0" presId="urn:microsoft.com/office/officeart/2005/8/layout/arrow3"/>
    <dgm:cxn modelId="{717E6387-8D28-465C-AF5C-4486E5EAA055}" type="presParOf" srcId="{B2A48AD2-AC1E-4778-8923-B6EF0FEE7A7F}" destId="{9507F36F-59DC-40F2-8F61-D5E7EFED34ED}" srcOrd="2" destOrd="0" presId="urn:microsoft.com/office/officeart/2005/8/layout/arrow3"/>
    <dgm:cxn modelId="{E7E07982-0764-48A0-ACF9-0F719FBD03CC}" type="presParOf" srcId="{B2A48AD2-AC1E-4778-8923-B6EF0FEE7A7F}" destId="{E93463EC-220A-44CE-A005-70F68EB594D5}" srcOrd="3" destOrd="0" presId="urn:microsoft.com/office/officeart/2005/8/layout/arrow3"/>
    <dgm:cxn modelId="{7B63B08B-E73F-4988-B4F3-828E319FDEFE}" type="presParOf" srcId="{B2A48AD2-AC1E-4778-8923-B6EF0FEE7A7F}" destId="{3ED084EA-D514-4CA8-BBDD-CB4AB0956190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B0CB0-EE3A-4C94-A5E5-6B835ED15317}">
      <dsp:nvSpPr>
        <dsp:cNvPr id="0" name=""/>
        <dsp:cNvSpPr/>
      </dsp:nvSpPr>
      <dsp:spPr>
        <a:xfrm>
          <a:off x="-5944979" y="-909741"/>
          <a:ext cx="7077283" cy="7077283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BFF20-1344-419B-AA9C-4AAAAEB28AD6}">
      <dsp:nvSpPr>
        <dsp:cNvPr id="0" name=""/>
        <dsp:cNvSpPr/>
      </dsp:nvSpPr>
      <dsp:spPr>
        <a:xfrm>
          <a:off x="494852" y="328507"/>
          <a:ext cx="7660706" cy="6574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839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Tính</a:t>
          </a:r>
          <a:r>
            <a:rPr lang="en-US" sz="3400" kern="1200" dirty="0"/>
            <a:t> </a:t>
          </a:r>
          <a:r>
            <a:rPr lang="en-US" sz="3400" kern="1200" dirty="0" err="1"/>
            <a:t>phù</a:t>
          </a:r>
          <a:r>
            <a:rPr lang="en-US" sz="3400" kern="1200" dirty="0"/>
            <a:t> </a:t>
          </a:r>
          <a:r>
            <a:rPr lang="en-US" sz="3400" kern="1200" dirty="0" err="1"/>
            <a:t>hợp</a:t>
          </a:r>
          <a:endParaRPr lang="en-US" sz="3400" kern="1200" dirty="0"/>
        </a:p>
      </dsp:txBody>
      <dsp:txXfrm>
        <a:off x="494852" y="328507"/>
        <a:ext cx="7660706" cy="657435"/>
      </dsp:txXfrm>
    </dsp:sp>
    <dsp:sp modelId="{23646927-03BC-4640-945F-844B46DEB873}">
      <dsp:nvSpPr>
        <dsp:cNvPr id="0" name=""/>
        <dsp:cNvSpPr/>
      </dsp:nvSpPr>
      <dsp:spPr>
        <a:xfrm>
          <a:off x="83955" y="246327"/>
          <a:ext cx="821794" cy="821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3D63D-B27A-4BD3-A9BF-41DB5CD0C18E}">
      <dsp:nvSpPr>
        <dsp:cNvPr id="0" name=""/>
        <dsp:cNvSpPr/>
      </dsp:nvSpPr>
      <dsp:spPr>
        <a:xfrm>
          <a:off x="965951" y="1314344"/>
          <a:ext cx="7189607" cy="6574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839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Tính</a:t>
          </a:r>
          <a:r>
            <a:rPr lang="en-US" sz="3400" kern="1200" dirty="0"/>
            <a:t> </a:t>
          </a:r>
          <a:r>
            <a:rPr lang="en-US" sz="3400" kern="1200" dirty="0" err="1"/>
            <a:t>tích</a:t>
          </a:r>
          <a:r>
            <a:rPr lang="en-US" sz="3400" kern="1200" dirty="0"/>
            <a:t> </a:t>
          </a:r>
          <a:r>
            <a:rPr lang="en-US" sz="3400" kern="1200" dirty="0" err="1"/>
            <a:t>hợp</a:t>
          </a:r>
          <a:endParaRPr lang="en-US" sz="3400" kern="1200" dirty="0"/>
        </a:p>
      </dsp:txBody>
      <dsp:txXfrm>
        <a:off x="965951" y="1314344"/>
        <a:ext cx="7189607" cy="657435"/>
      </dsp:txXfrm>
    </dsp:sp>
    <dsp:sp modelId="{127C4868-B015-4427-9B37-7F1EA6080DCC}">
      <dsp:nvSpPr>
        <dsp:cNvPr id="0" name=""/>
        <dsp:cNvSpPr/>
      </dsp:nvSpPr>
      <dsp:spPr>
        <a:xfrm>
          <a:off x="555054" y="1232165"/>
          <a:ext cx="821794" cy="821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4464E-58B8-4FA8-AAFF-38C734D8D43B}">
      <dsp:nvSpPr>
        <dsp:cNvPr id="0" name=""/>
        <dsp:cNvSpPr/>
      </dsp:nvSpPr>
      <dsp:spPr>
        <a:xfrm>
          <a:off x="1110540" y="2300182"/>
          <a:ext cx="7045017" cy="6574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839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Tính</a:t>
          </a:r>
          <a:r>
            <a:rPr lang="en-US" sz="3400" kern="1200" dirty="0"/>
            <a:t> </a:t>
          </a:r>
          <a:r>
            <a:rPr lang="en-US" sz="3400" kern="1200" dirty="0" err="1"/>
            <a:t>bảo</a:t>
          </a:r>
          <a:r>
            <a:rPr lang="en-US" sz="3400" kern="1200" dirty="0"/>
            <a:t> </a:t>
          </a:r>
          <a:r>
            <a:rPr lang="en-US" sz="3400" kern="1200" dirty="0" err="1"/>
            <a:t>mật</a:t>
          </a:r>
          <a:endParaRPr lang="en-US" sz="3400" kern="1200" dirty="0"/>
        </a:p>
      </dsp:txBody>
      <dsp:txXfrm>
        <a:off x="1110540" y="2300182"/>
        <a:ext cx="7045017" cy="657435"/>
      </dsp:txXfrm>
    </dsp:sp>
    <dsp:sp modelId="{B333804C-C1EA-4BF9-A963-969D188DDE79}">
      <dsp:nvSpPr>
        <dsp:cNvPr id="0" name=""/>
        <dsp:cNvSpPr/>
      </dsp:nvSpPr>
      <dsp:spPr>
        <a:xfrm>
          <a:off x="699643" y="2218002"/>
          <a:ext cx="821794" cy="821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1A3D0-3D9E-431B-9ED9-56F0DC4C8D88}">
      <dsp:nvSpPr>
        <dsp:cNvPr id="0" name=""/>
        <dsp:cNvSpPr/>
      </dsp:nvSpPr>
      <dsp:spPr>
        <a:xfrm>
          <a:off x="965951" y="3286019"/>
          <a:ext cx="7189607" cy="6574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839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Tính</a:t>
          </a:r>
          <a:r>
            <a:rPr lang="en-US" sz="3400" kern="1200" dirty="0"/>
            <a:t> </a:t>
          </a:r>
          <a:r>
            <a:rPr lang="en-US" sz="3400" kern="1200" dirty="0" err="1"/>
            <a:t>chính</a:t>
          </a:r>
          <a:r>
            <a:rPr lang="en-US" sz="3400" kern="1200" dirty="0"/>
            <a:t> </a:t>
          </a:r>
          <a:r>
            <a:rPr lang="en-US" sz="3400" kern="1200" dirty="0" err="1"/>
            <a:t>xác</a:t>
          </a:r>
          <a:endParaRPr lang="en-US" sz="3400" kern="1200" dirty="0"/>
        </a:p>
      </dsp:txBody>
      <dsp:txXfrm>
        <a:off x="965951" y="3286019"/>
        <a:ext cx="7189607" cy="657435"/>
      </dsp:txXfrm>
    </dsp:sp>
    <dsp:sp modelId="{0A81717F-074D-4CF6-ADDB-BB38493C778E}">
      <dsp:nvSpPr>
        <dsp:cNvPr id="0" name=""/>
        <dsp:cNvSpPr/>
      </dsp:nvSpPr>
      <dsp:spPr>
        <a:xfrm>
          <a:off x="555054" y="3203840"/>
          <a:ext cx="821794" cy="821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B02C2-99C3-4D6D-9343-950B0FF9E9AF}">
      <dsp:nvSpPr>
        <dsp:cNvPr id="0" name=""/>
        <dsp:cNvSpPr/>
      </dsp:nvSpPr>
      <dsp:spPr>
        <a:xfrm>
          <a:off x="494852" y="4271857"/>
          <a:ext cx="7660706" cy="6574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839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Tính</a:t>
          </a:r>
          <a:r>
            <a:rPr lang="en-US" sz="3400" kern="1200" dirty="0"/>
            <a:t> </a:t>
          </a:r>
          <a:r>
            <a:rPr lang="en-US" sz="3400" kern="1200" dirty="0" err="1"/>
            <a:t>tuân</a:t>
          </a:r>
          <a:r>
            <a:rPr lang="en-US" sz="3400" kern="1200" dirty="0"/>
            <a:t> </a:t>
          </a:r>
          <a:r>
            <a:rPr lang="en-US" sz="3400" kern="1200" dirty="0" err="1"/>
            <a:t>thủ</a:t>
          </a:r>
          <a:endParaRPr lang="en-US" sz="3400" kern="1200" dirty="0"/>
        </a:p>
      </dsp:txBody>
      <dsp:txXfrm>
        <a:off x="494852" y="4271857"/>
        <a:ext cx="7660706" cy="657435"/>
      </dsp:txXfrm>
    </dsp:sp>
    <dsp:sp modelId="{33FF6ED5-D25C-4888-A3A4-C3C40F668576}">
      <dsp:nvSpPr>
        <dsp:cNvPr id="0" name=""/>
        <dsp:cNvSpPr/>
      </dsp:nvSpPr>
      <dsp:spPr>
        <a:xfrm>
          <a:off x="83955" y="4189677"/>
          <a:ext cx="821794" cy="821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B0CB0-EE3A-4C94-A5E5-6B835ED15317}">
      <dsp:nvSpPr>
        <dsp:cNvPr id="0" name=""/>
        <dsp:cNvSpPr/>
      </dsp:nvSpPr>
      <dsp:spPr>
        <a:xfrm>
          <a:off x="-5944979" y="-909741"/>
          <a:ext cx="7077283" cy="7077283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BFF20-1344-419B-AA9C-4AAAAEB28AD6}">
      <dsp:nvSpPr>
        <dsp:cNvPr id="0" name=""/>
        <dsp:cNvSpPr/>
      </dsp:nvSpPr>
      <dsp:spPr>
        <a:xfrm>
          <a:off x="494852" y="328507"/>
          <a:ext cx="7660706" cy="6574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839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Tính</a:t>
          </a:r>
          <a:r>
            <a:rPr lang="en-US" sz="3400" kern="1200" dirty="0"/>
            <a:t> </a:t>
          </a:r>
          <a:r>
            <a:rPr lang="en-US" sz="3400" kern="1200" dirty="0" err="1"/>
            <a:t>sử</a:t>
          </a:r>
          <a:r>
            <a:rPr lang="en-US" sz="3400" kern="1200" dirty="0"/>
            <a:t> </a:t>
          </a:r>
          <a:r>
            <a:rPr lang="en-US" sz="3400" kern="1200" dirty="0" err="1"/>
            <a:t>dụng</a:t>
          </a:r>
          <a:r>
            <a:rPr lang="en-US" sz="3400" kern="1200" dirty="0"/>
            <a:t> (Usability)</a:t>
          </a:r>
        </a:p>
      </dsp:txBody>
      <dsp:txXfrm>
        <a:off x="494852" y="328507"/>
        <a:ext cx="7660706" cy="657435"/>
      </dsp:txXfrm>
    </dsp:sp>
    <dsp:sp modelId="{23646927-03BC-4640-945F-844B46DEB873}">
      <dsp:nvSpPr>
        <dsp:cNvPr id="0" name=""/>
        <dsp:cNvSpPr/>
      </dsp:nvSpPr>
      <dsp:spPr>
        <a:xfrm>
          <a:off x="83955" y="246327"/>
          <a:ext cx="821794" cy="821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3D63D-B27A-4BD3-A9BF-41DB5CD0C18E}">
      <dsp:nvSpPr>
        <dsp:cNvPr id="0" name=""/>
        <dsp:cNvSpPr/>
      </dsp:nvSpPr>
      <dsp:spPr>
        <a:xfrm>
          <a:off x="965951" y="1314344"/>
          <a:ext cx="7189607" cy="6574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839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Tính</a:t>
          </a:r>
          <a:r>
            <a:rPr lang="en-US" sz="3400" kern="1200" dirty="0"/>
            <a:t> </a:t>
          </a:r>
          <a:r>
            <a:rPr lang="en-US" sz="3400" kern="1200" dirty="0" err="1"/>
            <a:t>bảo</a:t>
          </a:r>
          <a:r>
            <a:rPr lang="en-US" sz="3400" kern="1200" dirty="0"/>
            <a:t> </a:t>
          </a:r>
          <a:r>
            <a:rPr lang="en-US" sz="3400" kern="1200" dirty="0" err="1"/>
            <a:t>trì</a:t>
          </a:r>
          <a:r>
            <a:rPr lang="en-US" sz="3400" kern="1200" dirty="0"/>
            <a:t> (</a:t>
          </a:r>
          <a:r>
            <a:rPr lang="en-US" sz="3400" kern="1200" dirty="0" err="1"/>
            <a:t>Mantainability</a:t>
          </a:r>
          <a:r>
            <a:rPr lang="en-US" sz="3400" kern="1200" dirty="0"/>
            <a:t>)</a:t>
          </a:r>
        </a:p>
      </dsp:txBody>
      <dsp:txXfrm>
        <a:off x="965951" y="1314344"/>
        <a:ext cx="7189607" cy="657435"/>
      </dsp:txXfrm>
    </dsp:sp>
    <dsp:sp modelId="{127C4868-B015-4427-9B37-7F1EA6080DCC}">
      <dsp:nvSpPr>
        <dsp:cNvPr id="0" name=""/>
        <dsp:cNvSpPr/>
      </dsp:nvSpPr>
      <dsp:spPr>
        <a:xfrm>
          <a:off x="555054" y="1232165"/>
          <a:ext cx="821794" cy="821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4464E-58B8-4FA8-AAFF-38C734D8D43B}">
      <dsp:nvSpPr>
        <dsp:cNvPr id="0" name=""/>
        <dsp:cNvSpPr/>
      </dsp:nvSpPr>
      <dsp:spPr>
        <a:xfrm>
          <a:off x="1110540" y="2300182"/>
          <a:ext cx="7045017" cy="6574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839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Tính</a:t>
          </a:r>
          <a:r>
            <a:rPr lang="en-US" sz="3400" kern="1200" dirty="0"/>
            <a:t> </a:t>
          </a:r>
          <a:r>
            <a:rPr lang="en-US" sz="3400" kern="1200" dirty="0" err="1"/>
            <a:t>bền</a:t>
          </a:r>
          <a:r>
            <a:rPr lang="en-US" sz="3400" kern="1200" dirty="0"/>
            <a:t> </a:t>
          </a:r>
          <a:r>
            <a:rPr lang="en-US" sz="3400" kern="1200" dirty="0" err="1"/>
            <a:t>vững</a:t>
          </a:r>
          <a:r>
            <a:rPr lang="en-US" sz="3400" kern="1200" dirty="0"/>
            <a:t> (Reliability)</a:t>
          </a:r>
        </a:p>
      </dsp:txBody>
      <dsp:txXfrm>
        <a:off x="1110540" y="2300182"/>
        <a:ext cx="7045017" cy="657435"/>
      </dsp:txXfrm>
    </dsp:sp>
    <dsp:sp modelId="{B333804C-C1EA-4BF9-A963-969D188DDE79}">
      <dsp:nvSpPr>
        <dsp:cNvPr id="0" name=""/>
        <dsp:cNvSpPr/>
      </dsp:nvSpPr>
      <dsp:spPr>
        <a:xfrm>
          <a:off x="699643" y="2218002"/>
          <a:ext cx="821794" cy="821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1A3D0-3D9E-431B-9ED9-56F0DC4C8D88}">
      <dsp:nvSpPr>
        <dsp:cNvPr id="0" name=""/>
        <dsp:cNvSpPr/>
      </dsp:nvSpPr>
      <dsp:spPr>
        <a:xfrm>
          <a:off x="965951" y="3286019"/>
          <a:ext cx="7189607" cy="6574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839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Tính</a:t>
          </a:r>
          <a:r>
            <a:rPr lang="en-US" sz="3400" kern="1200" dirty="0"/>
            <a:t> </a:t>
          </a:r>
          <a:r>
            <a:rPr lang="en-US" sz="3400" kern="1200" dirty="0" err="1"/>
            <a:t>linh</a:t>
          </a:r>
          <a:r>
            <a:rPr lang="en-US" sz="3400" kern="1200" dirty="0"/>
            <a:t> </a:t>
          </a:r>
          <a:r>
            <a:rPr lang="en-US" sz="3400" kern="1200" dirty="0" err="1"/>
            <a:t>hoạt</a:t>
          </a:r>
          <a:r>
            <a:rPr lang="en-US" sz="3400" kern="1200" dirty="0"/>
            <a:t> (Portability)</a:t>
          </a:r>
        </a:p>
      </dsp:txBody>
      <dsp:txXfrm>
        <a:off x="965951" y="3286019"/>
        <a:ext cx="7189607" cy="657435"/>
      </dsp:txXfrm>
    </dsp:sp>
    <dsp:sp modelId="{0A81717F-074D-4CF6-ADDB-BB38493C778E}">
      <dsp:nvSpPr>
        <dsp:cNvPr id="0" name=""/>
        <dsp:cNvSpPr/>
      </dsp:nvSpPr>
      <dsp:spPr>
        <a:xfrm>
          <a:off x="555054" y="3203840"/>
          <a:ext cx="821794" cy="821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B02C2-99C3-4D6D-9343-950B0FF9E9AF}">
      <dsp:nvSpPr>
        <dsp:cNvPr id="0" name=""/>
        <dsp:cNvSpPr/>
      </dsp:nvSpPr>
      <dsp:spPr>
        <a:xfrm>
          <a:off x="494852" y="4271857"/>
          <a:ext cx="7660706" cy="6574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839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Tính</a:t>
          </a:r>
          <a:r>
            <a:rPr lang="en-US" sz="3400" kern="1200" dirty="0"/>
            <a:t> </a:t>
          </a:r>
          <a:r>
            <a:rPr lang="en-US" sz="3400" kern="1200" dirty="0" err="1"/>
            <a:t>hiệu</a:t>
          </a:r>
          <a:r>
            <a:rPr lang="en-US" sz="3400" kern="1200" dirty="0"/>
            <a:t> </a:t>
          </a:r>
          <a:r>
            <a:rPr lang="en-US" sz="3400" kern="1200" dirty="0" err="1"/>
            <a:t>quả</a:t>
          </a:r>
          <a:r>
            <a:rPr lang="en-US" sz="3400" kern="1200" dirty="0"/>
            <a:t> (Efficiency)</a:t>
          </a:r>
        </a:p>
      </dsp:txBody>
      <dsp:txXfrm>
        <a:off x="494852" y="4271857"/>
        <a:ext cx="7660706" cy="657435"/>
      </dsp:txXfrm>
    </dsp:sp>
    <dsp:sp modelId="{33FF6ED5-D25C-4888-A3A4-C3C40F668576}">
      <dsp:nvSpPr>
        <dsp:cNvPr id="0" name=""/>
        <dsp:cNvSpPr/>
      </dsp:nvSpPr>
      <dsp:spPr>
        <a:xfrm>
          <a:off x="83955" y="4189677"/>
          <a:ext cx="821794" cy="821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51823-27E6-483B-9D3E-1627E365B2F0}">
      <dsp:nvSpPr>
        <dsp:cNvPr id="0" name=""/>
        <dsp:cNvSpPr/>
      </dsp:nvSpPr>
      <dsp:spPr>
        <a:xfrm rot="21300000">
          <a:off x="25254" y="2160585"/>
          <a:ext cx="8179091" cy="936629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9A11B0-76C5-4216-8CEF-77EDF79F0200}">
      <dsp:nvSpPr>
        <dsp:cNvPr id="0" name=""/>
        <dsp:cNvSpPr/>
      </dsp:nvSpPr>
      <dsp:spPr>
        <a:xfrm>
          <a:off x="987552" y="262890"/>
          <a:ext cx="2468880" cy="2103120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7F36F-59DC-40F2-8F61-D5E7EFED34ED}">
      <dsp:nvSpPr>
        <dsp:cNvPr id="0" name=""/>
        <dsp:cNvSpPr/>
      </dsp:nvSpPr>
      <dsp:spPr>
        <a:xfrm>
          <a:off x="4361687" y="0"/>
          <a:ext cx="2633472" cy="2208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3832" tIns="433832" rIns="433832" bIns="433832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100" kern="1200"/>
        </a:p>
      </dsp:txBody>
      <dsp:txXfrm>
        <a:off x="4361687" y="0"/>
        <a:ext cx="2633472" cy="2208276"/>
      </dsp:txXfrm>
    </dsp:sp>
    <dsp:sp modelId="{E93463EC-220A-44CE-A005-70F68EB594D5}">
      <dsp:nvSpPr>
        <dsp:cNvPr id="0" name=""/>
        <dsp:cNvSpPr/>
      </dsp:nvSpPr>
      <dsp:spPr>
        <a:xfrm>
          <a:off x="4773168" y="2891790"/>
          <a:ext cx="2468880" cy="210312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084EA-D514-4CA8-BBDD-CB4AB0956190}">
      <dsp:nvSpPr>
        <dsp:cNvPr id="0" name=""/>
        <dsp:cNvSpPr/>
      </dsp:nvSpPr>
      <dsp:spPr>
        <a:xfrm>
          <a:off x="1234440" y="3049524"/>
          <a:ext cx="2633472" cy="2208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3832" tIns="433832" rIns="433832" bIns="433832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100" kern="1200"/>
        </a:p>
      </dsp:txBody>
      <dsp:txXfrm>
        <a:off x="1234440" y="3049524"/>
        <a:ext cx="2633472" cy="2208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Résultat de recherche d'images pour &quot;testing&quot;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1" y="2439665"/>
            <a:ext cx="2120718" cy="20348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4AF7-8FE7-48DF-9D00-615CCDC0E683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63D-04AE-4802-9589-4969774CC269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3272-4337-4EEA-AAE6-3DC9570DDC45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C0BD-AF8A-4A6E-A350-479DB1CF8A97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D7E8-CC9A-4894-9374-E8B8B8753C92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44D8-CF65-4953-B2FC-6C6AA6FE1912}" type="datetime1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FBB6-AB82-442E-B01A-0B7967BDB42D}" type="datetime1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8021-AE67-4216-B22E-39A0D132B2E4}" type="datetime1">
              <a:rPr lang="en-US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EAC3-87F8-4A7C-BAEA-D1EE61F48993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D327-A86E-4E33-A0EF-A320CC416235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D7E6-EB32-4E5B-991F-06B9038F0EFF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tm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tmp"/><Relationship Id="rId3" Type="http://schemas.openxmlformats.org/officeDocument/2006/relationships/diagramLayout" Target="../diagrams/layout3.xml"/><Relationship Id="rId7" Type="http://schemas.openxmlformats.org/officeDocument/2006/relationships/image" Target="../media/image30.tmp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4: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1752600"/>
            <a:ext cx="4343400" cy="4572000"/>
          </a:xfrm>
        </p:spPr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pPr lvl="1"/>
            <a:r>
              <a:rPr lang="en-US" dirty="0"/>
              <a:t> Unit Testing</a:t>
            </a:r>
          </a:p>
          <a:p>
            <a:pPr lvl="1"/>
            <a:r>
              <a:rPr lang="en-US" dirty="0"/>
              <a:t> Integration Testing</a:t>
            </a:r>
          </a:p>
          <a:p>
            <a:pPr lvl="1"/>
            <a:r>
              <a:rPr lang="en-US" dirty="0"/>
              <a:t> System Testing</a:t>
            </a:r>
          </a:p>
          <a:p>
            <a:pPr lvl="1"/>
            <a:r>
              <a:rPr lang="en-US" dirty="0"/>
              <a:t> User Acceptance Testing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3307367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63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0761099"/>
              </p:ext>
            </p:extLst>
          </p:nvPr>
        </p:nvGraphicFramePr>
        <p:xfrm>
          <a:off x="457200" y="10668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3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29" y="1676400"/>
            <a:ext cx="8093141" cy="3612193"/>
          </a:xfrm>
        </p:spPr>
      </p:pic>
    </p:spTree>
    <p:extLst>
      <p:ext uri="{BB962C8B-B14F-4D97-AF65-F5344CB8AC3E}">
        <p14:creationId xmlns:p14="http://schemas.microsoft.com/office/powerpoint/2010/main" val="2687362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654" y="1523999"/>
            <a:ext cx="3886200" cy="479718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hay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4000847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9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  <a:p>
            <a:r>
              <a:rPr lang="en-US" dirty="0"/>
              <a:t> Phương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437791"/>
            <a:ext cx="2681205" cy="182880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797" y="3434860"/>
            <a:ext cx="2638003" cy="182880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313" y="3434860"/>
            <a:ext cx="240937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28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database integrity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7244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15</a:t>
            </a:fld>
            <a:endParaRPr lang="en-US" dirty="0"/>
          </a:p>
        </p:txBody>
      </p:sp>
      <p:pic>
        <p:nvPicPr>
          <p:cNvPr id="11266" name="Picture 2" descr="Image result for test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3937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37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circle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,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518" b="924"/>
          <a:stretch/>
        </p:blipFill>
        <p:spPr>
          <a:xfrm>
            <a:off x="2713892" y="2667000"/>
            <a:ext cx="3716215" cy="343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5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677" y="2362200"/>
            <a:ext cx="505116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20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47616"/>
            <a:ext cx="3581400" cy="461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69504" y="2895600"/>
            <a:ext cx="50750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Non-Functional Testing</a:t>
            </a:r>
          </a:p>
        </p:txBody>
      </p:sp>
    </p:spTree>
    <p:extLst>
      <p:ext uri="{BB962C8B-B14F-4D97-AF65-F5344CB8AC3E}">
        <p14:creationId xmlns:p14="http://schemas.microsoft.com/office/powerpoint/2010/main" val="363582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phi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43450" y="1600200"/>
            <a:ext cx="36195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Kiểm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thử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nội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dung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liên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quan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đến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chức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năng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của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phần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mềm</a:t>
            </a:r>
            <a:endParaRPr lang="en-US" sz="2500" b="1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33081"/>
            <a:ext cx="8229600" cy="4725237"/>
          </a:xfrm>
        </p:spPr>
      </p:pic>
      <p:sp>
        <p:nvSpPr>
          <p:cNvPr id="9" name="Rectangle 8"/>
          <p:cNvSpPr/>
          <p:nvPr/>
        </p:nvSpPr>
        <p:spPr>
          <a:xfrm>
            <a:off x="4895850" y="1752600"/>
            <a:ext cx="36195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Kiểm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thử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nội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dung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liên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quan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đến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đặc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điểm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tính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chất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của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phần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mềm</a:t>
            </a:r>
            <a:endParaRPr lang="en-US" sz="2500" b="1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847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6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3560" y="805180"/>
            <a:ext cx="456184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Nội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dung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bài</a:t>
            </a:r>
            <a:r>
              <a:rPr lang="en-US" sz="2800" b="1" dirty="0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học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pic>
        <p:nvPicPr>
          <p:cNvPr id="1026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09800"/>
            <a:ext cx="3254313" cy="464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19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dirty="0"/>
              <a:t>Functional Testing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Non-functional Testing</a:t>
            </a:r>
          </a:p>
        </p:txBody>
      </p:sp>
    </p:spTree>
    <p:extLst>
      <p:ext uri="{BB962C8B-B14F-4D97-AF65-F5344CB8AC3E}">
        <p14:creationId xmlns:p14="http://schemas.microsoft.com/office/powerpoint/2010/main" val="558406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1752600"/>
            <a:ext cx="4343400" cy="4572000"/>
          </a:xfrm>
        </p:spPr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pPr lvl="1"/>
            <a:r>
              <a:rPr lang="en-US" dirty="0"/>
              <a:t> Unit Testing</a:t>
            </a:r>
          </a:p>
          <a:p>
            <a:pPr lvl="1"/>
            <a:r>
              <a:rPr lang="en-US" dirty="0"/>
              <a:t> Integration Testing</a:t>
            </a:r>
          </a:p>
          <a:p>
            <a:pPr lvl="1"/>
            <a:r>
              <a:rPr lang="en-US" dirty="0"/>
              <a:t> System Testing</a:t>
            </a:r>
          </a:p>
          <a:p>
            <a:pPr lvl="1"/>
            <a:r>
              <a:rPr lang="en-US" dirty="0"/>
              <a:t> User Acceptance Testing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3307367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38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010458"/>
              </p:ext>
            </p:extLst>
          </p:nvPr>
        </p:nvGraphicFramePr>
        <p:xfrm>
          <a:off x="457200" y="10668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39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55" y="1741000"/>
            <a:ext cx="7262489" cy="390939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67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Testing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828800"/>
            <a:ext cx="3497698" cy="335114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96699" y="1348815"/>
            <a:ext cx="19431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Scalability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2600" y="2875832"/>
            <a:ext cx="127635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Speed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3000" y="4290761"/>
            <a:ext cx="221053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Response Time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42135" y="4290761"/>
            <a:ext cx="243986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Resource Usage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58483" y="2821254"/>
            <a:ext cx="243986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Stability</a:t>
            </a:r>
          </a:p>
        </p:txBody>
      </p:sp>
    </p:spTree>
    <p:extLst>
      <p:ext uri="{BB962C8B-B14F-4D97-AF65-F5344CB8AC3E}">
        <p14:creationId xmlns:p14="http://schemas.microsoft.com/office/powerpoint/2010/main" val="3903742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012" y="3801339"/>
            <a:ext cx="6629975" cy="95258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1905000"/>
            <a:ext cx="62484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Tập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trung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vào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việc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xác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định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đánh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giá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hoạt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động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hệ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thống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với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số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lượng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người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dùng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truy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cập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đồng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thời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trong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một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thời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gian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nhất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định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0510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 Testing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71113"/>
            <a:ext cx="2217612" cy="208806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34" y="2590800"/>
            <a:ext cx="1950889" cy="2095682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559174"/>
            <a:ext cx="2240474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48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Testing </a:t>
            </a:r>
            <a:r>
              <a:rPr lang="en-US" dirty="0" err="1"/>
              <a:t>và</a:t>
            </a:r>
            <a:r>
              <a:rPr lang="en-US" dirty="0"/>
              <a:t> Stress Testing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593781"/>
              </p:ext>
            </p:extLst>
          </p:nvPr>
        </p:nvGraphicFramePr>
        <p:xfrm>
          <a:off x="457200" y="10668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57350" y="1417526"/>
            <a:ext cx="19431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5486400"/>
            <a:ext cx="19431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32258"/>
            <a:ext cx="2042337" cy="1661304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42" y="4191000"/>
            <a:ext cx="2034716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85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0200" y="4697105"/>
            <a:ext cx="62484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Kiểm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thử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trên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hệ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thống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dữ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liệu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lớn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trường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hợp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thao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tác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trên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cơ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sở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dữ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liệu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lớn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hoặc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upload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tập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tin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lên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server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có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dung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lượng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lớn</a:t>
            </a:r>
            <a:endParaRPr lang="en-US" sz="2500" b="1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314" name="Picture 2" descr="Image result for 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371600"/>
            <a:ext cx="6286500" cy="357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268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Volume Testing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02" y="2514600"/>
            <a:ext cx="4572396" cy="360457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8301" y="1415648"/>
            <a:ext cx="426739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Dữ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liệu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phát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sinh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lớn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đưa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hệ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thống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vào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triển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khai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thực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tế</a:t>
            </a:r>
            <a:endParaRPr lang="en-US" sz="2500" b="1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0204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6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3560" y="805180"/>
            <a:ext cx="456184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Tổng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kết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bài</a:t>
            </a:r>
            <a:r>
              <a:rPr lang="en-US" sz="2800" b="1" dirty="0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học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19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dirty="0"/>
              <a:t>Functional Testing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dirty="0"/>
              <a:t>Non-functional Testing</a:t>
            </a:r>
          </a:p>
        </p:txBody>
      </p:sp>
      <p:pic>
        <p:nvPicPr>
          <p:cNvPr id="9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791201" y="1371600"/>
            <a:ext cx="3352799" cy="564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99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47616"/>
            <a:ext cx="3581400" cy="461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07727" y="2895600"/>
            <a:ext cx="41985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Tổng quan </a:t>
            </a:r>
          </a:p>
          <a:p>
            <a:pPr algn="ctr"/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quy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trình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kiểm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thử</a:t>
            </a:r>
            <a:endParaRPr lang="en-US" sz="4000" b="1" cap="none" spc="0" dirty="0">
              <a:ln w="9525">
                <a:noFill/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003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0"/>
            <a:ext cx="10287000" cy="68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00501" y="3449768"/>
            <a:ext cx="4924926" cy="3541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vi-VN" sz="4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KẾT THÚC</a:t>
            </a:r>
            <a:endParaRPr lang="en-US" sz="4400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09" y="1066800"/>
            <a:ext cx="8329382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1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53950"/>
            <a:ext cx="8229600" cy="488349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9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"/>
          <a:stretch/>
        </p:blipFill>
        <p:spPr>
          <a:xfrm>
            <a:off x="477520" y="1130954"/>
            <a:ext cx="8188960" cy="485644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1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47616"/>
            <a:ext cx="3581400" cy="461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92873" y="2895600"/>
            <a:ext cx="40282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Functional Testing</a:t>
            </a:r>
          </a:p>
        </p:txBody>
      </p:sp>
    </p:spTree>
    <p:extLst>
      <p:ext uri="{BB962C8B-B14F-4D97-AF65-F5344CB8AC3E}">
        <p14:creationId xmlns:p14="http://schemas.microsoft.com/office/powerpoint/2010/main" val="233911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09267"/>
            <a:ext cx="8229600" cy="477286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43450" y="1600200"/>
            <a:ext cx="36195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Kiểm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thử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nội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dung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liên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quan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đến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chức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năng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của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phần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mềm</a:t>
            </a:r>
            <a:endParaRPr lang="en-US" sz="2500" b="1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0150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Funtional</a:t>
            </a:r>
            <a:r>
              <a:rPr lang="en-US" dirty="0"/>
              <a:t> testing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57600" y="1524000"/>
            <a:ext cx="5029200" cy="48006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trung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8" y="1447800"/>
            <a:ext cx="2804403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031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7611</TotalTime>
  <Words>626</Words>
  <Application>Microsoft Office PowerPoint</Application>
  <PresentationFormat>On-screen Show (4:3)</PresentationFormat>
  <Paragraphs>141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Kiểm thử cơ bản</vt:lpstr>
      <vt:lpstr>PowerPoint Presentation</vt:lpstr>
      <vt:lpstr>PowerPoint Presentation</vt:lpstr>
      <vt:lpstr>Phát triển phần mềm</vt:lpstr>
      <vt:lpstr>Xác nhận nội dung kiểm thử</vt:lpstr>
      <vt:lpstr>PowerPoint Presentation</vt:lpstr>
      <vt:lpstr>PowerPoint Presentation</vt:lpstr>
      <vt:lpstr>Kiểm thử chức năng</vt:lpstr>
      <vt:lpstr>Funtional testing</vt:lpstr>
      <vt:lpstr>Functional Testing</vt:lpstr>
      <vt:lpstr>5 đặc trưng</vt:lpstr>
      <vt:lpstr>Phân loại</vt:lpstr>
      <vt:lpstr>Function testing</vt:lpstr>
      <vt:lpstr>User interface testing</vt:lpstr>
      <vt:lpstr>Data &amp; database integrity testing</vt:lpstr>
      <vt:lpstr>Business circle testing</vt:lpstr>
      <vt:lpstr>Access control testing</vt:lpstr>
      <vt:lpstr>PowerPoint Presentation</vt:lpstr>
      <vt:lpstr>Kiểm thử phi chức năng</vt:lpstr>
      <vt:lpstr>Non-Functional Testing</vt:lpstr>
      <vt:lpstr>5 đặc trưng</vt:lpstr>
      <vt:lpstr>Phân loại</vt:lpstr>
      <vt:lpstr>Performance Testing</vt:lpstr>
      <vt:lpstr>Load Testing</vt:lpstr>
      <vt:lpstr>Stress Testing</vt:lpstr>
      <vt:lpstr>Load Testing và Stress Testing</vt:lpstr>
      <vt:lpstr>Volume Testing</vt:lpstr>
      <vt:lpstr>Ví dụ Volume Testing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Bui Sunny</cp:lastModifiedBy>
  <cp:revision>1339</cp:revision>
  <dcterms:created xsi:type="dcterms:W3CDTF">2013-04-23T08:05:33Z</dcterms:created>
  <dcterms:modified xsi:type="dcterms:W3CDTF">2016-10-02T17:05:06Z</dcterms:modified>
</cp:coreProperties>
</file>