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620" r:id="rId3"/>
    <p:sldId id="680" r:id="rId4"/>
    <p:sldId id="656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3" r:id="rId17"/>
    <p:sldId id="694" r:id="rId18"/>
    <p:sldId id="695" r:id="rId19"/>
    <p:sldId id="696" r:id="rId20"/>
    <p:sldId id="697" r:id="rId21"/>
    <p:sldId id="692" r:id="rId22"/>
    <p:sldId id="698" r:id="rId23"/>
    <p:sldId id="699" r:id="rId24"/>
    <p:sldId id="700" r:id="rId25"/>
    <p:sldId id="702" r:id="rId26"/>
    <p:sldId id="703" r:id="rId27"/>
    <p:sldId id="704" r:id="rId28"/>
    <p:sldId id="705" r:id="rId29"/>
    <p:sldId id="622" r:id="rId30"/>
    <p:sldId id="6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DE2F3-78C7-443A-BC06-074A70AB0A3B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46B2C73-0159-4ECE-974F-4E518610D764}">
      <dgm:prSet phldrT="[Text]"/>
      <dgm:spPr/>
      <dgm:t>
        <a:bodyPr/>
        <a:lstStyle/>
        <a:p>
          <a:r>
            <a:rPr lang="en-US" dirty="0"/>
            <a:t>Title </a:t>
          </a:r>
          <a:r>
            <a:rPr lang="en-US" dirty="0" err="1"/>
            <a:t>và</a:t>
          </a:r>
          <a:r>
            <a:rPr lang="en-US" dirty="0"/>
            <a:t> Description </a:t>
          </a:r>
          <a:r>
            <a:rPr lang="en-US" dirty="0" err="1"/>
            <a:t>rõ</a:t>
          </a:r>
          <a:r>
            <a:rPr lang="en-US" dirty="0"/>
            <a:t> </a:t>
          </a:r>
          <a:r>
            <a:rPr lang="en-US" dirty="0" err="1"/>
            <a:t>ràng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tập</a:t>
          </a:r>
          <a:r>
            <a:rPr lang="en-US" dirty="0"/>
            <a:t> trung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đích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endParaRPr lang="en-US" dirty="0"/>
        </a:p>
      </dgm:t>
    </dgm:pt>
    <dgm:pt modelId="{274B27D7-4369-4E9D-9A88-901B01DB3FB2}" type="parTrans" cxnId="{E8E91F6D-B41E-4567-879E-B275886165FD}">
      <dgm:prSet/>
      <dgm:spPr/>
      <dgm:t>
        <a:bodyPr/>
        <a:lstStyle/>
        <a:p>
          <a:endParaRPr lang="en-US"/>
        </a:p>
      </dgm:t>
    </dgm:pt>
    <dgm:pt modelId="{076FBB80-3081-4675-BEC3-9F59B102F799}" type="sibTrans" cxnId="{E8E91F6D-B41E-4567-879E-B275886165FD}">
      <dgm:prSet/>
      <dgm:spPr/>
      <dgm:t>
        <a:bodyPr/>
        <a:lstStyle/>
        <a:p>
          <a:endParaRPr lang="en-US"/>
        </a:p>
      </dgm:t>
    </dgm:pt>
    <dgm:pt modelId="{F5D63C83-D942-4170-B6BC-CA3182E3C552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phải</a:t>
          </a:r>
          <a:r>
            <a:rPr lang="en-US" dirty="0"/>
            <a:t> </a:t>
          </a:r>
          <a:r>
            <a:rPr lang="en-US" dirty="0" err="1"/>
            <a:t>rõ</a:t>
          </a:r>
          <a:r>
            <a:rPr lang="en-US" dirty="0"/>
            <a:t> </a:t>
          </a:r>
          <a:r>
            <a:rPr lang="en-US" dirty="0" err="1"/>
            <a:t>ràng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chi </a:t>
          </a:r>
          <a:r>
            <a:rPr lang="en-US" dirty="0" err="1"/>
            <a:t>tiết</a:t>
          </a:r>
          <a:r>
            <a:rPr lang="en-US" dirty="0"/>
            <a:t> </a:t>
          </a:r>
        </a:p>
      </dgm:t>
    </dgm:pt>
    <dgm:pt modelId="{A836B5C5-2CD8-4DB3-8AF5-7C9D1A850758}" type="parTrans" cxnId="{C2BF2630-DEC2-4200-9E1F-E5B1B7D73357}">
      <dgm:prSet/>
      <dgm:spPr/>
      <dgm:t>
        <a:bodyPr/>
        <a:lstStyle/>
        <a:p>
          <a:endParaRPr lang="en-US"/>
        </a:p>
      </dgm:t>
    </dgm:pt>
    <dgm:pt modelId="{DE995A15-AF4E-45B7-83E0-D5425761CE94}" type="sibTrans" cxnId="{C2BF2630-DEC2-4200-9E1F-E5B1B7D73357}">
      <dgm:prSet/>
      <dgm:spPr/>
      <dgm:t>
        <a:bodyPr/>
        <a:lstStyle/>
        <a:p>
          <a:endParaRPr lang="en-US"/>
        </a:p>
      </dgm:t>
    </dgm:pt>
    <dgm:pt modelId="{F4134021-6325-4B51-9B2E-BDE3D8BB7A2A}">
      <dgm:prSet phldrT="[Text]"/>
      <dgm:spPr/>
      <dgm:t>
        <a:bodyPr/>
        <a:lstStyle/>
        <a:p>
          <a:r>
            <a:rPr lang="en-US" dirty="0" err="1"/>
            <a:t>Tuân</a:t>
          </a:r>
          <a:r>
            <a:rPr lang="en-US" dirty="0"/>
            <a:t> </a:t>
          </a:r>
          <a:r>
            <a:rPr lang="en-US" dirty="0" err="1"/>
            <a:t>thủ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tả</a:t>
          </a:r>
          <a:endParaRPr lang="en-US" dirty="0"/>
        </a:p>
      </dgm:t>
    </dgm:pt>
    <dgm:pt modelId="{275F67DB-07F1-48A2-AF54-B741A4D6459E}" type="parTrans" cxnId="{101A89C2-C4C4-4E13-9EB9-D68B9153B43A}">
      <dgm:prSet/>
      <dgm:spPr/>
      <dgm:t>
        <a:bodyPr/>
        <a:lstStyle/>
        <a:p>
          <a:endParaRPr lang="en-US"/>
        </a:p>
      </dgm:t>
    </dgm:pt>
    <dgm:pt modelId="{9BFC9779-B1D4-4FEA-9132-E8C9F55E2656}" type="sibTrans" cxnId="{101A89C2-C4C4-4E13-9EB9-D68B9153B43A}">
      <dgm:prSet/>
      <dgm:spPr/>
      <dgm:t>
        <a:bodyPr/>
        <a:lstStyle/>
        <a:p>
          <a:endParaRPr lang="en-US"/>
        </a:p>
      </dgm:t>
    </dgm:pt>
    <dgm:pt modelId="{803872D9-9F19-43CC-9BB7-C3A0E3BFAA22}">
      <dgm:prSet phldrT="[Text]"/>
      <dgm:spPr/>
      <dgm:t>
        <a:bodyPr/>
        <a:lstStyle/>
        <a:p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,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tái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1466A803-7E36-4FA1-8312-217C7D72F6D4}" type="parTrans" cxnId="{899BBECE-CAF7-4AC5-88B8-2F9583ED6C06}">
      <dgm:prSet/>
      <dgm:spPr/>
      <dgm:t>
        <a:bodyPr/>
        <a:lstStyle/>
        <a:p>
          <a:endParaRPr lang="en-US"/>
        </a:p>
      </dgm:t>
    </dgm:pt>
    <dgm:pt modelId="{16043C63-5754-4C86-94EC-7E4567B19D8F}" type="sibTrans" cxnId="{899BBECE-CAF7-4AC5-88B8-2F9583ED6C06}">
      <dgm:prSet/>
      <dgm:spPr/>
      <dgm:t>
        <a:bodyPr/>
        <a:lstStyle/>
        <a:p>
          <a:endParaRPr lang="en-US"/>
        </a:p>
      </dgm:t>
    </dgm:pt>
    <dgm:pt modelId="{46562FAB-8EC1-4C21-8B6D-7EB788CEB5F8}">
      <dgm:prSet phldrT="[Text]"/>
      <dgm:spPr/>
      <dgm:t>
        <a:bodyPr/>
        <a:lstStyle/>
        <a:p>
          <a:r>
            <a:rPr lang="en-US" dirty="0" err="1"/>
            <a:t>Nội</a:t>
          </a:r>
          <a:r>
            <a:rPr lang="en-US" dirty="0"/>
            <a:t> dung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giản</a:t>
          </a:r>
          <a:r>
            <a:rPr lang="en-US" dirty="0"/>
            <a:t> , </a:t>
          </a:r>
          <a:r>
            <a:rPr lang="en-US" dirty="0" err="1"/>
            <a:t>rõ</a:t>
          </a:r>
          <a:r>
            <a:rPr lang="en-US" dirty="0"/>
            <a:t> </a:t>
          </a:r>
          <a:r>
            <a:rPr lang="en-US" dirty="0" err="1"/>
            <a:t>ràng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tester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</a:p>
      </dgm:t>
    </dgm:pt>
    <dgm:pt modelId="{D17A0ADC-83A9-4426-B17C-BD61C0493C30}" type="parTrans" cxnId="{191546FC-2B3E-459B-B095-721B29DBEDF7}">
      <dgm:prSet/>
      <dgm:spPr/>
      <dgm:t>
        <a:bodyPr/>
        <a:lstStyle/>
        <a:p>
          <a:endParaRPr lang="en-US"/>
        </a:p>
      </dgm:t>
    </dgm:pt>
    <dgm:pt modelId="{5454E410-A7A0-4EEF-82CE-6E3EB8376C55}" type="sibTrans" cxnId="{191546FC-2B3E-459B-B095-721B29DBEDF7}">
      <dgm:prSet/>
      <dgm:spPr/>
      <dgm:t>
        <a:bodyPr/>
        <a:lstStyle/>
        <a:p>
          <a:endParaRPr lang="en-US"/>
        </a:p>
      </dgm:t>
    </dgm:pt>
    <dgm:pt modelId="{6891305C-7694-4243-A39E-6C7AE9D53775}" type="pres">
      <dgm:prSet presAssocID="{04ADE2F3-78C7-443A-BC06-074A70AB0A3B}" presName="Name0" presStyleCnt="0">
        <dgm:presLayoutVars>
          <dgm:chMax val="7"/>
          <dgm:chPref val="7"/>
          <dgm:dir/>
        </dgm:presLayoutVars>
      </dgm:prSet>
      <dgm:spPr/>
    </dgm:pt>
    <dgm:pt modelId="{CC8EC1B1-EC98-4032-916F-88502AD9B154}" type="pres">
      <dgm:prSet presAssocID="{04ADE2F3-78C7-443A-BC06-074A70AB0A3B}" presName="Name1" presStyleCnt="0"/>
      <dgm:spPr/>
    </dgm:pt>
    <dgm:pt modelId="{0E3F0BA4-5288-4D62-B985-B705E02F0D7A}" type="pres">
      <dgm:prSet presAssocID="{04ADE2F3-78C7-443A-BC06-074A70AB0A3B}" presName="cycle" presStyleCnt="0"/>
      <dgm:spPr/>
    </dgm:pt>
    <dgm:pt modelId="{E197E1BF-B637-46CB-9693-F816685FC257}" type="pres">
      <dgm:prSet presAssocID="{04ADE2F3-78C7-443A-BC06-074A70AB0A3B}" presName="srcNode" presStyleLbl="node1" presStyleIdx="0" presStyleCnt="5"/>
      <dgm:spPr/>
    </dgm:pt>
    <dgm:pt modelId="{FB2D41AB-CA24-45BC-80D8-EA3079CB398E}" type="pres">
      <dgm:prSet presAssocID="{04ADE2F3-78C7-443A-BC06-074A70AB0A3B}" presName="conn" presStyleLbl="parChTrans1D2" presStyleIdx="0" presStyleCnt="1"/>
      <dgm:spPr/>
    </dgm:pt>
    <dgm:pt modelId="{820EF780-1E87-40AB-BB36-FFA693228748}" type="pres">
      <dgm:prSet presAssocID="{04ADE2F3-78C7-443A-BC06-074A70AB0A3B}" presName="extraNode" presStyleLbl="node1" presStyleIdx="0" presStyleCnt="5"/>
      <dgm:spPr/>
    </dgm:pt>
    <dgm:pt modelId="{940AEB9A-99E5-4B6C-A56D-8D751E98B4AB}" type="pres">
      <dgm:prSet presAssocID="{04ADE2F3-78C7-443A-BC06-074A70AB0A3B}" presName="dstNode" presStyleLbl="node1" presStyleIdx="0" presStyleCnt="5"/>
      <dgm:spPr/>
    </dgm:pt>
    <dgm:pt modelId="{95A81C18-607B-4E5C-9382-2F9C8A552DF1}" type="pres">
      <dgm:prSet presAssocID="{246B2C73-0159-4ECE-974F-4E518610D764}" presName="text_1" presStyleLbl="node1" presStyleIdx="0" presStyleCnt="5">
        <dgm:presLayoutVars>
          <dgm:bulletEnabled val="1"/>
        </dgm:presLayoutVars>
      </dgm:prSet>
      <dgm:spPr/>
    </dgm:pt>
    <dgm:pt modelId="{4A423344-4445-4045-9E27-9D6447674C77}" type="pres">
      <dgm:prSet presAssocID="{246B2C73-0159-4ECE-974F-4E518610D764}" presName="accent_1" presStyleCnt="0"/>
      <dgm:spPr/>
    </dgm:pt>
    <dgm:pt modelId="{48BB15BA-43C2-4043-8163-91746A7D6D11}" type="pres">
      <dgm:prSet presAssocID="{246B2C73-0159-4ECE-974F-4E518610D764}" presName="accentRepeatNode" presStyleLbl="solidFgAcc1" presStyleIdx="0" presStyleCnt="5"/>
      <dgm:spPr/>
    </dgm:pt>
    <dgm:pt modelId="{14AA3E71-D01D-48AD-A6F0-18C67867A196}" type="pres">
      <dgm:prSet presAssocID="{F5D63C83-D942-4170-B6BC-CA3182E3C552}" presName="text_2" presStyleLbl="node1" presStyleIdx="1" presStyleCnt="5">
        <dgm:presLayoutVars>
          <dgm:bulletEnabled val="1"/>
        </dgm:presLayoutVars>
      </dgm:prSet>
      <dgm:spPr/>
    </dgm:pt>
    <dgm:pt modelId="{382807F9-613F-4E29-8986-72B4A4EAED4B}" type="pres">
      <dgm:prSet presAssocID="{F5D63C83-D942-4170-B6BC-CA3182E3C552}" presName="accent_2" presStyleCnt="0"/>
      <dgm:spPr/>
    </dgm:pt>
    <dgm:pt modelId="{2E429276-0338-4530-86BF-954CA6DEE192}" type="pres">
      <dgm:prSet presAssocID="{F5D63C83-D942-4170-B6BC-CA3182E3C552}" presName="accentRepeatNode" presStyleLbl="solidFgAcc1" presStyleIdx="1" presStyleCnt="5"/>
      <dgm:spPr/>
    </dgm:pt>
    <dgm:pt modelId="{09FCCA95-2DB0-4EDE-A060-786241189812}" type="pres">
      <dgm:prSet presAssocID="{F4134021-6325-4B51-9B2E-BDE3D8BB7A2A}" presName="text_3" presStyleLbl="node1" presStyleIdx="2" presStyleCnt="5">
        <dgm:presLayoutVars>
          <dgm:bulletEnabled val="1"/>
        </dgm:presLayoutVars>
      </dgm:prSet>
      <dgm:spPr/>
    </dgm:pt>
    <dgm:pt modelId="{FCB564E2-CA9A-42AA-977B-5D8D9F95829E}" type="pres">
      <dgm:prSet presAssocID="{F4134021-6325-4B51-9B2E-BDE3D8BB7A2A}" presName="accent_3" presStyleCnt="0"/>
      <dgm:spPr/>
    </dgm:pt>
    <dgm:pt modelId="{EB76D99B-30BC-440A-BA09-8C3EDD9892EC}" type="pres">
      <dgm:prSet presAssocID="{F4134021-6325-4B51-9B2E-BDE3D8BB7A2A}" presName="accentRepeatNode" presStyleLbl="solidFgAcc1" presStyleIdx="2" presStyleCnt="5"/>
      <dgm:spPr/>
    </dgm:pt>
    <dgm:pt modelId="{B5D26A91-4431-4044-A8A0-6B87800DA225}" type="pres">
      <dgm:prSet presAssocID="{803872D9-9F19-43CC-9BB7-C3A0E3BFAA22}" presName="text_4" presStyleLbl="node1" presStyleIdx="3" presStyleCnt="5">
        <dgm:presLayoutVars>
          <dgm:bulletEnabled val="1"/>
        </dgm:presLayoutVars>
      </dgm:prSet>
      <dgm:spPr/>
    </dgm:pt>
    <dgm:pt modelId="{D2532983-CAB9-4B37-BC07-1210F857A008}" type="pres">
      <dgm:prSet presAssocID="{803872D9-9F19-43CC-9BB7-C3A0E3BFAA22}" presName="accent_4" presStyleCnt="0"/>
      <dgm:spPr/>
    </dgm:pt>
    <dgm:pt modelId="{F58D3E95-B6B3-4F8A-B0B5-C05EDD6385BB}" type="pres">
      <dgm:prSet presAssocID="{803872D9-9F19-43CC-9BB7-C3A0E3BFAA22}" presName="accentRepeatNode" presStyleLbl="solidFgAcc1" presStyleIdx="3" presStyleCnt="5"/>
      <dgm:spPr/>
    </dgm:pt>
    <dgm:pt modelId="{88DBD065-1C6B-4BC2-AF06-5EBFBB8458C3}" type="pres">
      <dgm:prSet presAssocID="{46562FAB-8EC1-4C21-8B6D-7EB788CEB5F8}" presName="text_5" presStyleLbl="node1" presStyleIdx="4" presStyleCnt="5">
        <dgm:presLayoutVars>
          <dgm:bulletEnabled val="1"/>
        </dgm:presLayoutVars>
      </dgm:prSet>
      <dgm:spPr/>
    </dgm:pt>
    <dgm:pt modelId="{0C321881-B95E-4D5F-A602-9C91B7A4503B}" type="pres">
      <dgm:prSet presAssocID="{46562FAB-8EC1-4C21-8B6D-7EB788CEB5F8}" presName="accent_5" presStyleCnt="0"/>
      <dgm:spPr/>
    </dgm:pt>
    <dgm:pt modelId="{FFA9C791-76B6-4A81-A837-D323C15F2B74}" type="pres">
      <dgm:prSet presAssocID="{46562FAB-8EC1-4C21-8B6D-7EB788CEB5F8}" presName="accentRepeatNode" presStyleLbl="solidFgAcc1" presStyleIdx="4" presStyleCnt="5"/>
      <dgm:spPr/>
    </dgm:pt>
  </dgm:ptLst>
  <dgm:cxnLst>
    <dgm:cxn modelId="{4307A719-1DA1-47C5-8EF6-EC1533225059}" type="presOf" srcId="{F5D63C83-D942-4170-B6BC-CA3182E3C552}" destId="{14AA3E71-D01D-48AD-A6F0-18C67867A196}" srcOrd="0" destOrd="0" presId="urn:microsoft.com/office/officeart/2008/layout/VerticalCurvedList"/>
    <dgm:cxn modelId="{C2BF2630-DEC2-4200-9E1F-E5B1B7D73357}" srcId="{04ADE2F3-78C7-443A-BC06-074A70AB0A3B}" destId="{F5D63C83-D942-4170-B6BC-CA3182E3C552}" srcOrd="1" destOrd="0" parTransId="{A836B5C5-2CD8-4DB3-8AF5-7C9D1A850758}" sibTransId="{DE995A15-AF4E-45B7-83E0-D5425761CE94}"/>
    <dgm:cxn modelId="{C7C59FE2-47DD-437E-8E32-09F7355FC3C4}" type="presOf" srcId="{04ADE2F3-78C7-443A-BC06-074A70AB0A3B}" destId="{6891305C-7694-4243-A39E-6C7AE9D53775}" srcOrd="0" destOrd="0" presId="urn:microsoft.com/office/officeart/2008/layout/VerticalCurvedList"/>
    <dgm:cxn modelId="{1560B94C-EE89-4791-9C70-EDA7A205268B}" type="presOf" srcId="{46562FAB-8EC1-4C21-8B6D-7EB788CEB5F8}" destId="{88DBD065-1C6B-4BC2-AF06-5EBFBB8458C3}" srcOrd="0" destOrd="0" presId="urn:microsoft.com/office/officeart/2008/layout/VerticalCurvedList"/>
    <dgm:cxn modelId="{9274F934-516C-4C32-AA90-EF3A6C9AF0E8}" type="presOf" srcId="{246B2C73-0159-4ECE-974F-4E518610D764}" destId="{95A81C18-607B-4E5C-9382-2F9C8A552DF1}" srcOrd="0" destOrd="0" presId="urn:microsoft.com/office/officeart/2008/layout/VerticalCurvedList"/>
    <dgm:cxn modelId="{101A89C2-C4C4-4E13-9EB9-D68B9153B43A}" srcId="{04ADE2F3-78C7-443A-BC06-074A70AB0A3B}" destId="{F4134021-6325-4B51-9B2E-BDE3D8BB7A2A}" srcOrd="2" destOrd="0" parTransId="{275F67DB-07F1-48A2-AF54-B741A4D6459E}" sibTransId="{9BFC9779-B1D4-4FEA-9132-E8C9F55E2656}"/>
    <dgm:cxn modelId="{E8E91F6D-B41E-4567-879E-B275886165FD}" srcId="{04ADE2F3-78C7-443A-BC06-074A70AB0A3B}" destId="{246B2C73-0159-4ECE-974F-4E518610D764}" srcOrd="0" destOrd="0" parTransId="{274B27D7-4369-4E9D-9A88-901B01DB3FB2}" sibTransId="{076FBB80-3081-4675-BEC3-9F59B102F799}"/>
    <dgm:cxn modelId="{0152BF2D-CAA9-47A4-B76B-2B71F45F5B5C}" type="presOf" srcId="{F4134021-6325-4B51-9B2E-BDE3D8BB7A2A}" destId="{09FCCA95-2DB0-4EDE-A060-786241189812}" srcOrd="0" destOrd="0" presId="urn:microsoft.com/office/officeart/2008/layout/VerticalCurvedList"/>
    <dgm:cxn modelId="{BEF503ED-5E15-470C-A7A5-4E9028B87D9F}" type="presOf" srcId="{076FBB80-3081-4675-BEC3-9F59B102F799}" destId="{FB2D41AB-CA24-45BC-80D8-EA3079CB398E}" srcOrd="0" destOrd="0" presId="urn:microsoft.com/office/officeart/2008/layout/VerticalCurvedList"/>
    <dgm:cxn modelId="{97344334-4122-425A-BC0A-70B860B29B29}" type="presOf" srcId="{803872D9-9F19-43CC-9BB7-C3A0E3BFAA22}" destId="{B5D26A91-4431-4044-A8A0-6B87800DA225}" srcOrd="0" destOrd="0" presId="urn:microsoft.com/office/officeart/2008/layout/VerticalCurvedList"/>
    <dgm:cxn modelId="{899BBECE-CAF7-4AC5-88B8-2F9583ED6C06}" srcId="{04ADE2F3-78C7-443A-BC06-074A70AB0A3B}" destId="{803872D9-9F19-43CC-9BB7-C3A0E3BFAA22}" srcOrd="3" destOrd="0" parTransId="{1466A803-7E36-4FA1-8312-217C7D72F6D4}" sibTransId="{16043C63-5754-4C86-94EC-7E4567B19D8F}"/>
    <dgm:cxn modelId="{191546FC-2B3E-459B-B095-721B29DBEDF7}" srcId="{04ADE2F3-78C7-443A-BC06-074A70AB0A3B}" destId="{46562FAB-8EC1-4C21-8B6D-7EB788CEB5F8}" srcOrd="4" destOrd="0" parTransId="{D17A0ADC-83A9-4426-B17C-BD61C0493C30}" sibTransId="{5454E410-A7A0-4EEF-82CE-6E3EB8376C55}"/>
    <dgm:cxn modelId="{4852C366-9AA0-4ABD-B2B5-EDEBDCC69717}" type="presParOf" srcId="{6891305C-7694-4243-A39E-6C7AE9D53775}" destId="{CC8EC1B1-EC98-4032-916F-88502AD9B154}" srcOrd="0" destOrd="0" presId="urn:microsoft.com/office/officeart/2008/layout/VerticalCurvedList"/>
    <dgm:cxn modelId="{49486688-F9AD-4A3A-94D6-41B0220030A8}" type="presParOf" srcId="{CC8EC1B1-EC98-4032-916F-88502AD9B154}" destId="{0E3F0BA4-5288-4D62-B985-B705E02F0D7A}" srcOrd="0" destOrd="0" presId="urn:microsoft.com/office/officeart/2008/layout/VerticalCurvedList"/>
    <dgm:cxn modelId="{00696C08-6D75-43D7-9873-A31C6154E3AA}" type="presParOf" srcId="{0E3F0BA4-5288-4D62-B985-B705E02F0D7A}" destId="{E197E1BF-B637-46CB-9693-F816685FC257}" srcOrd="0" destOrd="0" presId="urn:microsoft.com/office/officeart/2008/layout/VerticalCurvedList"/>
    <dgm:cxn modelId="{7AFD0D01-5397-4E29-83A9-428A41C15094}" type="presParOf" srcId="{0E3F0BA4-5288-4D62-B985-B705E02F0D7A}" destId="{FB2D41AB-CA24-45BC-80D8-EA3079CB398E}" srcOrd="1" destOrd="0" presId="urn:microsoft.com/office/officeart/2008/layout/VerticalCurvedList"/>
    <dgm:cxn modelId="{7719B60C-CC03-4EB3-82F4-FD49271646B2}" type="presParOf" srcId="{0E3F0BA4-5288-4D62-B985-B705E02F0D7A}" destId="{820EF780-1E87-40AB-BB36-FFA693228748}" srcOrd="2" destOrd="0" presId="urn:microsoft.com/office/officeart/2008/layout/VerticalCurvedList"/>
    <dgm:cxn modelId="{3DE2ED53-2CC5-4CB3-97F1-0025ADB808B9}" type="presParOf" srcId="{0E3F0BA4-5288-4D62-B985-B705E02F0D7A}" destId="{940AEB9A-99E5-4B6C-A56D-8D751E98B4AB}" srcOrd="3" destOrd="0" presId="urn:microsoft.com/office/officeart/2008/layout/VerticalCurvedList"/>
    <dgm:cxn modelId="{E07B4F62-B8CE-4B45-853E-B5B97A20D142}" type="presParOf" srcId="{CC8EC1B1-EC98-4032-916F-88502AD9B154}" destId="{95A81C18-607B-4E5C-9382-2F9C8A552DF1}" srcOrd="1" destOrd="0" presId="urn:microsoft.com/office/officeart/2008/layout/VerticalCurvedList"/>
    <dgm:cxn modelId="{92D525D9-CCF5-42E8-A0EB-862240E1977A}" type="presParOf" srcId="{CC8EC1B1-EC98-4032-916F-88502AD9B154}" destId="{4A423344-4445-4045-9E27-9D6447674C77}" srcOrd="2" destOrd="0" presId="urn:microsoft.com/office/officeart/2008/layout/VerticalCurvedList"/>
    <dgm:cxn modelId="{FCF10035-4A8A-4114-AC1F-D2C9B65EEB28}" type="presParOf" srcId="{4A423344-4445-4045-9E27-9D6447674C77}" destId="{48BB15BA-43C2-4043-8163-91746A7D6D11}" srcOrd="0" destOrd="0" presId="urn:microsoft.com/office/officeart/2008/layout/VerticalCurvedList"/>
    <dgm:cxn modelId="{F6B1ED8B-1B38-4D88-AA65-FDB5BD1CC161}" type="presParOf" srcId="{CC8EC1B1-EC98-4032-916F-88502AD9B154}" destId="{14AA3E71-D01D-48AD-A6F0-18C67867A196}" srcOrd="3" destOrd="0" presId="urn:microsoft.com/office/officeart/2008/layout/VerticalCurvedList"/>
    <dgm:cxn modelId="{E0F77652-E549-4F40-BF38-4D65186F0FB5}" type="presParOf" srcId="{CC8EC1B1-EC98-4032-916F-88502AD9B154}" destId="{382807F9-613F-4E29-8986-72B4A4EAED4B}" srcOrd="4" destOrd="0" presId="urn:microsoft.com/office/officeart/2008/layout/VerticalCurvedList"/>
    <dgm:cxn modelId="{25A069E6-5A85-4679-880C-C926A681BB09}" type="presParOf" srcId="{382807F9-613F-4E29-8986-72B4A4EAED4B}" destId="{2E429276-0338-4530-86BF-954CA6DEE192}" srcOrd="0" destOrd="0" presId="urn:microsoft.com/office/officeart/2008/layout/VerticalCurvedList"/>
    <dgm:cxn modelId="{3CFF1548-26E7-4469-961C-B2B2ED75EFF3}" type="presParOf" srcId="{CC8EC1B1-EC98-4032-916F-88502AD9B154}" destId="{09FCCA95-2DB0-4EDE-A060-786241189812}" srcOrd="5" destOrd="0" presId="urn:microsoft.com/office/officeart/2008/layout/VerticalCurvedList"/>
    <dgm:cxn modelId="{E3BF6954-50B8-44C8-AEFF-C764D356B1FB}" type="presParOf" srcId="{CC8EC1B1-EC98-4032-916F-88502AD9B154}" destId="{FCB564E2-CA9A-42AA-977B-5D8D9F95829E}" srcOrd="6" destOrd="0" presId="urn:microsoft.com/office/officeart/2008/layout/VerticalCurvedList"/>
    <dgm:cxn modelId="{E16F6680-381B-479C-8102-56A2DB3F7F33}" type="presParOf" srcId="{FCB564E2-CA9A-42AA-977B-5D8D9F95829E}" destId="{EB76D99B-30BC-440A-BA09-8C3EDD9892EC}" srcOrd="0" destOrd="0" presId="urn:microsoft.com/office/officeart/2008/layout/VerticalCurvedList"/>
    <dgm:cxn modelId="{ABDD90EE-1B1B-4F5F-BBC2-7E96DD709B29}" type="presParOf" srcId="{CC8EC1B1-EC98-4032-916F-88502AD9B154}" destId="{B5D26A91-4431-4044-A8A0-6B87800DA225}" srcOrd="7" destOrd="0" presId="urn:microsoft.com/office/officeart/2008/layout/VerticalCurvedList"/>
    <dgm:cxn modelId="{008876E8-E9E4-46C3-82B8-E6F6D81B5E5C}" type="presParOf" srcId="{CC8EC1B1-EC98-4032-916F-88502AD9B154}" destId="{D2532983-CAB9-4B37-BC07-1210F857A008}" srcOrd="8" destOrd="0" presId="urn:microsoft.com/office/officeart/2008/layout/VerticalCurvedList"/>
    <dgm:cxn modelId="{58EBF386-589C-400C-8267-19FC6CAD1F53}" type="presParOf" srcId="{D2532983-CAB9-4B37-BC07-1210F857A008}" destId="{F58D3E95-B6B3-4F8A-B0B5-C05EDD6385BB}" srcOrd="0" destOrd="0" presId="urn:microsoft.com/office/officeart/2008/layout/VerticalCurvedList"/>
    <dgm:cxn modelId="{D8D8B13A-D281-4B82-BFA5-8F452090AECA}" type="presParOf" srcId="{CC8EC1B1-EC98-4032-916F-88502AD9B154}" destId="{88DBD065-1C6B-4BC2-AF06-5EBFBB8458C3}" srcOrd="9" destOrd="0" presId="urn:microsoft.com/office/officeart/2008/layout/VerticalCurvedList"/>
    <dgm:cxn modelId="{BEBD8070-160A-4493-B55B-65ACC94BB8A3}" type="presParOf" srcId="{CC8EC1B1-EC98-4032-916F-88502AD9B154}" destId="{0C321881-B95E-4D5F-A602-9C91B7A4503B}" srcOrd="10" destOrd="0" presId="urn:microsoft.com/office/officeart/2008/layout/VerticalCurvedList"/>
    <dgm:cxn modelId="{0D39ED33-B469-424C-803D-2FFF26AE91EA}" type="presParOf" srcId="{0C321881-B95E-4D5F-A602-9C91B7A4503B}" destId="{FFA9C791-76B6-4A81-A837-D323C15F2B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D41AB-CA24-45BC-80D8-EA3079CB398E}">
      <dsp:nvSpPr>
        <dsp:cNvPr id="0" name=""/>
        <dsp:cNvSpPr/>
      </dsp:nvSpPr>
      <dsp:spPr>
        <a:xfrm>
          <a:off x="-594497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81C18-607B-4E5C-9382-2F9C8A552DF1}">
      <dsp:nvSpPr>
        <dsp:cNvPr id="0" name=""/>
        <dsp:cNvSpPr/>
      </dsp:nvSpPr>
      <dsp:spPr>
        <a:xfrm>
          <a:off x="494852" y="328507"/>
          <a:ext cx="7660706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Title </a:t>
          </a:r>
          <a:r>
            <a:rPr lang="en-US" sz="2100" kern="1200" dirty="0" err="1"/>
            <a:t>và</a:t>
          </a:r>
          <a:r>
            <a:rPr lang="en-US" sz="2100" kern="1200" dirty="0"/>
            <a:t> Description </a:t>
          </a:r>
          <a:r>
            <a:rPr lang="en-US" sz="2100" kern="1200" dirty="0" err="1"/>
            <a:t>rõ</a:t>
          </a:r>
          <a:r>
            <a:rPr lang="en-US" sz="2100" kern="1200" dirty="0"/>
            <a:t> </a:t>
          </a:r>
          <a:r>
            <a:rPr lang="en-US" sz="2100" kern="1200" dirty="0" err="1"/>
            <a:t>ràng</a:t>
          </a:r>
          <a:r>
            <a:rPr lang="en-US" sz="2100" kern="1200" dirty="0"/>
            <a:t> </a:t>
          </a:r>
          <a:r>
            <a:rPr lang="en-US" sz="2100" kern="1200" dirty="0" err="1"/>
            <a:t>và</a:t>
          </a:r>
          <a:r>
            <a:rPr lang="en-US" sz="2100" kern="1200" dirty="0"/>
            <a:t> </a:t>
          </a:r>
          <a:r>
            <a:rPr lang="en-US" sz="2100" kern="1200" dirty="0" err="1"/>
            <a:t>tập</a:t>
          </a:r>
          <a:r>
            <a:rPr lang="en-US" sz="2100" kern="1200" dirty="0"/>
            <a:t> trung </a:t>
          </a:r>
          <a:r>
            <a:rPr lang="en-US" sz="2100" kern="1200" dirty="0" err="1"/>
            <a:t>vào</a:t>
          </a:r>
          <a:r>
            <a:rPr lang="en-US" sz="2100" kern="1200" dirty="0"/>
            <a:t> </a:t>
          </a:r>
          <a:r>
            <a:rPr lang="en-US" sz="2100" kern="1200" dirty="0" err="1"/>
            <a:t>mục</a:t>
          </a:r>
          <a:r>
            <a:rPr lang="en-US" sz="2100" kern="1200" dirty="0"/>
            <a:t> </a:t>
          </a:r>
          <a:r>
            <a:rPr lang="en-US" sz="2100" kern="1200" dirty="0" err="1"/>
            <a:t>đích</a:t>
          </a:r>
          <a:r>
            <a:rPr lang="en-US" sz="2100" kern="1200" dirty="0"/>
            <a:t> </a:t>
          </a:r>
          <a:r>
            <a:rPr lang="en-US" sz="2100" kern="1200" dirty="0" err="1"/>
            <a:t>kiểm</a:t>
          </a:r>
          <a:r>
            <a:rPr lang="en-US" sz="2100" kern="1200" dirty="0"/>
            <a:t> </a:t>
          </a:r>
          <a:r>
            <a:rPr lang="en-US" sz="2100" kern="1200" dirty="0" err="1"/>
            <a:t>thử</a:t>
          </a:r>
          <a:endParaRPr lang="en-US" sz="2100" kern="1200" dirty="0"/>
        </a:p>
      </dsp:txBody>
      <dsp:txXfrm>
        <a:off x="494852" y="328507"/>
        <a:ext cx="7660706" cy="657435"/>
      </dsp:txXfrm>
    </dsp:sp>
    <dsp:sp modelId="{48BB15BA-43C2-4043-8163-91746A7D6D11}">
      <dsp:nvSpPr>
        <dsp:cNvPr id="0" name=""/>
        <dsp:cNvSpPr/>
      </dsp:nvSpPr>
      <dsp:spPr>
        <a:xfrm>
          <a:off x="83955" y="24632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A3E71-D01D-48AD-A6F0-18C67867A196}">
      <dsp:nvSpPr>
        <dsp:cNvPr id="0" name=""/>
        <dsp:cNvSpPr/>
      </dsp:nvSpPr>
      <dsp:spPr>
        <a:xfrm>
          <a:off x="965951" y="1314344"/>
          <a:ext cx="718960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Các</a:t>
          </a:r>
          <a:r>
            <a:rPr lang="en-US" sz="2100" kern="1200" dirty="0"/>
            <a:t> </a:t>
          </a:r>
          <a:r>
            <a:rPr lang="en-US" sz="2100" kern="1200" dirty="0" err="1"/>
            <a:t>bước</a:t>
          </a:r>
          <a:r>
            <a:rPr lang="en-US" sz="2100" kern="1200" dirty="0"/>
            <a:t> </a:t>
          </a:r>
          <a:r>
            <a:rPr lang="en-US" sz="2100" kern="1200" dirty="0" err="1"/>
            <a:t>thực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r>
            <a:rPr lang="en-US" sz="2100" kern="1200" dirty="0"/>
            <a:t> </a:t>
          </a:r>
          <a:r>
            <a:rPr lang="en-US" sz="2100" kern="1200" dirty="0" err="1"/>
            <a:t>phải</a:t>
          </a:r>
          <a:r>
            <a:rPr lang="en-US" sz="2100" kern="1200" dirty="0"/>
            <a:t> </a:t>
          </a:r>
          <a:r>
            <a:rPr lang="en-US" sz="2100" kern="1200" dirty="0" err="1"/>
            <a:t>rõ</a:t>
          </a:r>
          <a:r>
            <a:rPr lang="en-US" sz="2100" kern="1200" dirty="0"/>
            <a:t> </a:t>
          </a:r>
          <a:r>
            <a:rPr lang="en-US" sz="2100" kern="1200" dirty="0" err="1"/>
            <a:t>ràng</a:t>
          </a:r>
          <a:r>
            <a:rPr lang="en-US" sz="2100" kern="1200" dirty="0"/>
            <a:t> </a:t>
          </a:r>
          <a:r>
            <a:rPr lang="en-US" sz="2100" kern="1200" dirty="0" err="1"/>
            <a:t>và</a:t>
          </a:r>
          <a:r>
            <a:rPr lang="en-US" sz="2100" kern="1200" dirty="0"/>
            <a:t> chi </a:t>
          </a:r>
          <a:r>
            <a:rPr lang="en-US" sz="2100" kern="1200" dirty="0" err="1"/>
            <a:t>tiết</a:t>
          </a:r>
          <a:r>
            <a:rPr lang="en-US" sz="2100" kern="1200" dirty="0"/>
            <a:t> </a:t>
          </a:r>
        </a:p>
      </dsp:txBody>
      <dsp:txXfrm>
        <a:off x="965951" y="1314344"/>
        <a:ext cx="7189607" cy="657435"/>
      </dsp:txXfrm>
    </dsp:sp>
    <dsp:sp modelId="{2E429276-0338-4530-86BF-954CA6DEE192}">
      <dsp:nvSpPr>
        <dsp:cNvPr id="0" name=""/>
        <dsp:cNvSpPr/>
      </dsp:nvSpPr>
      <dsp:spPr>
        <a:xfrm>
          <a:off x="555054" y="1232165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CCA95-2DB0-4EDE-A060-786241189812}">
      <dsp:nvSpPr>
        <dsp:cNvPr id="0" name=""/>
        <dsp:cNvSpPr/>
      </dsp:nvSpPr>
      <dsp:spPr>
        <a:xfrm>
          <a:off x="1110540" y="2300182"/>
          <a:ext cx="704501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Tuân</a:t>
          </a:r>
          <a:r>
            <a:rPr lang="en-US" sz="2100" kern="1200" dirty="0"/>
            <a:t> </a:t>
          </a:r>
          <a:r>
            <a:rPr lang="en-US" sz="2100" kern="1200" dirty="0" err="1"/>
            <a:t>thủ</a:t>
          </a:r>
          <a:r>
            <a:rPr lang="en-US" sz="2100" kern="1200" dirty="0"/>
            <a:t> </a:t>
          </a:r>
          <a:r>
            <a:rPr lang="en-US" sz="2100" kern="1200" dirty="0" err="1"/>
            <a:t>yêu</a:t>
          </a:r>
          <a:r>
            <a:rPr lang="en-US" sz="2100" kern="1200" dirty="0"/>
            <a:t> </a:t>
          </a:r>
          <a:r>
            <a:rPr lang="en-US" sz="2100" kern="1200" dirty="0" err="1"/>
            <a:t>cầu</a:t>
          </a:r>
          <a:r>
            <a:rPr lang="en-US" sz="2100" kern="1200" dirty="0"/>
            <a:t> </a:t>
          </a:r>
          <a:r>
            <a:rPr lang="en-US" sz="2100" kern="1200" dirty="0" err="1"/>
            <a:t>đặc</a:t>
          </a:r>
          <a:r>
            <a:rPr lang="en-US" sz="2100" kern="1200" dirty="0"/>
            <a:t> </a:t>
          </a:r>
          <a:r>
            <a:rPr lang="en-US" sz="2100" kern="1200" dirty="0" err="1"/>
            <a:t>tả</a:t>
          </a:r>
          <a:endParaRPr lang="en-US" sz="2100" kern="1200" dirty="0"/>
        </a:p>
      </dsp:txBody>
      <dsp:txXfrm>
        <a:off x="1110540" y="2300182"/>
        <a:ext cx="7045017" cy="657435"/>
      </dsp:txXfrm>
    </dsp:sp>
    <dsp:sp modelId="{EB76D99B-30BC-440A-BA09-8C3EDD9892EC}">
      <dsp:nvSpPr>
        <dsp:cNvPr id="0" name=""/>
        <dsp:cNvSpPr/>
      </dsp:nvSpPr>
      <dsp:spPr>
        <a:xfrm>
          <a:off x="699643" y="2218002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26A91-4431-4044-A8A0-6B87800DA225}">
      <dsp:nvSpPr>
        <dsp:cNvPr id="0" name=""/>
        <dsp:cNvSpPr/>
      </dsp:nvSpPr>
      <dsp:spPr>
        <a:xfrm>
          <a:off x="965951" y="3286019"/>
          <a:ext cx="718960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Dễ</a:t>
          </a:r>
          <a:r>
            <a:rPr lang="en-US" sz="2100" kern="1200" dirty="0"/>
            <a:t> </a:t>
          </a:r>
          <a:r>
            <a:rPr lang="en-US" sz="2100" kern="1200" dirty="0" err="1"/>
            <a:t>quản</a:t>
          </a:r>
          <a:r>
            <a:rPr lang="en-US" sz="2100" kern="1200" dirty="0"/>
            <a:t> </a:t>
          </a:r>
          <a:r>
            <a:rPr lang="en-US" sz="2100" kern="1200" dirty="0" err="1"/>
            <a:t>lý</a:t>
          </a:r>
          <a:r>
            <a:rPr lang="en-US" sz="2100" kern="1200" dirty="0"/>
            <a:t>, </a:t>
          </a:r>
          <a:r>
            <a:rPr lang="en-US" sz="2100" kern="1200" dirty="0" err="1"/>
            <a:t>kiểm</a:t>
          </a:r>
          <a:r>
            <a:rPr lang="en-US" sz="2100" kern="1200" dirty="0"/>
            <a:t> </a:t>
          </a:r>
          <a:r>
            <a:rPr lang="en-US" sz="2100" kern="1200" dirty="0" err="1"/>
            <a:t>tra</a:t>
          </a:r>
          <a:r>
            <a:rPr lang="en-US" sz="2100" kern="1200" dirty="0"/>
            <a:t> </a:t>
          </a:r>
          <a:r>
            <a:rPr lang="en-US" sz="2100" kern="1200" dirty="0" err="1"/>
            <a:t>và</a:t>
          </a:r>
          <a:r>
            <a:rPr lang="en-US" sz="2100" kern="1200" dirty="0"/>
            <a:t> </a:t>
          </a:r>
          <a:r>
            <a:rPr lang="en-US" sz="2100" kern="1200" dirty="0" err="1"/>
            <a:t>có</a:t>
          </a:r>
          <a:r>
            <a:rPr lang="en-US" sz="2100" kern="1200" dirty="0"/>
            <a:t> </a:t>
          </a:r>
          <a:r>
            <a:rPr lang="en-US" sz="2100" kern="1200" dirty="0" err="1"/>
            <a:t>thể</a:t>
          </a:r>
          <a:r>
            <a:rPr lang="en-US" sz="2100" kern="1200" dirty="0"/>
            <a:t> </a:t>
          </a:r>
          <a:r>
            <a:rPr lang="en-US" sz="2100" kern="1200" dirty="0" err="1"/>
            <a:t>tái</a:t>
          </a:r>
          <a:r>
            <a:rPr lang="en-US" sz="2100" kern="1200" dirty="0"/>
            <a:t> </a:t>
          </a:r>
          <a:r>
            <a:rPr lang="en-US" sz="2100" kern="1200" dirty="0" err="1"/>
            <a:t>sử</a:t>
          </a:r>
          <a:r>
            <a:rPr lang="en-US" sz="2100" kern="1200" dirty="0"/>
            <a:t> </a:t>
          </a:r>
          <a:r>
            <a:rPr lang="en-US" sz="2100" kern="1200" dirty="0" err="1"/>
            <a:t>dụng</a:t>
          </a:r>
          <a:endParaRPr lang="en-US" sz="2100" kern="1200" dirty="0"/>
        </a:p>
      </dsp:txBody>
      <dsp:txXfrm>
        <a:off x="965951" y="3286019"/>
        <a:ext cx="7189607" cy="657435"/>
      </dsp:txXfrm>
    </dsp:sp>
    <dsp:sp modelId="{F58D3E95-B6B3-4F8A-B0B5-C05EDD6385BB}">
      <dsp:nvSpPr>
        <dsp:cNvPr id="0" name=""/>
        <dsp:cNvSpPr/>
      </dsp:nvSpPr>
      <dsp:spPr>
        <a:xfrm>
          <a:off x="555054" y="3203840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BD065-1C6B-4BC2-AF06-5EBFBB8458C3}">
      <dsp:nvSpPr>
        <dsp:cNvPr id="0" name=""/>
        <dsp:cNvSpPr/>
      </dsp:nvSpPr>
      <dsp:spPr>
        <a:xfrm>
          <a:off x="494852" y="4271857"/>
          <a:ext cx="7660706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Nội</a:t>
          </a:r>
          <a:r>
            <a:rPr lang="en-US" sz="2100" kern="1200" dirty="0"/>
            <a:t> dung </a:t>
          </a:r>
          <a:r>
            <a:rPr lang="en-US" sz="2100" kern="1200" dirty="0" err="1"/>
            <a:t>đơn</a:t>
          </a:r>
          <a:r>
            <a:rPr lang="en-US" sz="2100" kern="1200" dirty="0"/>
            <a:t> </a:t>
          </a:r>
          <a:r>
            <a:rPr lang="en-US" sz="2100" kern="1200" dirty="0" err="1"/>
            <a:t>giản</a:t>
          </a:r>
          <a:r>
            <a:rPr lang="en-US" sz="2100" kern="1200" dirty="0"/>
            <a:t> , </a:t>
          </a:r>
          <a:r>
            <a:rPr lang="en-US" sz="2100" kern="1200" dirty="0" err="1"/>
            <a:t>rõ</a:t>
          </a:r>
          <a:r>
            <a:rPr lang="en-US" sz="2100" kern="1200" dirty="0"/>
            <a:t> </a:t>
          </a:r>
          <a:r>
            <a:rPr lang="en-US" sz="2100" kern="1200" dirty="0" err="1"/>
            <a:t>ràng</a:t>
          </a:r>
          <a:r>
            <a:rPr lang="en-US" sz="2100" kern="1200" dirty="0"/>
            <a:t> </a:t>
          </a:r>
          <a:r>
            <a:rPr lang="en-US" sz="2100" kern="1200" dirty="0" err="1"/>
            <a:t>để</a:t>
          </a:r>
          <a:r>
            <a:rPr lang="en-US" sz="2100" kern="1200" dirty="0"/>
            <a:t> tester </a:t>
          </a:r>
          <a:r>
            <a:rPr lang="en-US" sz="2100" kern="1200" dirty="0" err="1"/>
            <a:t>thực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r>
            <a:rPr lang="en-US" sz="2100" kern="1200" dirty="0"/>
            <a:t> </a:t>
          </a:r>
        </a:p>
      </dsp:txBody>
      <dsp:txXfrm>
        <a:off x="494852" y="4271857"/>
        <a:ext cx="7660706" cy="657435"/>
      </dsp:txXfrm>
    </dsp:sp>
    <dsp:sp modelId="{FFA9C791-76B6-4A81-A837-D323C15F2B74}">
      <dsp:nvSpPr>
        <dsp:cNvPr id="0" name=""/>
        <dsp:cNvSpPr/>
      </dsp:nvSpPr>
      <dsp:spPr>
        <a:xfrm>
          <a:off x="83955" y="418967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6: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257800"/>
          </a:xfrm>
        </p:spPr>
        <p:txBody>
          <a:bodyPr/>
          <a:lstStyle/>
          <a:p>
            <a:r>
              <a:rPr lang="en-US" dirty="0"/>
              <a:t> Duy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module hay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test case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test case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05200"/>
            <a:ext cx="5879825" cy="23622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20" y="3886200"/>
            <a:ext cx="2038066" cy="1366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31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7" y="3429000"/>
            <a:ext cx="3935886" cy="23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00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/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3" y="2583106"/>
            <a:ext cx="7947644" cy="2598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63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710168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28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 case</a:t>
            </a:r>
          </a:p>
          <a:p>
            <a:pPr lvl="1"/>
            <a:r>
              <a:rPr lang="en-US" dirty="0"/>
              <a:t> Pass / OK</a:t>
            </a:r>
          </a:p>
          <a:p>
            <a:pPr lvl="1"/>
            <a:r>
              <a:rPr lang="en-US" dirty="0"/>
              <a:t> Failed / N OK / N G</a:t>
            </a:r>
          </a:p>
          <a:p>
            <a:pPr lvl="1"/>
            <a:r>
              <a:rPr lang="en-US" dirty="0"/>
              <a:t> Blocked</a:t>
            </a:r>
          </a:p>
          <a:p>
            <a:pPr lvl="1"/>
            <a:r>
              <a:rPr lang="en-US" dirty="0"/>
              <a:t> Skipped / NA</a:t>
            </a:r>
          </a:p>
          <a:p>
            <a:pPr lvl="1"/>
            <a:r>
              <a:rPr lang="en-US" dirty="0"/>
              <a:t> Not Yet Tested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7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Test Case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Test case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Test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06" y="2895600"/>
            <a:ext cx="3314987" cy="2674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86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Pre – condition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94" y="3124200"/>
            <a:ext cx="4282811" cy="2088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9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Pre – condition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94" y="3124200"/>
            <a:ext cx="4282811" cy="2088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24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 data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98" y="2971800"/>
            <a:ext cx="4427604" cy="1173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00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 data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98" y="2971800"/>
            <a:ext cx="4427604" cy="1173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56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Tình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huống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thử</a:t>
            </a:r>
            <a:r>
              <a:rPr lang="en-US" sz="3000" dirty="0">
                <a:latin typeface="Calibri" panose="020F0502020204030204" pitchFamily="34" charset="0"/>
              </a:rPr>
              <a:t> (Test Case)</a:t>
            </a:r>
            <a:endParaRPr lang="vi-VN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Kỹ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thuật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thử</a:t>
            </a:r>
            <a:r>
              <a:rPr lang="vi-VN" sz="3000" dirty="0">
                <a:latin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</a:rPr>
              <a:t>(Test Techniques)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Actual Result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7" y="2971800"/>
            <a:ext cx="6919186" cy="213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42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test case </a:t>
            </a:r>
            <a:r>
              <a:rPr lang="en-US" dirty="0" err="1"/>
              <a:t>tốt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959847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6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structure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1" y="1981200"/>
            <a:ext cx="7132938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1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,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lvl="1"/>
            <a:r>
              <a:rPr lang="en-US" dirty="0"/>
              <a:t> Menu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/>
              <a:t> Button</a:t>
            </a:r>
          </a:p>
          <a:p>
            <a:pPr lvl="1"/>
            <a:r>
              <a:rPr lang="en-US" dirty="0"/>
              <a:t> Checkbox</a:t>
            </a:r>
          </a:p>
          <a:p>
            <a:pPr lvl="1"/>
            <a:r>
              <a:rPr lang="en-US" dirty="0"/>
              <a:t> Text field</a:t>
            </a:r>
          </a:p>
          <a:p>
            <a:pPr lvl="1"/>
            <a:r>
              <a:rPr lang="en-US" dirty="0"/>
              <a:t> Radio</a:t>
            </a:r>
          </a:p>
          <a:p>
            <a:r>
              <a:rPr lang="en-US" dirty="0"/>
              <a:t> Phương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81" y="2438400"/>
            <a:ext cx="4142919" cy="23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 cases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300344" cy="47571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234440"/>
            <a:ext cx="281583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Equivalent Partition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7241" y="1219200"/>
            <a:ext cx="229235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Boundary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9156" y="3637746"/>
            <a:ext cx="209044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Decision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3637746"/>
            <a:ext cx="226074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State Transition</a:t>
            </a:r>
          </a:p>
        </p:txBody>
      </p:sp>
    </p:spTree>
    <p:extLst>
      <p:ext uri="{BB962C8B-B14F-4D97-AF65-F5344CB8AC3E}">
        <p14:creationId xmlns:p14="http://schemas.microsoft.com/office/powerpoint/2010/main" val="170998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validation test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8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2971800"/>
            <a:ext cx="5334000" cy="31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&amp; Permission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4661204" cy="31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8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47476" y="2895600"/>
            <a:ext cx="35191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1014626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9" y="990600"/>
            <a:ext cx="7864522" cy="5128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6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>
                <a:latin typeface="Calibri" panose="020F0502020204030204" pitchFamily="34" charset="0"/>
              </a:rPr>
              <a:t>Tình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huống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thử</a:t>
            </a:r>
            <a:r>
              <a:rPr lang="en-US" sz="3000" dirty="0">
                <a:latin typeface="Calibri" panose="020F0502020204030204" pitchFamily="34" charset="0"/>
              </a:rPr>
              <a:t> (Test Case)</a:t>
            </a:r>
            <a:endParaRPr lang="vi-VN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>
                <a:latin typeface="Calibri" panose="020F0502020204030204" pitchFamily="34" charset="0"/>
              </a:rPr>
              <a:t>Kỹ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thuật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thử</a:t>
            </a:r>
            <a:r>
              <a:rPr lang="vi-VN" sz="3000" dirty="0">
                <a:latin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</a:rPr>
              <a:t>(Test Techniques)</a:t>
            </a: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41060" y="2895600"/>
            <a:ext cx="21319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9900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vi-VN" dirty="0"/>
              <a:t> kiểm thử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828800"/>
            <a:ext cx="5212632" cy="2209800"/>
          </a:xfrm>
        </p:spPr>
      </p:pic>
      <p:sp>
        <p:nvSpPr>
          <p:cNvPr id="8" name="Rectangle 7"/>
          <p:cNvSpPr/>
          <p:nvPr/>
        </p:nvSpPr>
        <p:spPr>
          <a:xfrm>
            <a:off x="685800" y="4388584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tập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trị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đầu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điều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kiện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phải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tình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huống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đó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được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chức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đúng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đặc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tả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hay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không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781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 case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652212"/>
            <a:ext cx="3962402" cy="46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0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 case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99" y="3621411"/>
            <a:ext cx="1207402" cy="58677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85223"/>
            <a:ext cx="1214224" cy="659151"/>
          </a:xfrm>
          <a:prstGeom prst="rect">
            <a:avLst/>
          </a:prstGeom>
        </p:spPr>
      </p:pic>
      <p:sp>
        <p:nvSpPr>
          <p:cNvPr id="9" name="Circle: Hollow 8"/>
          <p:cNvSpPr/>
          <p:nvPr/>
        </p:nvSpPr>
        <p:spPr>
          <a:xfrm>
            <a:off x="2286000" y="3124200"/>
            <a:ext cx="1524000" cy="1524000"/>
          </a:xfrm>
          <a:prstGeom prst="donut">
            <a:avLst>
              <a:gd name="adj" fmla="val 109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/>
          <p:cNvSpPr/>
          <p:nvPr/>
        </p:nvSpPr>
        <p:spPr>
          <a:xfrm>
            <a:off x="5372100" y="3124200"/>
            <a:ext cx="1524000" cy="1524000"/>
          </a:xfrm>
          <a:prstGeom prst="donut">
            <a:avLst>
              <a:gd name="adj" fmla="val 109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1743" y="4746665"/>
            <a:ext cx="2813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284748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 Test case ID</a:t>
            </a:r>
          </a:p>
          <a:p>
            <a:pPr lvl="1"/>
            <a:r>
              <a:rPr lang="en-US" dirty="0"/>
              <a:t> Test case title</a:t>
            </a:r>
          </a:p>
          <a:p>
            <a:pPr lvl="1"/>
            <a:r>
              <a:rPr lang="en-US" dirty="0"/>
              <a:t> Test case description</a:t>
            </a:r>
          </a:p>
          <a:p>
            <a:pPr lvl="1"/>
            <a:r>
              <a:rPr lang="en-US" dirty="0"/>
              <a:t> Expected Output</a:t>
            </a:r>
          </a:p>
          <a:p>
            <a:pPr lvl="1"/>
            <a:r>
              <a:rPr lang="en-US" dirty="0"/>
              <a:t>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29000"/>
            <a:ext cx="1287892" cy="1318374"/>
          </a:xfrm>
          <a:prstGeom prst="rect">
            <a:avLst/>
          </a:prstGeom>
        </p:spPr>
      </p:pic>
      <p:sp>
        <p:nvSpPr>
          <p:cNvPr id="7" name="Circle: Hollow 6"/>
          <p:cNvSpPr/>
          <p:nvPr/>
        </p:nvSpPr>
        <p:spPr>
          <a:xfrm>
            <a:off x="5901746" y="3097587"/>
            <a:ext cx="1981200" cy="1981200"/>
          </a:xfrm>
          <a:prstGeom prst="donut">
            <a:avLst>
              <a:gd name="adj" fmla="val 5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0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</a:t>
            </a:r>
          </a:p>
          <a:p>
            <a:pPr lvl="1"/>
            <a:r>
              <a:rPr lang="en-US" dirty="0"/>
              <a:t> Condition / </a:t>
            </a:r>
            <a:r>
              <a:rPr lang="en-US" dirty="0" err="1"/>
              <a:t>Req_Id</a:t>
            </a:r>
            <a:r>
              <a:rPr lang="en-US" dirty="0"/>
              <a:t> / UC Name</a:t>
            </a:r>
          </a:p>
          <a:p>
            <a:pPr lvl="1"/>
            <a:r>
              <a:rPr lang="en-US" dirty="0"/>
              <a:t> Pre-condition</a:t>
            </a:r>
          </a:p>
          <a:p>
            <a:pPr lvl="1"/>
            <a:r>
              <a:rPr lang="en-US" dirty="0"/>
              <a:t> Test data</a:t>
            </a:r>
          </a:p>
          <a:p>
            <a:pPr lvl="1"/>
            <a:r>
              <a:rPr lang="en-US" dirty="0"/>
              <a:t> Actual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29000"/>
            <a:ext cx="1287892" cy="1318374"/>
          </a:xfrm>
          <a:prstGeom prst="rect">
            <a:avLst/>
          </a:prstGeom>
        </p:spPr>
      </p:pic>
      <p:sp>
        <p:nvSpPr>
          <p:cNvPr id="7" name="Circle: Hollow 6"/>
          <p:cNvSpPr/>
          <p:nvPr/>
        </p:nvSpPr>
        <p:spPr>
          <a:xfrm>
            <a:off x="5901746" y="3097587"/>
            <a:ext cx="1981200" cy="1981200"/>
          </a:xfrm>
          <a:prstGeom prst="donut">
            <a:avLst>
              <a:gd name="adj" fmla="val 5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5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5" y="1508712"/>
            <a:ext cx="1272650" cy="10973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ircle: Hollow 5"/>
          <p:cNvSpPr/>
          <p:nvPr/>
        </p:nvSpPr>
        <p:spPr>
          <a:xfrm>
            <a:off x="457200" y="1066800"/>
            <a:ext cx="1981200" cy="1981200"/>
          </a:xfrm>
          <a:prstGeom prst="donut">
            <a:avLst>
              <a:gd name="adj" fmla="val 5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/>
          <p:cNvSpPr/>
          <p:nvPr/>
        </p:nvSpPr>
        <p:spPr>
          <a:xfrm>
            <a:off x="1828800" y="2743200"/>
            <a:ext cx="1981200" cy="1981200"/>
          </a:xfrm>
          <a:prstGeom prst="donut">
            <a:avLst>
              <a:gd name="adj" fmla="val 5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/>
          <p:cNvSpPr/>
          <p:nvPr/>
        </p:nvSpPr>
        <p:spPr>
          <a:xfrm>
            <a:off x="3429000" y="4267200"/>
            <a:ext cx="1981200" cy="1981200"/>
          </a:xfrm>
          <a:prstGeom prst="donut">
            <a:avLst>
              <a:gd name="adj" fmla="val 5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7834" y="1780400"/>
            <a:ext cx="420833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Manager (Microsoft)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3459310"/>
            <a:ext cx="526329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Rational Quality Manager (IBM)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15834" y="4980801"/>
            <a:ext cx="312322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Insight (</a:t>
            </a:r>
            <a:r>
              <a:rPr lang="en-US" sz="3000" b="1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FSoft</a:t>
            </a:r>
            <a:r>
              <a:rPr lang="en-US" sz="3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81" y="3173681"/>
            <a:ext cx="112023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55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7865</TotalTime>
  <Words>813</Words>
  <Application>Microsoft Office PowerPoint</Application>
  <PresentationFormat>On-screen Show (4:3)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Tình huống kiểm thử</vt:lpstr>
      <vt:lpstr>PowerPoint Presentation</vt:lpstr>
      <vt:lpstr>PowerPoint Presentation</vt:lpstr>
      <vt:lpstr>Các thành phần của test case</vt:lpstr>
      <vt:lpstr>Các thành phần của test case</vt:lpstr>
      <vt:lpstr>Các công cụ quản lý kiểm thử</vt:lpstr>
      <vt:lpstr>Test case ID</vt:lpstr>
      <vt:lpstr>Test case title</vt:lpstr>
      <vt:lpstr>Test case description</vt:lpstr>
      <vt:lpstr>Expected result</vt:lpstr>
      <vt:lpstr>Status</vt:lpstr>
      <vt:lpstr>Các thành phần bổ sung</vt:lpstr>
      <vt:lpstr>Các thành phần bổ sung</vt:lpstr>
      <vt:lpstr>Các thành phần bổ sung</vt:lpstr>
      <vt:lpstr>Các thành phần bổ sung</vt:lpstr>
      <vt:lpstr>Các thành phần bổ sung</vt:lpstr>
      <vt:lpstr>Các thành phần bổ sung</vt:lpstr>
      <vt:lpstr>Gợi ý để viết test case tốt</vt:lpstr>
      <vt:lpstr>Test case structure</vt:lpstr>
      <vt:lpstr>UI Test Cases</vt:lpstr>
      <vt:lpstr>Functional test cases</vt:lpstr>
      <vt:lpstr>Field validation test cases</vt:lpstr>
      <vt:lpstr>Role &amp; Permission test cases</vt:lpstr>
      <vt:lpstr>PowerPoint Presentation</vt:lpstr>
      <vt:lpstr>Phân loại kỹ thuật kiểm thử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1363</cp:revision>
  <dcterms:created xsi:type="dcterms:W3CDTF">2013-04-23T08:05:33Z</dcterms:created>
  <dcterms:modified xsi:type="dcterms:W3CDTF">2016-10-07T03:56:54Z</dcterms:modified>
</cp:coreProperties>
</file>