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sldIdLst>
    <p:sldId id="541" r:id="rId2"/>
    <p:sldId id="734" r:id="rId3"/>
    <p:sldId id="620" r:id="rId4"/>
    <p:sldId id="680" r:id="rId5"/>
    <p:sldId id="707" r:id="rId6"/>
    <p:sldId id="735" r:id="rId7"/>
    <p:sldId id="737" r:id="rId8"/>
    <p:sldId id="736" r:id="rId9"/>
    <p:sldId id="708" r:id="rId10"/>
    <p:sldId id="709" r:id="rId11"/>
    <p:sldId id="710" r:id="rId12"/>
    <p:sldId id="711" r:id="rId13"/>
    <p:sldId id="712" r:id="rId14"/>
    <p:sldId id="718" r:id="rId15"/>
    <p:sldId id="738" r:id="rId16"/>
    <p:sldId id="721" r:id="rId17"/>
    <p:sldId id="722" r:id="rId18"/>
    <p:sldId id="723" r:id="rId19"/>
    <p:sldId id="724" r:id="rId20"/>
    <p:sldId id="725" r:id="rId21"/>
    <p:sldId id="727" r:id="rId22"/>
    <p:sldId id="728" r:id="rId23"/>
    <p:sldId id="730" r:id="rId24"/>
    <p:sldId id="729" r:id="rId25"/>
    <p:sldId id="733" r:id="rId26"/>
    <p:sldId id="731" r:id="rId27"/>
    <p:sldId id="732" r:id="rId28"/>
    <p:sldId id="62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ạm Hoàng" initials="PH" lastIdx="1" clrIdx="0">
    <p:extLst>
      <p:ext uri="{19B8F6BF-5375-455C-9EA6-DF929625EA0E}">
        <p15:presenceInfo xmlns:p15="http://schemas.microsoft.com/office/powerpoint/2012/main" userId="4fd7fbb2b0aa17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0000FF"/>
    <a:srgbClr val="FF3300"/>
    <a:srgbClr val="FF5A33"/>
    <a:srgbClr val="5C0000"/>
    <a:srgbClr val="FF99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05" autoAdjust="0"/>
  </p:normalViewPr>
  <p:slideViewPr>
    <p:cSldViewPr>
      <p:cViewPr varScale="1">
        <p:scale>
          <a:sx n="101" d="100"/>
          <a:sy n="101" d="100"/>
        </p:scale>
        <p:origin x="1914" y="96"/>
      </p:cViewPr>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2C588-66ED-484A-A84F-B119F4BFD451}" type="doc">
      <dgm:prSet loTypeId="urn:microsoft.com/office/officeart/2005/8/layout/hList6" loCatId="list" qsTypeId="urn:microsoft.com/office/officeart/2005/8/quickstyle/simple1" qsCatId="simple" csTypeId="urn:microsoft.com/office/officeart/2005/8/colors/accent6_2" csCatId="accent6" phldr="1"/>
      <dgm:spPr/>
      <dgm:t>
        <a:bodyPr/>
        <a:lstStyle/>
        <a:p>
          <a:endParaRPr lang="en-US"/>
        </a:p>
      </dgm:t>
    </dgm:pt>
    <dgm:pt modelId="{2ED10EC1-396C-41BC-97C9-18768A9DC512}">
      <dgm:prSet phldrT="[Text]"/>
      <dgm:spPr/>
      <dgm:t>
        <a:bodyPr/>
        <a:lstStyle/>
        <a:p>
          <a:r>
            <a:rPr lang="en-US" dirty="0"/>
            <a:t>Static Testing</a:t>
          </a:r>
        </a:p>
      </dgm:t>
    </dgm:pt>
    <dgm:pt modelId="{F56A2EFD-DE47-46EB-BDC0-FA4B9B9E7362}" type="parTrans" cxnId="{79ACC936-D2D3-4AB7-8DED-DB43269535B9}">
      <dgm:prSet/>
      <dgm:spPr/>
      <dgm:t>
        <a:bodyPr/>
        <a:lstStyle/>
        <a:p>
          <a:endParaRPr lang="en-US"/>
        </a:p>
      </dgm:t>
    </dgm:pt>
    <dgm:pt modelId="{B5CD6546-61AF-4F34-A70C-6305CF3EA18A}" type="sibTrans" cxnId="{79ACC936-D2D3-4AB7-8DED-DB43269535B9}">
      <dgm:prSet/>
      <dgm:spPr/>
      <dgm:t>
        <a:bodyPr/>
        <a:lstStyle/>
        <a:p>
          <a:endParaRPr lang="en-US"/>
        </a:p>
      </dgm:t>
    </dgm:pt>
    <dgm:pt modelId="{601A376A-1D0D-4302-9FC9-F916AB5C7811}">
      <dgm:prSet phldrT="[Text]"/>
      <dgm:spPr/>
      <dgm:t>
        <a:bodyPr/>
        <a:lstStyle/>
        <a:p>
          <a:r>
            <a:rPr lang="en-US" dirty="0" err="1"/>
            <a:t>Không</a:t>
          </a:r>
          <a:r>
            <a:rPr lang="en-US" dirty="0"/>
            <a:t> </a:t>
          </a:r>
          <a:r>
            <a:rPr lang="en-US" dirty="0" err="1"/>
            <a:t>cần</a:t>
          </a:r>
          <a:r>
            <a:rPr lang="en-US" dirty="0"/>
            <a:t> </a:t>
          </a:r>
          <a:r>
            <a:rPr lang="en-US" dirty="0" err="1"/>
            <a:t>phải</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đổi</a:t>
          </a:r>
          <a:r>
            <a:rPr lang="en-US" dirty="0"/>
            <a:t> </a:t>
          </a:r>
          <a:r>
            <a:rPr lang="en-US" dirty="0" err="1"/>
            <a:t>tượng</a:t>
          </a:r>
          <a:r>
            <a:rPr lang="en-US" dirty="0"/>
            <a:t> </a:t>
          </a:r>
          <a:r>
            <a:rPr lang="en-US" dirty="0" err="1"/>
            <a:t>kiểm</a:t>
          </a:r>
          <a:r>
            <a:rPr lang="en-US" dirty="0"/>
            <a:t> </a:t>
          </a:r>
          <a:r>
            <a:rPr lang="en-US" dirty="0" err="1"/>
            <a:t>thử</a:t>
          </a:r>
          <a:endParaRPr lang="en-US" dirty="0"/>
        </a:p>
      </dgm:t>
    </dgm:pt>
    <dgm:pt modelId="{160086A7-0ED4-40D0-8896-093A1BB154BE}" type="parTrans" cxnId="{D7E4D7B2-B997-4EBD-80A9-F61885641503}">
      <dgm:prSet/>
      <dgm:spPr/>
      <dgm:t>
        <a:bodyPr/>
        <a:lstStyle/>
        <a:p>
          <a:endParaRPr lang="en-US"/>
        </a:p>
      </dgm:t>
    </dgm:pt>
    <dgm:pt modelId="{BAD6BA1C-BB1F-40C1-9835-D58926EA27DF}" type="sibTrans" cxnId="{D7E4D7B2-B997-4EBD-80A9-F61885641503}">
      <dgm:prSet/>
      <dgm:spPr/>
      <dgm:t>
        <a:bodyPr/>
        <a:lstStyle/>
        <a:p>
          <a:endParaRPr lang="en-US"/>
        </a:p>
      </dgm:t>
    </dgm:pt>
    <dgm:pt modelId="{5396B9DF-2C3F-4472-892D-49C4BD75F430}">
      <dgm:prSet phldrT="[Text]"/>
      <dgm:spPr/>
      <dgm:t>
        <a:bodyPr/>
        <a:lstStyle/>
        <a:p>
          <a:r>
            <a:rPr lang="en-US" dirty="0" err="1"/>
            <a:t>Sản</a:t>
          </a:r>
          <a:r>
            <a:rPr lang="en-US" dirty="0"/>
            <a:t> </a:t>
          </a:r>
          <a:r>
            <a:rPr lang="en-US" dirty="0" err="1"/>
            <a:t>phẩm</a:t>
          </a:r>
          <a:r>
            <a:rPr lang="en-US" dirty="0"/>
            <a:t> </a:t>
          </a:r>
          <a:r>
            <a:rPr lang="en-US" dirty="0" err="1"/>
            <a:t>là</a:t>
          </a:r>
          <a:r>
            <a:rPr lang="en-US" dirty="0"/>
            <a:t> </a:t>
          </a:r>
          <a:r>
            <a:rPr lang="en-US" dirty="0" err="1"/>
            <a:t>các</a:t>
          </a:r>
          <a:r>
            <a:rPr lang="en-US" dirty="0"/>
            <a:t> </a:t>
          </a:r>
          <a:r>
            <a:rPr lang="en-US" dirty="0" err="1"/>
            <a:t>trang</a:t>
          </a:r>
          <a:r>
            <a:rPr lang="en-US" dirty="0"/>
            <a:t> </a:t>
          </a:r>
          <a:r>
            <a:rPr lang="en-US" dirty="0" err="1"/>
            <a:t>tài</a:t>
          </a:r>
          <a:r>
            <a:rPr lang="en-US" dirty="0"/>
            <a:t> </a:t>
          </a:r>
          <a:r>
            <a:rPr lang="en-US" dirty="0" err="1"/>
            <a:t>liệu</a:t>
          </a:r>
          <a:r>
            <a:rPr lang="en-US" dirty="0"/>
            <a:t> </a:t>
          </a:r>
          <a:r>
            <a:rPr lang="en-US" dirty="0" err="1"/>
            <a:t>tĩnh</a:t>
          </a:r>
          <a:endParaRPr lang="en-US" dirty="0"/>
        </a:p>
      </dgm:t>
    </dgm:pt>
    <dgm:pt modelId="{942C4C48-099B-4AC5-B930-B44AB4406628}" type="parTrans" cxnId="{36E43E0C-FB83-49AB-B1CE-E1821EA3EF7E}">
      <dgm:prSet/>
      <dgm:spPr/>
      <dgm:t>
        <a:bodyPr/>
        <a:lstStyle/>
        <a:p>
          <a:endParaRPr lang="en-US"/>
        </a:p>
      </dgm:t>
    </dgm:pt>
    <dgm:pt modelId="{E6C7FBC9-3C78-4239-9342-70DBA65CC13A}" type="sibTrans" cxnId="{36E43E0C-FB83-49AB-B1CE-E1821EA3EF7E}">
      <dgm:prSet/>
      <dgm:spPr/>
      <dgm:t>
        <a:bodyPr/>
        <a:lstStyle/>
        <a:p>
          <a:endParaRPr lang="en-US"/>
        </a:p>
      </dgm:t>
    </dgm:pt>
    <dgm:pt modelId="{92506E1A-B5C2-4F58-AB42-B60FD0CD7DE4}">
      <dgm:prSet phldrT="[Text]"/>
      <dgm:spPr/>
      <dgm:t>
        <a:bodyPr/>
        <a:lstStyle/>
        <a:p>
          <a:r>
            <a:rPr lang="en-US" dirty="0"/>
            <a:t>Dynamic Testing</a:t>
          </a:r>
        </a:p>
      </dgm:t>
    </dgm:pt>
    <dgm:pt modelId="{C4AF44AB-F8E7-4D2B-9D9D-3E7184D52C04}" type="parTrans" cxnId="{6328C517-D8B9-4F6E-8701-4FD2F30CE292}">
      <dgm:prSet/>
      <dgm:spPr/>
      <dgm:t>
        <a:bodyPr/>
        <a:lstStyle/>
        <a:p>
          <a:endParaRPr lang="en-US"/>
        </a:p>
      </dgm:t>
    </dgm:pt>
    <dgm:pt modelId="{2C5425DB-1B68-4730-911F-8CDAA81190B0}" type="sibTrans" cxnId="{6328C517-D8B9-4F6E-8701-4FD2F30CE292}">
      <dgm:prSet/>
      <dgm:spPr/>
      <dgm:t>
        <a:bodyPr/>
        <a:lstStyle/>
        <a:p>
          <a:endParaRPr lang="en-US"/>
        </a:p>
      </dgm:t>
    </dgm:pt>
    <dgm:pt modelId="{8BC757C4-96A7-44D6-BE6E-77EED84CBABE}">
      <dgm:prSet phldrT="[Text]"/>
      <dgm:spPr/>
      <dgm:t>
        <a:bodyPr/>
        <a:lstStyle/>
        <a:p>
          <a:r>
            <a:rPr lang="en-US" dirty="0" err="1"/>
            <a:t>Phải</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kiểm</a:t>
          </a:r>
          <a:r>
            <a:rPr lang="en-US" dirty="0"/>
            <a:t> </a:t>
          </a:r>
          <a:r>
            <a:rPr lang="en-US" dirty="0" err="1"/>
            <a:t>thử</a:t>
          </a:r>
          <a:endParaRPr lang="en-US" dirty="0"/>
        </a:p>
      </dgm:t>
    </dgm:pt>
    <dgm:pt modelId="{2CEC4E28-BE90-4453-8233-82DAECF6AC35}" type="parTrans" cxnId="{BB2D6EEB-78F5-4E67-B5DD-470CC9D39665}">
      <dgm:prSet/>
      <dgm:spPr/>
      <dgm:t>
        <a:bodyPr/>
        <a:lstStyle/>
        <a:p>
          <a:endParaRPr lang="en-US"/>
        </a:p>
      </dgm:t>
    </dgm:pt>
    <dgm:pt modelId="{86FFC242-7967-4DBE-9B5C-BFB21EAA3EAD}" type="sibTrans" cxnId="{BB2D6EEB-78F5-4E67-B5DD-470CC9D39665}">
      <dgm:prSet/>
      <dgm:spPr/>
      <dgm:t>
        <a:bodyPr/>
        <a:lstStyle/>
        <a:p>
          <a:endParaRPr lang="en-US"/>
        </a:p>
      </dgm:t>
    </dgm:pt>
    <dgm:pt modelId="{5C7D519B-3F8A-40CF-93B3-22A7771555C1}">
      <dgm:prSet phldrT="[Text]"/>
      <dgm:spPr/>
      <dgm:t>
        <a:bodyPr/>
        <a:lstStyle/>
        <a:p>
          <a:r>
            <a:rPr lang="en-US" dirty="0" err="1"/>
            <a:t>Giao</a:t>
          </a:r>
          <a:r>
            <a:rPr lang="en-US" dirty="0"/>
            <a:t> </a:t>
          </a:r>
          <a:r>
            <a:rPr lang="en-US" dirty="0" err="1"/>
            <a:t>tiếp</a:t>
          </a:r>
          <a:r>
            <a:rPr lang="en-US" dirty="0"/>
            <a:t> qua </a:t>
          </a:r>
          <a:r>
            <a:rPr lang="en-US" dirty="0" err="1"/>
            <a:t>các</a:t>
          </a:r>
          <a:r>
            <a:rPr lang="en-US" dirty="0"/>
            <a:t> </a:t>
          </a:r>
          <a:r>
            <a:rPr lang="en-US" dirty="0" err="1"/>
            <a:t>hệ</a:t>
          </a:r>
          <a:r>
            <a:rPr lang="en-US" dirty="0"/>
            <a:t> </a:t>
          </a:r>
          <a:r>
            <a:rPr lang="en-US" dirty="0" err="1"/>
            <a:t>thống</a:t>
          </a:r>
          <a:r>
            <a:rPr lang="en-US" dirty="0"/>
            <a:t> </a:t>
          </a:r>
          <a:r>
            <a:rPr lang="en-US" dirty="0" err="1"/>
            <a:t>giao</a:t>
          </a:r>
          <a:r>
            <a:rPr lang="en-US" dirty="0"/>
            <a:t> </a:t>
          </a:r>
          <a:r>
            <a:rPr lang="en-US" dirty="0" err="1"/>
            <a:t>diện</a:t>
          </a:r>
          <a:endParaRPr lang="en-US" dirty="0"/>
        </a:p>
      </dgm:t>
    </dgm:pt>
    <dgm:pt modelId="{BC4B9AB3-3F96-4E3E-9405-9292AF35A349}" type="parTrans" cxnId="{C097D2BE-35C4-47A2-9D17-9A6DF50530BE}">
      <dgm:prSet/>
      <dgm:spPr/>
      <dgm:t>
        <a:bodyPr/>
        <a:lstStyle/>
        <a:p>
          <a:endParaRPr lang="en-US"/>
        </a:p>
      </dgm:t>
    </dgm:pt>
    <dgm:pt modelId="{42697ED0-A576-4073-8939-41AF39959C4B}" type="sibTrans" cxnId="{C097D2BE-35C4-47A2-9D17-9A6DF50530BE}">
      <dgm:prSet/>
      <dgm:spPr/>
      <dgm:t>
        <a:bodyPr/>
        <a:lstStyle/>
        <a:p>
          <a:endParaRPr lang="en-US"/>
        </a:p>
      </dgm:t>
    </dgm:pt>
    <dgm:pt modelId="{F705AD77-A2DC-4A72-BFD1-13AE4CCE0B2C}" type="pres">
      <dgm:prSet presAssocID="{2AF2C588-66ED-484A-A84F-B119F4BFD451}" presName="Name0" presStyleCnt="0">
        <dgm:presLayoutVars>
          <dgm:dir/>
          <dgm:resizeHandles val="exact"/>
        </dgm:presLayoutVars>
      </dgm:prSet>
      <dgm:spPr/>
      <dgm:t>
        <a:bodyPr/>
        <a:lstStyle/>
        <a:p>
          <a:endParaRPr lang="en-US"/>
        </a:p>
      </dgm:t>
    </dgm:pt>
    <dgm:pt modelId="{0A472C90-1BF0-43EA-8884-791B35C5C389}" type="pres">
      <dgm:prSet presAssocID="{2ED10EC1-396C-41BC-97C9-18768A9DC512}" presName="node" presStyleLbl="node1" presStyleIdx="0" presStyleCnt="2">
        <dgm:presLayoutVars>
          <dgm:bulletEnabled val="1"/>
        </dgm:presLayoutVars>
      </dgm:prSet>
      <dgm:spPr/>
      <dgm:t>
        <a:bodyPr/>
        <a:lstStyle/>
        <a:p>
          <a:endParaRPr lang="en-US"/>
        </a:p>
      </dgm:t>
    </dgm:pt>
    <dgm:pt modelId="{D76A738C-A25E-4495-9C97-53EBD87103A0}" type="pres">
      <dgm:prSet presAssocID="{B5CD6546-61AF-4F34-A70C-6305CF3EA18A}" presName="sibTrans" presStyleCnt="0"/>
      <dgm:spPr/>
    </dgm:pt>
    <dgm:pt modelId="{F390CB60-ED98-455B-835D-A7E36E04F290}" type="pres">
      <dgm:prSet presAssocID="{92506E1A-B5C2-4F58-AB42-B60FD0CD7DE4}" presName="node" presStyleLbl="node1" presStyleIdx="1" presStyleCnt="2">
        <dgm:presLayoutVars>
          <dgm:bulletEnabled val="1"/>
        </dgm:presLayoutVars>
      </dgm:prSet>
      <dgm:spPr/>
      <dgm:t>
        <a:bodyPr/>
        <a:lstStyle/>
        <a:p>
          <a:endParaRPr lang="en-US"/>
        </a:p>
      </dgm:t>
    </dgm:pt>
  </dgm:ptLst>
  <dgm:cxnLst>
    <dgm:cxn modelId="{7D0E3971-E543-41FA-B5A8-2D71F580F053}" type="presOf" srcId="{2ED10EC1-396C-41BC-97C9-18768A9DC512}" destId="{0A472C90-1BF0-43EA-8884-791B35C5C389}" srcOrd="0" destOrd="0" presId="urn:microsoft.com/office/officeart/2005/8/layout/hList6"/>
    <dgm:cxn modelId="{9469F12E-AED7-49B2-B437-189B284F7925}" type="presOf" srcId="{8BC757C4-96A7-44D6-BE6E-77EED84CBABE}" destId="{F390CB60-ED98-455B-835D-A7E36E04F290}" srcOrd="0" destOrd="1" presId="urn:microsoft.com/office/officeart/2005/8/layout/hList6"/>
    <dgm:cxn modelId="{D7E4D7B2-B997-4EBD-80A9-F61885641503}" srcId="{2ED10EC1-396C-41BC-97C9-18768A9DC512}" destId="{601A376A-1D0D-4302-9FC9-F916AB5C7811}" srcOrd="0" destOrd="0" parTransId="{160086A7-0ED4-40D0-8896-093A1BB154BE}" sibTransId="{BAD6BA1C-BB1F-40C1-9835-D58926EA27DF}"/>
    <dgm:cxn modelId="{79ACC936-D2D3-4AB7-8DED-DB43269535B9}" srcId="{2AF2C588-66ED-484A-A84F-B119F4BFD451}" destId="{2ED10EC1-396C-41BC-97C9-18768A9DC512}" srcOrd="0" destOrd="0" parTransId="{F56A2EFD-DE47-46EB-BDC0-FA4B9B9E7362}" sibTransId="{B5CD6546-61AF-4F34-A70C-6305CF3EA18A}"/>
    <dgm:cxn modelId="{22C97BA2-6AE6-4568-B3CE-4C04581CE307}" type="presOf" srcId="{92506E1A-B5C2-4F58-AB42-B60FD0CD7DE4}" destId="{F390CB60-ED98-455B-835D-A7E36E04F290}" srcOrd="0" destOrd="0" presId="urn:microsoft.com/office/officeart/2005/8/layout/hList6"/>
    <dgm:cxn modelId="{48C6B2A1-19A5-4DE7-8462-33BC3EBDA200}" type="presOf" srcId="{601A376A-1D0D-4302-9FC9-F916AB5C7811}" destId="{0A472C90-1BF0-43EA-8884-791B35C5C389}" srcOrd="0" destOrd="1" presId="urn:microsoft.com/office/officeart/2005/8/layout/hList6"/>
    <dgm:cxn modelId="{36E43E0C-FB83-49AB-B1CE-E1821EA3EF7E}" srcId="{2ED10EC1-396C-41BC-97C9-18768A9DC512}" destId="{5396B9DF-2C3F-4472-892D-49C4BD75F430}" srcOrd="1" destOrd="0" parTransId="{942C4C48-099B-4AC5-B930-B44AB4406628}" sibTransId="{E6C7FBC9-3C78-4239-9342-70DBA65CC13A}"/>
    <dgm:cxn modelId="{53C07648-F40B-43B9-9C5D-1BDE5E47959C}" type="presOf" srcId="{5396B9DF-2C3F-4472-892D-49C4BD75F430}" destId="{0A472C90-1BF0-43EA-8884-791B35C5C389}" srcOrd="0" destOrd="2" presId="urn:microsoft.com/office/officeart/2005/8/layout/hList6"/>
    <dgm:cxn modelId="{2B4042A0-0BAA-4346-83B1-BC676542EF6D}" type="presOf" srcId="{5C7D519B-3F8A-40CF-93B3-22A7771555C1}" destId="{F390CB60-ED98-455B-835D-A7E36E04F290}" srcOrd="0" destOrd="2" presId="urn:microsoft.com/office/officeart/2005/8/layout/hList6"/>
    <dgm:cxn modelId="{6328C517-D8B9-4F6E-8701-4FD2F30CE292}" srcId="{2AF2C588-66ED-484A-A84F-B119F4BFD451}" destId="{92506E1A-B5C2-4F58-AB42-B60FD0CD7DE4}" srcOrd="1" destOrd="0" parTransId="{C4AF44AB-F8E7-4D2B-9D9D-3E7184D52C04}" sibTransId="{2C5425DB-1B68-4730-911F-8CDAA81190B0}"/>
    <dgm:cxn modelId="{BB2D6EEB-78F5-4E67-B5DD-470CC9D39665}" srcId="{92506E1A-B5C2-4F58-AB42-B60FD0CD7DE4}" destId="{8BC757C4-96A7-44D6-BE6E-77EED84CBABE}" srcOrd="0" destOrd="0" parTransId="{2CEC4E28-BE90-4453-8233-82DAECF6AC35}" sibTransId="{86FFC242-7967-4DBE-9B5C-BFB21EAA3EAD}"/>
    <dgm:cxn modelId="{C097D2BE-35C4-47A2-9D17-9A6DF50530BE}" srcId="{92506E1A-B5C2-4F58-AB42-B60FD0CD7DE4}" destId="{5C7D519B-3F8A-40CF-93B3-22A7771555C1}" srcOrd="1" destOrd="0" parTransId="{BC4B9AB3-3F96-4E3E-9405-9292AF35A349}" sibTransId="{42697ED0-A576-4073-8939-41AF39959C4B}"/>
    <dgm:cxn modelId="{A2E28DF3-9BAC-4C15-A79F-48929DA58FD8}" type="presOf" srcId="{2AF2C588-66ED-484A-A84F-B119F4BFD451}" destId="{F705AD77-A2DC-4A72-BFD1-13AE4CCE0B2C}" srcOrd="0" destOrd="0" presId="urn:microsoft.com/office/officeart/2005/8/layout/hList6"/>
    <dgm:cxn modelId="{14627AA0-4C30-4B0B-8BC8-BEBF87FD8729}" type="presParOf" srcId="{F705AD77-A2DC-4A72-BFD1-13AE4CCE0B2C}" destId="{0A472C90-1BF0-43EA-8884-791B35C5C389}" srcOrd="0" destOrd="0" presId="urn:microsoft.com/office/officeart/2005/8/layout/hList6"/>
    <dgm:cxn modelId="{A388BA8E-462B-4B49-A476-3F1A8C52C8BC}" type="presParOf" srcId="{F705AD77-A2DC-4A72-BFD1-13AE4CCE0B2C}" destId="{D76A738C-A25E-4495-9C97-53EBD87103A0}" srcOrd="1" destOrd="0" presId="urn:microsoft.com/office/officeart/2005/8/layout/hList6"/>
    <dgm:cxn modelId="{810CE879-FEF7-4D93-A9BC-D5D32C065896}" type="presParOf" srcId="{F705AD77-A2DC-4A72-BFD1-13AE4CCE0B2C}" destId="{F390CB60-ED98-455B-835D-A7E36E04F290}"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20C7B-4F1A-495A-B577-FBA140884E8B}" type="doc">
      <dgm:prSet loTypeId="urn:microsoft.com/office/officeart/2005/8/layout/pyramid2" loCatId="list" qsTypeId="urn:microsoft.com/office/officeart/2005/8/quickstyle/simple1" qsCatId="simple" csTypeId="urn:microsoft.com/office/officeart/2005/8/colors/accent6_2" csCatId="accent6" phldr="1"/>
      <dgm:spPr/>
    </dgm:pt>
    <dgm:pt modelId="{0E39E374-D4BF-43BC-879C-7FFA8AF3272B}">
      <dgm:prSet phldrT="[Text]"/>
      <dgm:spPr/>
      <dgm:t>
        <a:bodyPr/>
        <a:lstStyle/>
        <a:p>
          <a:r>
            <a:rPr lang="en-US" dirty="0" err="1"/>
            <a:t>Hàng</a:t>
          </a:r>
          <a:r>
            <a:rPr lang="en-US" dirty="0"/>
            <a:t> </a:t>
          </a:r>
          <a:r>
            <a:rPr lang="en-US" dirty="0" err="1"/>
            <a:t>ngày</a:t>
          </a:r>
          <a:endParaRPr lang="en-US" dirty="0"/>
        </a:p>
      </dgm:t>
    </dgm:pt>
    <dgm:pt modelId="{BCE2E8B9-44C1-4496-94DF-863D6A31F88B}" type="parTrans" cxnId="{992253F1-4A84-4A07-A4AC-92013357AF80}">
      <dgm:prSet/>
      <dgm:spPr/>
      <dgm:t>
        <a:bodyPr/>
        <a:lstStyle/>
        <a:p>
          <a:endParaRPr lang="en-US"/>
        </a:p>
      </dgm:t>
    </dgm:pt>
    <dgm:pt modelId="{E0712AF1-3A53-4CD5-8539-487AD16F6150}" type="sibTrans" cxnId="{992253F1-4A84-4A07-A4AC-92013357AF80}">
      <dgm:prSet/>
      <dgm:spPr/>
      <dgm:t>
        <a:bodyPr/>
        <a:lstStyle/>
        <a:p>
          <a:endParaRPr lang="en-US"/>
        </a:p>
      </dgm:t>
    </dgm:pt>
    <dgm:pt modelId="{7E14566A-625D-4F22-A262-56ECFCAB8FE9}">
      <dgm:prSet phldrT="[Text]"/>
      <dgm:spPr/>
      <dgm:t>
        <a:bodyPr/>
        <a:lstStyle/>
        <a:p>
          <a:r>
            <a:rPr lang="en-US" dirty="0" err="1"/>
            <a:t>Hàng</a:t>
          </a:r>
          <a:r>
            <a:rPr lang="en-US" dirty="0"/>
            <a:t> </a:t>
          </a:r>
          <a:r>
            <a:rPr lang="en-US" dirty="0" err="1"/>
            <a:t>tuần</a:t>
          </a:r>
          <a:endParaRPr lang="en-US" dirty="0"/>
        </a:p>
      </dgm:t>
    </dgm:pt>
    <dgm:pt modelId="{CC5D7C48-D013-4839-AD60-7BA596FD1F55}" type="parTrans" cxnId="{22C11844-697A-4708-ABBE-122D94EE6921}">
      <dgm:prSet/>
      <dgm:spPr/>
      <dgm:t>
        <a:bodyPr/>
        <a:lstStyle/>
        <a:p>
          <a:endParaRPr lang="en-US"/>
        </a:p>
      </dgm:t>
    </dgm:pt>
    <dgm:pt modelId="{8E9CEF65-2A67-423E-A6C8-1F53F7F17BC5}" type="sibTrans" cxnId="{22C11844-697A-4708-ABBE-122D94EE6921}">
      <dgm:prSet/>
      <dgm:spPr/>
      <dgm:t>
        <a:bodyPr/>
        <a:lstStyle/>
        <a:p>
          <a:endParaRPr lang="en-US"/>
        </a:p>
      </dgm:t>
    </dgm:pt>
    <dgm:pt modelId="{72E7A073-BF39-42B6-9386-09E056B670F7}">
      <dgm:prSet phldrT="[Text]"/>
      <dgm:spPr/>
      <dgm:t>
        <a:bodyPr/>
        <a:lstStyle/>
        <a:p>
          <a:r>
            <a:rPr lang="en-US" dirty="0" err="1"/>
            <a:t>Kết</a:t>
          </a:r>
          <a:r>
            <a:rPr lang="en-US" dirty="0"/>
            <a:t> </a:t>
          </a:r>
          <a:r>
            <a:rPr lang="en-US" dirty="0" err="1"/>
            <a:t>thúc</a:t>
          </a:r>
          <a:r>
            <a:rPr lang="en-US" dirty="0"/>
            <a:t> </a:t>
          </a:r>
          <a:r>
            <a:rPr lang="en-US" dirty="0" err="1"/>
            <a:t>một</a:t>
          </a:r>
          <a:r>
            <a:rPr lang="en-US" dirty="0"/>
            <a:t> </a:t>
          </a:r>
          <a:r>
            <a:rPr lang="en-US" dirty="0" err="1"/>
            <a:t>giai</a:t>
          </a:r>
          <a:r>
            <a:rPr lang="en-US" dirty="0"/>
            <a:t> </a:t>
          </a:r>
          <a:r>
            <a:rPr lang="en-US" dirty="0" err="1"/>
            <a:t>đoạn</a:t>
          </a:r>
          <a:endParaRPr lang="en-US" dirty="0"/>
        </a:p>
      </dgm:t>
    </dgm:pt>
    <dgm:pt modelId="{68B81B53-5141-403B-8292-C39849AA422C}" type="parTrans" cxnId="{943C9FF2-305A-44FC-AFBE-401CEE932BC6}">
      <dgm:prSet/>
      <dgm:spPr/>
      <dgm:t>
        <a:bodyPr/>
        <a:lstStyle/>
        <a:p>
          <a:endParaRPr lang="en-US"/>
        </a:p>
      </dgm:t>
    </dgm:pt>
    <dgm:pt modelId="{24F771E9-BF23-4E0D-8044-9956931360F8}" type="sibTrans" cxnId="{943C9FF2-305A-44FC-AFBE-401CEE932BC6}">
      <dgm:prSet/>
      <dgm:spPr/>
      <dgm:t>
        <a:bodyPr/>
        <a:lstStyle/>
        <a:p>
          <a:endParaRPr lang="en-US"/>
        </a:p>
      </dgm:t>
    </dgm:pt>
    <dgm:pt modelId="{C5DDEA60-08B4-4614-AB86-36C25F0EB9A3}">
      <dgm:prSet phldrT="[Text]"/>
      <dgm:spPr/>
      <dgm:t>
        <a:bodyPr/>
        <a:lstStyle/>
        <a:p>
          <a:r>
            <a:rPr lang="en-US" dirty="0" err="1"/>
            <a:t>Kết</a:t>
          </a:r>
          <a:r>
            <a:rPr lang="en-US" dirty="0"/>
            <a:t> </a:t>
          </a:r>
          <a:r>
            <a:rPr lang="en-US" dirty="0" err="1"/>
            <a:t>thúc</a:t>
          </a:r>
          <a:r>
            <a:rPr lang="en-US" dirty="0"/>
            <a:t> </a:t>
          </a:r>
          <a:r>
            <a:rPr lang="en-US" dirty="0" err="1"/>
            <a:t>một</a:t>
          </a:r>
          <a:r>
            <a:rPr lang="en-US" dirty="0"/>
            <a:t> </a:t>
          </a:r>
          <a:r>
            <a:rPr lang="en-US" dirty="0" err="1"/>
            <a:t>mốc</a:t>
          </a:r>
          <a:r>
            <a:rPr lang="en-US" dirty="0"/>
            <a:t> </a:t>
          </a:r>
          <a:r>
            <a:rPr lang="en-US" dirty="0" err="1"/>
            <a:t>kiểm</a:t>
          </a:r>
          <a:r>
            <a:rPr lang="en-US" dirty="0"/>
            <a:t> </a:t>
          </a:r>
          <a:r>
            <a:rPr lang="en-US" dirty="0" err="1"/>
            <a:t>thử</a:t>
          </a:r>
          <a:endParaRPr lang="en-US" dirty="0"/>
        </a:p>
      </dgm:t>
    </dgm:pt>
    <dgm:pt modelId="{C5063AA0-A50F-45E0-9351-865CB4A1EDFE}" type="parTrans" cxnId="{1A3B709F-6DA2-4BD5-86DE-838BFE153DCA}">
      <dgm:prSet/>
      <dgm:spPr/>
      <dgm:t>
        <a:bodyPr/>
        <a:lstStyle/>
        <a:p>
          <a:endParaRPr lang="en-US"/>
        </a:p>
      </dgm:t>
    </dgm:pt>
    <dgm:pt modelId="{9AED61C2-225C-4CAA-B065-784E38D54284}" type="sibTrans" cxnId="{1A3B709F-6DA2-4BD5-86DE-838BFE153DCA}">
      <dgm:prSet/>
      <dgm:spPr/>
      <dgm:t>
        <a:bodyPr/>
        <a:lstStyle/>
        <a:p>
          <a:endParaRPr lang="en-US"/>
        </a:p>
      </dgm:t>
    </dgm:pt>
    <dgm:pt modelId="{20DC00A1-2ABB-4863-878F-8003C9BC8813}" type="pres">
      <dgm:prSet presAssocID="{51020C7B-4F1A-495A-B577-FBA140884E8B}" presName="compositeShape" presStyleCnt="0">
        <dgm:presLayoutVars>
          <dgm:dir/>
          <dgm:resizeHandles/>
        </dgm:presLayoutVars>
      </dgm:prSet>
      <dgm:spPr/>
    </dgm:pt>
    <dgm:pt modelId="{4AD58916-1D9F-4881-A68B-46EA9D309C82}" type="pres">
      <dgm:prSet presAssocID="{51020C7B-4F1A-495A-B577-FBA140884E8B}" presName="pyramid" presStyleLbl="node1" presStyleIdx="0" presStyleCnt="1"/>
      <dgm:spPr/>
    </dgm:pt>
    <dgm:pt modelId="{92DF4CDB-03DA-4220-879A-F7845F1D5B62}" type="pres">
      <dgm:prSet presAssocID="{51020C7B-4F1A-495A-B577-FBA140884E8B}" presName="theList" presStyleCnt="0"/>
      <dgm:spPr/>
    </dgm:pt>
    <dgm:pt modelId="{41E6BCFF-D2C3-422E-A60F-530F17BC9E8E}" type="pres">
      <dgm:prSet presAssocID="{0E39E374-D4BF-43BC-879C-7FFA8AF3272B}" presName="aNode" presStyleLbl="fgAcc1" presStyleIdx="0" presStyleCnt="4">
        <dgm:presLayoutVars>
          <dgm:bulletEnabled val="1"/>
        </dgm:presLayoutVars>
      </dgm:prSet>
      <dgm:spPr/>
      <dgm:t>
        <a:bodyPr/>
        <a:lstStyle/>
        <a:p>
          <a:endParaRPr lang="en-US"/>
        </a:p>
      </dgm:t>
    </dgm:pt>
    <dgm:pt modelId="{6387E406-126F-4AAE-87CA-10E42D1EA5DD}" type="pres">
      <dgm:prSet presAssocID="{0E39E374-D4BF-43BC-879C-7FFA8AF3272B}" presName="aSpace" presStyleCnt="0"/>
      <dgm:spPr/>
    </dgm:pt>
    <dgm:pt modelId="{B8A36403-ECF4-4E6A-B2EC-A9034ECDC965}" type="pres">
      <dgm:prSet presAssocID="{7E14566A-625D-4F22-A262-56ECFCAB8FE9}" presName="aNode" presStyleLbl="fgAcc1" presStyleIdx="1" presStyleCnt="4">
        <dgm:presLayoutVars>
          <dgm:bulletEnabled val="1"/>
        </dgm:presLayoutVars>
      </dgm:prSet>
      <dgm:spPr/>
      <dgm:t>
        <a:bodyPr/>
        <a:lstStyle/>
        <a:p>
          <a:endParaRPr lang="en-US"/>
        </a:p>
      </dgm:t>
    </dgm:pt>
    <dgm:pt modelId="{C9B74E92-0989-4A67-95F1-1C0B657221E2}" type="pres">
      <dgm:prSet presAssocID="{7E14566A-625D-4F22-A262-56ECFCAB8FE9}" presName="aSpace" presStyleCnt="0"/>
      <dgm:spPr/>
    </dgm:pt>
    <dgm:pt modelId="{EDBB5DEC-89D7-4FC5-AC3D-7F7C33C19A17}" type="pres">
      <dgm:prSet presAssocID="{72E7A073-BF39-42B6-9386-09E056B670F7}" presName="aNode" presStyleLbl="fgAcc1" presStyleIdx="2" presStyleCnt="4">
        <dgm:presLayoutVars>
          <dgm:bulletEnabled val="1"/>
        </dgm:presLayoutVars>
      </dgm:prSet>
      <dgm:spPr/>
      <dgm:t>
        <a:bodyPr/>
        <a:lstStyle/>
        <a:p>
          <a:endParaRPr lang="en-US"/>
        </a:p>
      </dgm:t>
    </dgm:pt>
    <dgm:pt modelId="{8C2CF484-E521-40E6-98B6-25A25C74400B}" type="pres">
      <dgm:prSet presAssocID="{72E7A073-BF39-42B6-9386-09E056B670F7}" presName="aSpace" presStyleCnt="0"/>
      <dgm:spPr/>
    </dgm:pt>
    <dgm:pt modelId="{7DED4028-E907-48F7-BBF3-2CE3BE018A3E}" type="pres">
      <dgm:prSet presAssocID="{C5DDEA60-08B4-4614-AB86-36C25F0EB9A3}" presName="aNode" presStyleLbl="fgAcc1" presStyleIdx="3" presStyleCnt="4">
        <dgm:presLayoutVars>
          <dgm:bulletEnabled val="1"/>
        </dgm:presLayoutVars>
      </dgm:prSet>
      <dgm:spPr/>
      <dgm:t>
        <a:bodyPr/>
        <a:lstStyle/>
        <a:p>
          <a:endParaRPr lang="en-US"/>
        </a:p>
      </dgm:t>
    </dgm:pt>
    <dgm:pt modelId="{2FDA74DE-1039-4C86-BFF8-A1CC456F8462}" type="pres">
      <dgm:prSet presAssocID="{C5DDEA60-08B4-4614-AB86-36C25F0EB9A3}" presName="aSpace" presStyleCnt="0"/>
      <dgm:spPr/>
    </dgm:pt>
  </dgm:ptLst>
  <dgm:cxnLst>
    <dgm:cxn modelId="{22C11844-697A-4708-ABBE-122D94EE6921}" srcId="{51020C7B-4F1A-495A-B577-FBA140884E8B}" destId="{7E14566A-625D-4F22-A262-56ECFCAB8FE9}" srcOrd="1" destOrd="0" parTransId="{CC5D7C48-D013-4839-AD60-7BA596FD1F55}" sibTransId="{8E9CEF65-2A67-423E-A6C8-1F53F7F17BC5}"/>
    <dgm:cxn modelId="{208F6C21-8A37-4F95-B02C-0CCD411717DF}" type="presOf" srcId="{0E39E374-D4BF-43BC-879C-7FFA8AF3272B}" destId="{41E6BCFF-D2C3-422E-A60F-530F17BC9E8E}" srcOrd="0" destOrd="0" presId="urn:microsoft.com/office/officeart/2005/8/layout/pyramid2"/>
    <dgm:cxn modelId="{1A3B709F-6DA2-4BD5-86DE-838BFE153DCA}" srcId="{51020C7B-4F1A-495A-B577-FBA140884E8B}" destId="{C5DDEA60-08B4-4614-AB86-36C25F0EB9A3}" srcOrd="3" destOrd="0" parTransId="{C5063AA0-A50F-45E0-9351-865CB4A1EDFE}" sibTransId="{9AED61C2-225C-4CAA-B065-784E38D54284}"/>
    <dgm:cxn modelId="{237CB5F0-DD01-4899-9062-FD6281EA0642}" type="presOf" srcId="{51020C7B-4F1A-495A-B577-FBA140884E8B}" destId="{20DC00A1-2ABB-4863-878F-8003C9BC8813}" srcOrd="0" destOrd="0" presId="urn:microsoft.com/office/officeart/2005/8/layout/pyramid2"/>
    <dgm:cxn modelId="{0840141F-93DD-4314-B616-3F355700D58C}" type="presOf" srcId="{C5DDEA60-08B4-4614-AB86-36C25F0EB9A3}" destId="{7DED4028-E907-48F7-BBF3-2CE3BE018A3E}" srcOrd="0" destOrd="0" presId="urn:microsoft.com/office/officeart/2005/8/layout/pyramid2"/>
    <dgm:cxn modelId="{943C9FF2-305A-44FC-AFBE-401CEE932BC6}" srcId="{51020C7B-4F1A-495A-B577-FBA140884E8B}" destId="{72E7A073-BF39-42B6-9386-09E056B670F7}" srcOrd="2" destOrd="0" parTransId="{68B81B53-5141-403B-8292-C39849AA422C}" sibTransId="{24F771E9-BF23-4E0D-8044-9956931360F8}"/>
    <dgm:cxn modelId="{86E97456-E377-4D53-B1C5-EAAD898774D2}" type="presOf" srcId="{7E14566A-625D-4F22-A262-56ECFCAB8FE9}" destId="{B8A36403-ECF4-4E6A-B2EC-A9034ECDC965}" srcOrd="0" destOrd="0" presId="urn:microsoft.com/office/officeart/2005/8/layout/pyramid2"/>
    <dgm:cxn modelId="{992253F1-4A84-4A07-A4AC-92013357AF80}" srcId="{51020C7B-4F1A-495A-B577-FBA140884E8B}" destId="{0E39E374-D4BF-43BC-879C-7FFA8AF3272B}" srcOrd="0" destOrd="0" parTransId="{BCE2E8B9-44C1-4496-94DF-863D6A31F88B}" sibTransId="{E0712AF1-3A53-4CD5-8539-487AD16F6150}"/>
    <dgm:cxn modelId="{61F8E741-7718-4DC3-B751-2DFC122A1849}" type="presOf" srcId="{72E7A073-BF39-42B6-9386-09E056B670F7}" destId="{EDBB5DEC-89D7-4FC5-AC3D-7F7C33C19A17}" srcOrd="0" destOrd="0" presId="urn:microsoft.com/office/officeart/2005/8/layout/pyramid2"/>
    <dgm:cxn modelId="{F6F2498F-E8A8-4CD5-8136-47E960F359C2}" type="presParOf" srcId="{20DC00A1-2ABB-4863-878F-8003C9BC8813}" destId="{4AD58916-1D9F-4881-A68B-46EA9D309C82}" srcOrd="0" destOrd="0" presId="urn:microsoft.com/office/officeart/2005/8/layout/pyramid2"/>
    <dgm:cxn modelId="{35B851C9-A95A-491E-891E-4D0DF6D1A044}" type="presParOf" srcId="{20DC00A1-2ABB-4863-878F-8003C9BC8813}" destId="{92DF4CDB-03DA-4220-879A-F7845F1D5B62}" srcOrd="1" destOrd="0" presId="urn:microsoft.com/office/officeart/2005/8/layout/pyramid2"/>
    <dgm:cxn modelId="{3CB8F981-7724-4D74-97E1-1830916316FB}" type="presParOf" srcId="{92DF4CDB-03DA-4220-879A-F7845F1D5B62}" destId="{41E6BCFF-D2C3-422E-A60F-530F17BC9E8E}" srcOrd="0" destOrd="0" presId="urn:microsoft.com/office/officeart/2005/8/layout/pyramid2"/>
    <dgm:cxn modelId="{1B1FF672-B018-4DF4-B1B6-7035CF5A5C65}" type="presParOf" srcId="{92DF4CDB-03DA-4220-879A-F7845F1D5B62}" destId="{6387E406-126F-4AAE-87CA-10E42D1EA5DD}" srcOrd="1" destOrd="0" presId="urn:microsoft.com/office/officeart/2005/8/layout/pyramid2"/>
    <dgm:cxn modelId="{085C27D1-928C-41CE-A560-9CEEB8E08154}" type="presParOf" srcId="{92DF4CDB-03DA-4220-879A-F7845F1D5B62}" destId="{B8A36403-ECF4-4E6A-B2EC-A9034ECDC965}" srcOrd="2" destOrd="0" presId="urn:microsoft.com/office/officeart/2005/8/layout/pyramid2"/>
    <dgm:cxn modelId="{0313E754-2322-43B4-8EBC-58360C047129}" type="presParOf" srcId="{92DF4CDB-03DA-4220-879A-F7845F1D5B62}" destId="{C9B74E92-0989-4A67-95F1-1C0B657221E2}" srcOrd="3" destOrd="0" presId="urn:microsoft.com/office/officeart/2005/8/layout/pyramid2"/>
    <dgm:cxn modelId="{C59CA3F6-5BA8-4E70-8AAE-13CEE48B0719}" type="presParOf" srcId="{92DF4CDB-03DA-4220-879A-F7845F1D5B62}" destId="{EDBB5DEC-89D7-4FC5-AC3D-7F7C33C19A17}" srcOrd="4" destOrd="0" presId="urn:microsoft.com/office/officeart/2005/8/layout/pyramid2"/>
    <dgm:cxn modelId="{1F1E0310-99F0-43DD-A8A0-11E31E2DF00B}" type="presParOf" srcId="{92DF4CDB-03DA-4220-879A-F7845F1D5B62}" destId="{8C2CF484-E521-40E6-98B6-25A25C74400B}" srcOrd="5" destOrd="0" presId="urn:microsoft.com/office/officeart/2005/8/layout/pyramid2"/>
    <dgm:cxn modelId="{65552697-E330-4E9B-8B12-D234DC4887F7}" type="presParOf" srcId="{92DF4CDB-03DA-4220-879A-F7845F1D5B62}" destId="{7DED4028-E907-48F7-BBF3-2CE3BE018A3E}" srcOrd="6" destOrd="0" presId="urn:microsoft.com/office/officeart/2005/8/layout/pyramid2"/>
    <dgm:cxn modelId="{68A4273A-A778-40C8-91CF-F2E777675561}" type="presParOf" srcId="{92DF4CDB-03DA-4220-879A-F7845F1D5B62}" destId="{2FDA74DE-1039-4C86-BFF8-A1CC456F8462}"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72C90-1BF0-43EA-8884-791B35C5C389}">
      <dsp:nvSpPr>
        <dsp:cNvPr id="0" name=""/>
        <dsp:cNvSpPr/>
      </dsp:nvSpPr>
      <dsp:spPr>
        <a:xfrm rot="16200000">
          <a:off x="-643730" y="647848"/>
          <a:ext cx="5257800" cy="3962102"/>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161" bIns="0" numCol="1" spcCol="1270" anchor="t" anchorCtr="0">
          <a:noAutofit/>
        </a:bodyPr>
        <a:lstStyle/>
        <a:p>
          <a:pPr lvl="0" algn="l" defTabSz="1822450">
            <a:lnSpc>
              <a:spcPct val="90000"/>
            </a:lnSpc>
            <a:spcBef>
              <a:spcPct val="0"/>
            </a:spcBef>
            <a:spcAft>
              <a:spcPct val="35000"/>
            </a:spcAft>
          </a:pPr>
          <a:r>
            <a:rPr lang="en-US" sz="4100" kern="1200" dirty="0"/>
            <a:t>Static Testing</a:t>
          </a:r>
        </a:p>
        <a:p>
          <a:pPr marL="285750" lvl="1" indent="-285750" algn="l" defTabSz="1422400">
            <a:lnSpc>
              <a:spcPct val="90000"/>
            </a:lnSpc>
            <a:spcBef>
              <a:spcPct val="0"/>
            </a:spcBef>
            <a:spcAft>
              <a:spcPct val="15000"/>
            </a:spcAft>
            <a:buChar char="••"/>
          </a:pPr>
          <a:r>
            <a:rPr lang="en-US" sz="3200" kern="1200" dirty="0" err="1"/>
            <a:t>Không</a:t>
          </a:r>
          <a:r>
            <a:rPr lang="en-US" sz="3200" kern="1200" dirty="0"/>
            <a:t> </a:t>
          </a:r>
          <a:r>
            <a:rPr lang="en-US" sz="3200" kern="1200" dirty="0" err="1"/>
            <a:t>cần</a:t>
          </a:r>
          <a:r>
            <a:rPr lang="en-US" sz="3200" kern="1200" dirty="0"/>
            <a:t> </a:t>
          </a:r>
          <a:r>
            <a:rPr lang="en-US" sz="3200" kern="1200" dirty="0" err="1"/>
            <a:t>phải</a:t>
          </a:r>
          <a:r>
            <a:rPr lang="en-US" sz="3200" kern="1200" dirty="0"/>
            <a:t> </a:t>
          </a:r>
          <a:r>
            <a:rPr lang="en-US" sz="3200" kern="1200" dirty="0" err="1"/>
            <a:t>thực</a:t>
          </a:r>
          <a:r>
            <a:rPr lang="en-US" sz="3200" kern="1200" dirty="0"/>
            <a:t> </a:t>
          </a:r>
          <a:r>
            <a:rPr lang="en-US" sz="3200" kern="1200" dirty="0" err="1"/>
            <a:t>thi</a:t>
          </a:r>
          <a:r>
            <a:rPr lang="en-US" sz="3200" kern="1200" dirty="0"/>
            <a:t> </a:t>
          </a:r>
          <a:r>
            <a:rPr lang="en-US" sz="3200" kern="1200" dirty="0" err="1"/>
            <a:t>các</a:t>
          </a:r>
          <a:r>
            <a:rPr lang="en-US" sz="3200" kern="1200" dirty="0"/>
            <a:t> </a:t>
          </a:r>
          <a:r>
            <a:rPr lang="en-US" sz="3200" kern="1200" dirty="0" err="1"/>
            <a:t>đổi</a:t>
          </a:r>
          <a:r>
            <a:rPr lang="en-US" sz="3200" kern="1200" dirty="0"/>
            <a:t> </a:t>
          </a:r>
          <a:r>
            <a:rPr lang="en-US" sz="3200" kern="1200" dirty="0" err="1"/>
            <a:t>tượng</a:t>
          </a:r>
          <a:r>
            <a:rPr lang="en-US" sz="3200" kern="1200" dirty="0"/>
            <a:t> </a:t>
          </a:r>
          <a:r>
            <a:rPr lang="en-US" sz="3200" kern="1200" dirty="0" err="1"/>
            <a:t>kiểm</a:t>
          </a:r>
          <a:r>
            <a:rPr lang="en-US" sz="3200" kern="1200" dirty="0"/>
            <a:t> </a:t>
          </a:r>
          <a:r>
            <a:rPr lang="en-US" sz="3200" kern="1200" dirty="0" err="1"/>
            <a:t>thử</a:t>
          </a:r>
          <a:endParaRPr lang="en-US" sz="3200" kern="1200" dirty="0"/>
        </a:p>
        <a:p>
          <a:pPr marL="285750" lvl="1" indent="-285750" algn="l" defTabSz="1422400">
            <a:lnSpc>
              <a:spcPct val="90000"/>
            </a:lnSpc>
            <a:spcBef>
              <a:spcPct val="0"/>
            </a:spcBef>
            <a:spcAft>
              <a:spcPct val="15000"/>
            </a:spcAft>
            <a:buChar char="••"/>
          </a:pPr>
          <a:r>
            <a:rPr lang="en-US" sz="3200" kern="1200" dirty="0" err="1"/>
            <a:t>Sản</a:t>
          </a:r>
          <a:r>
            <a:rPr lang="en-US" sz="3200" kern="1200" dirty="0"/>
            <a:t> </a:t>
          </a:r>
          <a:r>
            <a:rPr lang="en-US" sz="3200" kern="1200" dirty="0" err="1"/>
            <a:t>phẩm</a:t>
          </a:r>
          <a:r>
            <a:rPr lang="en-US" sz="3200" kern="1200" dirty="0"/>
            <a:t> </a:t>
          </a:r>
          <a:r>
            <a:rPr lang="en-US" sz="3200" kern="1200" dirty="0" err="1"/>
            <a:t>là</a:t>
          </a:r>
          <a:r>
            <a:rPr lang="en-US" sz="3200" kern="1200" dirty="0"/>
            <a:t> </a:t>
          </a:r>
          <a:r>
            <a:rPr lang="en-US" sz="3200" kern="1200" dirty="0" err="1"/>
            <a:t>các</a:t>
          </a:r>
          <a:r>
            <a:rPr lang="en-US" sz="3200" kern="1200" dirty="0"/>
            <a:t> </a:t>
          </a:r>
          <a:r>
            <a:rPr lang="en-US" sz="3200" kern="1200" dirty="0" err="1"/>
            <a:t>trang</a:t>
          </a:r>
          <a:r>
            <a:rPr lang="en-US" sz="3200" kern="1200" dirty="0"/>
            <a:t> </a:t>
          </a:r>
          <a:r>
            <a:rPr lang="en-US" sz="3200" kern="1200" dirty="0" err="1"/>
            <a:t>tài</a:t>
          </a:r>
          <a:r>
            <a:rPr lang="en-US" sz="3200" kern="1200" dirty="0"/>
            <a:t> </a:t>
          </a:r>
          <a:r>
            <a:rPr lang="en-US" sz="3200" kern="1200" dirty="0" err="1"/>
            <a:t>liệu</a:t>
          </a:r>
          <a:r>
            <a:rPr lang="en-US" sz="3200" kern="1200" dirty="0"/>
            <a:t> </a:t>
          </a:r>
          <a:r>
            <a:rPr lang="en-US" sz="3200" kern="1200" dirty="0" err="1"/>
            <a:t>tĩnh</a:t>
          </a:r>
          <a:endParaRPr lang="en-US" sz="3200" kern="1200" dirty="0"/>
        </a:p>
      </dsp:txBody>
      <dsp:txXfrm rot="5400000">
        <a:off x="4119" y="1051559"/>
        <a:ext cx="3962102" cy="3154680"/>
      </dsp:txXfrm>
    </dsp:sp>
    <dsp:sp modelId="{F390CB60-ED98-455B-835D-A7E36E04F290}">
      <dsp:nvSpPr>
        <dsp:cNvPr id="0" name=""/>
        <dsp:cNvSpPr/>
      </dsp:nvSpPr>
      <dsp:spPr>
        <a:xfrm rot="16200000">
          <a:off x="3615530" y="647848"/>
          <a:ext cx="5257800" cy="3962102"/>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161" bIns="0" numCol="1" spcCol="1270" anchor="t" anchorCtr="0">
          <a:noAutofit/>
        </a:bodyPr>
        <a:lstStyle/>
        <a:p>
          <a:pPr lvl="0" algn="l" defTabSz="1822450">
            <a:lnSpc>
              <a:spcPct val="90000"/>
            </a:lnSpc>
            <a:spcBef>
              <a:spcPct val="0"/>
            </a:spcBef>
            <a:spcAft>
              <a:spcPct val="35000"/>
            </a:spcAft>
          </a:pPr>
          <a:r>
            <a:rPr lang="en-US" sz="4100" kern="1200" dirty="0"/>
            <a:t>Dynamic Testing</a:t>
          </a:r>
        </a:p>
        <a:p>
          <a:pPr marL="285750" lvl="1" indent="-285750" algn="l" defTabSz="1422400">
            <a:lnSpc>
              <a:spcPct val="90000"/>
            </a:lnSpc>
            <a:spcBef>
              <a:spcPct val="0"/>
            </a:spcBef>
            <a:spcAft>
              <a:spcPct val="15000"/>
            </a:spcAft>
            <a:buChar char="••"/>
          </a:pPr>
          <a:r>
            <a:rPr lang="en-US" sz="3200" kern="1200" dirty="0" err="1"/>
            <a:t>Phải</a:t>
          </a:r>
          <a:r>
            <a:rPr lang="en-US" sz="3200" kern="1200" dirty="0"/>
            <a:t> </a:t>
          </a:r>
          <a:r>
            <a:rPr lang="en-US" sz="3200" kern="1200" dirty="0" err="1"/>
            <a:t>thực</a:t>
          </a:r>
          <a:r>
            <a:rPr lang="en-US" sz="3200" kern="1200" dirty="0"/>
            <a:t> </a:t>
          </a:r>
          <a:r>
            <a:rPr lang="en-US" sz="3200" kern="1200" dirty="0" err="1"/>
            <a:t>thi</a:t>
          </a:r>
          <a:r>
            <a:rPr lang="en-US" sz="3200" kern="1200" dirty="0"/>
            <a:t> </a:t>
          </a:r>
          <a:r>
            <a:rPr lang="en-US" sz="3200" kern="1200" dirty="0" err="1"/>
            <a:t>các</a:t>
          </a:r>
          <a:r>
            <a:rPr lang="en-US" sz="3200" kern="1200" dirty="0"/>
            <a:t> </a:t>
          </a:r>
          <a:r>
            <a:rPr lang="en-US" sz="3200" kern="1200" dirty="0" err="1"/>
            <a:t>đối</a:t>
          </a:r>
          <a:r>
            <a:rPr lang="en-US" sz="3200" kern="1200" dirty="0"/>
            <a:t> </a:t>
          </a:r>
          <a:r>
            <a:rPr lang="en-US" sz="3200" kern="1200" dirty="0" err="1"/>
            <a:t>tượng</a:t>
          </a:r>
          <a:r>
            <a:rPr lang="en-US" sz="3200" kern="1200" dirty="0"/>
            <a:t> </a:t>
          </a:r>
          <a:r>
            <a:rPr lang="en-US" sz="3200" kern="1200" dirty="0" err="1"/>
            <a:t>kiểm</a:t>
          </a:r>
          <a:r>
            <a:rPr lang="en-US" sz="3200" kern="1200" dirty="0"/>
            <a:t> </a:t>
          </a:r>
          <a:r>
            <a:rPr lang="en-US" sz="3200" kern="1200" dirty="0" err="1"/>
            <a:t>thử</a:t>
          </a:r>
          <a:endParaRPr lang="en-US" sz="3200" kern="1200" dirty="0"/>
        </a:p>
        <a:p>
          <a:pPr marL="285750" lvl="1" indent="-285750" algn="l" defTabSz="1422400">
            <a:lnSpc>
              <a:spcPct val="90000"/>
            </a:lnSpc>
            <a:spcBef>
              <a:spcPct val="0"/>
            </a:spcBef>
            <a:spcAft>
              <a:spcPct val="15000"/>
            </a:spcAft>
            <a:buChar char="••"/>
          </a:pPr>
          <a:r>
            <a:rPr lang="en-US" sz="3200" kern="1200" dirty="0" err="1"/>
            <a:t>Giao</a:t>
          </a:r>
          <a:r>
            <a:rPr lang="en-US" sz="3200" kern="1200" dirty="0"/>
            <a:t> </a:t>
          </a:r>
          <a:r>
            <a:rPr lang="en-US" sz="3200" kern="1200" dirty="0" err="1"/>
            <a:t>tiếp</a:t>
          </a:r>
          <a:r>
            <a:rPr lang="en-US" sz="3200" kern="1200" dirty="0"/>
            <a:t> qua </a:t>
          </a:r>
          <a:r>
            <a:rPr lang="en-US" sz="3200" kern="1200" dirty="0" err="1"/>
            <a:t>các</a:t>
          </a:r>
          <a:r>
            <a:rPr lang="en-US" sz="3200" kern="1200" dirty="0"/>
            <a:t> </a:t>
          </a:r>
          <a:r>
            <a:rPr lang="en-US" sz="3200" kern="1200" dirty="0" err="1"/>
            <a:t>hệ</a:t>
          </a:r>
          <a:r>
            <a:rPr lang="en-US" sz="3200" kern="1200" dirty="0"/>
            <a:t> </a:t>
          </a:r>
          <a:r>
            <a:rPr lang="en-US" sz="3200" kern="1200" dirty="0" err="1"/>
            <a:t>thống</a:t>
          </a:r>
          <a:r>
            <a:rPr lang="en-US" sz="3200" kern="1200" dirty="0"/>
            <a:t> </a:t>
          </a:r>
          <a:r>
            <a:rPr lang="en-US" sz="3200" kern="1200" dirty="0" err="1"/>
            <a:t>giao</a:t>
          </a:r>
          <a:r>
            <a:rPr lang="en-US" sz="3200" kern="1200" dirty="0"/>
            <a:t> </a:t>
          </a:r>
          <a:r>
            <a:rPr lang="en-US" sz="3200" kern="1200" dirty="0" err="1"/>
            <a:t>diện</a:t>
          </a:r>
          <a:endParaRPr lang="en-US" sz="3200" kern="1200" dirty="0"/>
        </a:p>
      </dsp:txBody>
      <dsp:txXfrm rot="5400000">
        <a:off x="4263379" y="1051559"/>
        <a:ext cx="3962102" cy="3154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58916-1D9F-4881-A68B-46EA9D309C82}">
      <dsp:nvSpPr>
        <dsp:cNvPr id="0" name=""/>
        <dsp:cNvSpPr/>
      </dsp:nvSpPr>
      <dsp:spPr>
        <a:xfrm>
          <a:off x="1091564" y="0"/>
          <a:ext cx="5257800" cy="5257800"/>
        </a:xfrm>
        <a:prstGeom prst="triangl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6BCFF-D2C3-422E-A60F-530F17BC9E8E}">
      <dsp:nvSpPr>
        <dsp:cNvPr id="0" name=""/>
        <dsp:cNvSpPr/>
      </dsp:nvSpPr>
      <dsp:spPr>
        <a:xfrm>
          <a:off x="3720464" y="526293"/>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Hàng</a:t>
          </a:r>
          <a:r>
            <a:rPr lang="en-US" sz="2300" kern="1200" dirty="0"/>
            <a:t> </a:t>
          </a:r>
          <a:r>
            <a:rPr lang="en-US" sz="2300" kern="1200" dirty="0" err="1"/>
            <a:t>ngày</a:t>
          </a:r>
          <a:endParaRPr lang="en-US" sz="2300" kern="1200" dirty="0"/>
        </a:p>
      </dsp:txBody>
      <dsp:txXfrm>
        <a:off x="3766082" y="571911"/>
        <a:ext cx="3326334" cy="843255"/>
      </dsp:txXfrm>
    </dsp:sp>
    <dsp:sp modelId="{B8A36403-ECF4-4E6A-B2EC-A9034ECDC965}">
      <dsp:nvSpPr>
        <dsp:cNvPr id="0" name=""/>
        <dsp:cNvSpPr/>
      </dsp:nvSpPr>
      <dsp:spPr>
        <a:xfrm>
          <a:off x="3720464" y="1577596"/>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Hàng</a:t>
          </a:r>
          <a:r>
            <a:rPr lang="en-US" sz="2300" kern="1200" dirty="0"/>
            <a:t> </a:t>
          </a:r>
          <a:r>
            <a:rPr lang="en-US" sz="2300" kern="1200" dirty="0" err="1"/>
            <a:t>tuần</a:t>
          </a:r>
          <a:endParaRPr lang="en-US" sz="2300" kern="1200" dirty="0"/>
        </a:p>
      </dsp:txBody>
      <dsp:txXfrm>
        <a:off x="3766082" y="1623214"/>
        <a:ext cx="3326334" cy="843255"/>
      </dsp:txXfrm>
    </dsp:sp>
    <dsp:sp modelId="{EDBB5DEC-89D7-4FC5-AC3D-7F7C33C19A17}">
      <dsp:nvSpPr>
        <dsp:cNvPr id="0" name=""/>
        <dsp:cNvSpPr/>
      </dsp:nvSpPr>
      <dsp:spPr>
        <a:xfrm>
          <a:off x="3720464" y="2628900"/>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Kết</a:t>
          </a:r>
          <a:r>
            <a:rPr lang="en-US" sz="2300" kern="1200" dirty="0"/>
            <a:t> </a:t>
          </a:r>
          <a:r>
            <a:rPr lang="en-US" sz="2300" kern="1200" dirty="0" err="1"/>
            <a:t>thúc</a:t>
          </a:r>
          <a:r>
            <a:rPr lang="en-US" sz="2300" kern="1200" dirty="0"/>
            <a:t> </a:t>
          </a:r>
          <a:r>
            <a:rPr lang="en-US" sz="2300" kern="1200" dirty="0" err="1"/>
            <a:t>một</a:t>
          </a:r>
          <a:r>
            <a:rPr lang="en-US" sz="2300" kern="1200" dirty="0"/>
            <a:t> </a:t>
          </a:r>
          <a:r>
            <a:rPr lang="en-US" sz="2300" kern="1200" dirty="0" err="1"/>
            <a:t>giai</a:t>
          </a:r>
          <a:r>
            <a:rPr lang="en-US" sz="2300" kern="1200" dirty="0"/>
            <a:t> </a:t>
          </a:r>
          <a:r>
            <a:rPr lang="en-US" sz="2300" kern="1200" dirty="0" err="1"/>
            <a:t>đoạn</a:t>
          </a:r>
          <a:endParaRPr lang="en-US" sz="2300" kern="1200" dirty="0"/>
        </a:p>
      </dsp:txBody>
      <dsp:txXfrm>
        <a:off x="3766082" y="2674518"/>
        <a:ext cx="3326334" cy="843255"/>
      </dsp:txXfrm>
    </dsp:sp>
    <dsp:sp modelId="{7DED4028-E907-48F7-BBF3-2CE3BE018A3E}">
      <dsp:nvSpPr>
        <dsp:cNvPr id="0" name=""/>
        <dsp:cNvSpPr/>
      </dsp:nvSpPr>
      <dsp:spPr>
        <a:xfrm>
          <a:off x="3720464" y="3680203"/>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Kết</a:t>
          </a:r>
          <a:r>
            <a:rPr lang="en-US" sz="2300" kern="1200" dirty="0"/>
            <a:t> </a:t>
          </a:r>
          <a:r>
            <a:rPr lang="en-US" sz="2300" kern="1200" dirty="0" err="1"/>
            <a:t>thúc</a:t>
          </a:r>
          <a:r>
            <a:rPr lang="en-US" sz="2300" kern="1200" dirty="0"/>
            <a:t> </a:t>
          </a:r>
          <a:r>
            <a:rPr lang="en-US" sz="2300" kern="1200" dirty="0" err="1"/>
            <a:t>một</a:t>
          </a:r>
          <a:r>
            <a:rPr lang="en-US" sz="2300" kern="1200" dirty="0"/>
            <a:t> </a:t>
          </a:r>
          <a:r>
            <a:rPr lang="en-US" sz="2300" kern="1200" dirty="0" err="1"/>
            <a:t>mốc</a:t>
          </a:r>
          <a:r>
            <a:rPr lang="en-US" sz="2300" kern="1200" dirty="0"/>
            <a:t> </a:t>
          </a:r>
          <a:r>
            <a:rPr lang="en-US" sz="2300" kern="1200" dirty="0" err="1"/>
            <a:t>kiểm</a:t>
          </a:r>
          <a:r>
            <a:rPr lang="en-US" sz="2300" kern="1200" dirty="0"/>
            <a:t> </a:t>
          </a:r>
          <a:r>
            <a:rPr lang="en-US" sz="2300" kern="1200" dirty="0" err="1"/>
            <a:t>thử</a:t>
          </a:r>
          <a:endParaRPr lang="en-US" sz="2300" kern="1200" dirty="0"/>
        </a:p>
      </dsp:txBody>
      <dsp:txXfrm>
        <a:off x="3766082" y="3725821"/>
        <a:ext cx="3326334" cy="84325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24AF7-8FE7-48DF-9D00-615CCDC0E683}" type="datetime1">
              <a:rPr lang="en-US" smtClean="0"/>
              <a:t>10/3/2021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15E63D-04AE-4802-9589-4969774CC269}" type="datetime1">
              <a:rPr lang="en-US" smtClean="0"/>
              <a:t>10/3/2021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F83272-4337-4EEA-AAE6-3DC9570DDC45}" type="datetime1">
              <a:rPr lang="en-US" smtClean="0"/>
              <a:t>10/3/2021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5C0BD-AF8A-4A6E-A350-479DB1CF8A97}" type="datetime1">
              <a:rPr lang="en-US" smtClean="0"/>
              <a:t>10/3/2021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45D7E8-CC9A-4894-9374-E8B8B8753C92}" type="datetime1">
              <a:rPr lang="en-US" smtClean="0"/>
              <a:t>10/3/2021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944D8-CF65-4953-B2FC-6C6AA6FE1912}" type="datetime1">
              <a:rPr lang="en-US" smtClean="0"/>
              <a:t>10/3/2021</a:t>
            </a:fld>
            <a:endParaRPr lang="en-US"/>
          </a:p>
        </p:txBody>
      </p:sp>
      <p:sp>
        <p:nvSpPr>
          <p:cNvPr id="8" name="Footer Placeholder 7"/>
          <p:cNvSpPr>
            <a:spLocks noGrp="1"/>
          </p:cNvSpPr>
          <p:nvPr>
            <p:ph type="ftr" sz="quarter" idx="11"/>
          </p:nvPr>
        </p:nvSpPr>
        <p:spPr/>
        <p:txBody>
          <a:bodyPr/>
          <a:lstStyle/>
          <a:p>
            <a:r>
              <a:rPr lang="vi-VN"/>
              <a:t>Kiểm thử cơ bản</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5BFBB6-AB82-442E-B01A-0B7967BDB42D}" type="datetime1">
              <a:rPr lang="en-US" smtClean="0"/>
              <a:t>10/3/2021</a:t>
            </a:fld>
            <a:endParaRPr lang="en-US"/>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58021-AE67-4216-B22E-39A0D132B2E4}" type="datetime1">
              <a:rPr lang="en-US" smtClean="0"/>
              <a:t>10/3/2021</a:t>
            </a:fld>
            <a:endParaRPr lang="en-US"/>
          </a:p>
        </p:txBody>
      </p:sp>
      <p:sp>
        <p:nvSpPr>
          <p:cNvPr id="3" name="Footer Placeholder 2"/>
          <p:cNvSpPr>
            <a:spLocks noGrp="1"/>
          </p:cNvSpPr>
          <p:nvPr>
            <p:ph type="ftr" sz="quarter" idx="11"/>
          </p:nvPr>
        </p:nvSpPr>
        <p:spPr/>
        <p:txBody>
          <a:bodyPr/>
          <a:lstStyle/>
          <a:p>
            <a:r>
              <a:rPr lang="vi-VN"/>
              <a:t>Kiểm thử cơ bản</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6EAC3-87F8-4A7C-BAEA-D1EE61F48993}" type="datetime1">
              <a:rPr lang="en-US" smtClean="0"/>
              <a:t>10/3/2021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5D327-A86E-4E33-A0EF-A320CC416235}" type="datetime1">
              <a:rPr lang="en-US" smtClean="0"/>
              <a:t>10/3/2021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D7E6-EB32-4E5B-991F-06B9038F0EFF}" type="datetime1">
              <a:rPr lang="en-US" smtClean="0"/>
              <a:t>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Kiểm thử cơ bản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Kiểm</a:t>
            </a:r>
            <a:r>
              <a:rPr lang="en-US" dirty="0"/>
              <a:t> </a:t>
            </a:r>
            <a:r>
              <a:rPr lang="en-US" dirty="0" err="1"/>
              <a:t>thử</a:t>
            </a:r>
            <a:r>
              <a:rPr lang="en-US" dirty="0"/>
              <a:t>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p:txBody>
          <a:bodyPr/>
          <a:lstStyle/>
          <a:p>
            <a:r>
              <a:rPr lang="en-US" dirty="0" err="1"/>
              <a:t>Bài</a:t>
            </a:r>
            <a:r>
              <a:rPr lang="en-US" dirty="0"/>
              <a:t> 7: </a:t>
            </a:r>
            <a:r>
              <a:rPr lang="en-US" dirty="0" err="1"/>
              <a:t>Báo</a:t>
            </a:r>
            <a:r>
              <a:rPr lang="en-US" dirty="0"/>
              <a:t> </a:t>
            </a:r>
            <a:r>
              <a:rPr lang="en-US" dirty="0" err="1"/>
              <a:t>cáo</a:t>
            </a:r>
            <a:r>
              <a:rPr lang="en-US" dirty="0"/>
              <a:t> </a:t>
            </a:r>
            <a:r>
              <a:rPr lang="en-US" dirty="0" err="1"/>
              <a:t>kiểm</a:t>
            </a:r>
            <a:r>
              <a:rPr lang="en-US" dirty="0"/>
              <a:t> </a:t>
            </a:r>
            <a:r>
              <a:rPr lang="en-US" dirty="0" err="1"/>
              <a:t>thử</a:t>
            </a:r>
            <a:endParaRPr lang="en-US"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81200"/>
            <a:ext cx="3749365" cy="2865368"/>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10</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993900"/>
            <a:ext cx="3772227" cy="2857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817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3696020" cy="2842506"/>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11</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356" y="1922775"/>
            <a:ext cx="3734124" cy="28958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78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12</a:t>
            </a:fld>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963" y="1718138"/>
            <a:ext cx="7994073" cy="3955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591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94" y="1188502"/>
            <a:ext cx="7971211" cy="5014395"/>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13</a:t>
            </a:fld>
            <a:endParaRPr lang="en-US" dirty="0"/>
          </a:p>
        </p:txBody>
      </p:sp>
    </p:spTree>
    <p:extLst>
      <p:ext uri="{BB962C8B-B14F-4D97-AF65-F5344CB8AC3E}">
        <p14:creationId xmlns:p14="http://schemas.microsoft.com/office/powerpoint/2010/main" val="3180642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BVA</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14</a:t>
            </a:fld>
            <a:endParaRPr lang="en-US" dirty="0"/>
          </a:p>
        </p:txBody>
      </p:sp>
      <p:sp>
        <p:nvSpPr>
          <p:cNvPr id="7" name="Rectangle 6"/>
          <p:cNvSpPr/>
          <p:nvPr/>
        </p:nvSpPr>
        <p:spPr>
          <a:xfrm>
            <a:off x="838199" y="1141654"/>
            <a:ext cx="7467600" cy="861774"/>
          </a:xfrm>
          <a:prstGeom prst="rect">
            <a:avLst/>
          </a:prstGeom>
        </p:spPr>
        <p:txBody>
          <a:bodyPr wrap="square">
            <a:spAutoFit/>
          </a:bodyPr>
          <a:lstStyle/>
          <a:p>
            <a:pPr algn="ct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tình</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huống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được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thiết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kế</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tra</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giá</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trị</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biên</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tại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vùng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lớp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tương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đương</a:t>
            </a:r>
            <a:endParaRPr lang="en-US" sz="2500" b="1" dirty="0">
              <a:ln w="0"/>
              <a:solidFill>
                <a:schemeClr val="accent6"/>
              </a:solidFill>
              <a:effectLst>
                <a:outerShdw blurRad="38100" dist="25400" dir="5400000" algn="ctr" rotWithShape="0">
                  <a:srgbClr val="6E747A">
                    <a:alpha val="43000"/>
                  </a:srgbClr>
                </a:outerShdw>
              </a:effectLst>
            </a:endParaRPr>
          </a:p>
        </p:txBody>
      </p:sp>
      <p:pic>
        <p:nvPicPr>
          <p:cNvPr id="10" name="Content Placeholder 9"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666" y="2438400"/>
            <a:ext cx="6294665" cy="2888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7609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476250" y="1676400"/>
            <a:ext cx="8229600" cy="3733800"/>
          </a:xfrm>
        </p:spPr>
        <p:txBody>
          <a:bodyPr>
            <a:normAutofit fontScale="77500" lnSpcReduction="20000"/>
          </a:bodyPr>
          <a:lstStyle/>
          <a:p>
            <a:pPr algn="ctr">
              <a:lnSpc>
                <a:spcPct val="170000"/>
              </a:lnSpc>
            </a:pP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kỹ</a:t>
            </a:r>
            <a:r>
              <a:rPr lang="en-US" dirty="0"/>
              <a:t> </a:t>
            </a:r>
            <a:r>
              <a:rPr lang="en-US" dirty="0" err="1"/>
              <a:t>thuật</a:t>
            </a:r>
            <a:r>
              <a:rPr lang="en-US" dirty="0"/>
              <a:t> test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hành</a:t>
            </a:r>
            <a:r>
              <a:rPr lang="en-US" dirty="0"/>
              <a:t> vi </a:t>
            </a:r>
            <a:r>
              <a:rPr lang="en-US" dirty="0" err="1"/>
              <a:t>hệ</a:t>
            </a:r>
            <a:r>
              <a:rPr lang="en-US" dirty="0"/>
              <a:t> </a:t>
            </a:r>
            <a:r>
              <a:rPr lang="en-US" dirty="0" err="1"/>
              <a:t>thống</a:t>
            </a:r>
            <a:r>
              <a:rPr lang="en-US" dirty="0"/>
              <a:t> (system behavior) </a:t>
            </a:r>
            <a:r>
              <a:rPr lang="en-US" dirty="0" err="1"/>
              <a:t>với</a:t>
            </a:r>
            <a:r>
              <a:rPr lang="en-US" dirty="0"/>
              <a:t> </a:t>
            </a:r>
            <a:r>
              <a:rPr lang="en-US" dirty="0" err="1"/>
              <a:t>các</a:t>
            </a:r>
            <a:r>
              <a:rPr lang="en-US" dirty="0"/>
              <a:t> </a:t>
            </a:r>
            <a:r>
              <a:rPr lang="en-US" dirty="0" err="1"/>
              <a:t>cách</a:t>
            </a:r>
            <a:r>
              <a:rPr lang="en-US" dirty="0"/>
              <a:t> </a:t>
            </a:r>
            <a:r>
              <a:rPr lang="en-US" dirty="0" err="1"/>
              <a:t>kết</a:t>
            </a:r>
            <a:r>
              <a:rPr lang="en-US" dirty="0"/>
              <a:t> </a:t>
            </a:r>
            <a:r>
              <a:rPr lang="en-US" dirty="0" err="1"/>
              <a:t>hợp</a:t>
            </a:r>
            <a:r>
              <a:rPr lang="en-US" dirty="0"/>
              <a:t> input </a:t>
            </a:r>
            <a:r>
              <a:rPr lang="en-US" dirty="0" err="1"/>
              <a:t>đầu</a:t>
            </a:r>
            <a:r>
              <a:rPr lang="en-US" dirty="0"/>
              <a:t> </a:t>
            </a:r>
            <a:r>
              <a:rPr lang="en-US" dirty="0" err="1"/>
              <a:t>vào</a:t>
            </a:r>
            <a:r>
              <a:rPr lang="en-US" dirty="0"/>
              <a:t> </a:t>
            </a:r>
            <a:r>
              <a:rPr lang="en-US" dirty="0" err="1"/>
              <a:t>khác</a:t>
            </a:r>
            <a:r>
              <a:rPr lang="en-US" dirty="0"/>
              <a:t> </a:t>
            </a:r>
            <a:r>
              <a:rPr lang="en-US" dirty="0" err="1"/>
              <a:t>nhau</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kết</a:t>
            </a:r>
            <a:r>
              <a:rPr lang="en-US" dirty="0"/>
              <a:t> </a:t>
            </a:r>
            <a:r>
              <a:rPr lang="en-US" dirty="0" err="1"/>
              <a:t>hợp</a:t>
            </a:r>
            <a:r>
              <a:rPr lang="en-US" dirty="0"/>
              <a:t> </a:t>
            </a:r>
            <a:r>
              <a:rPr lang="en-US" dirty="0" err="1"/>
              <a:t>đó</a:t>
            </a:r>
            <a:r>
              <a:rPr lang="en-US" dirty="0"/>
              <a:t> </a:t>
            </a:r>
            <a:r>
              <a:rPr lang="en-US" dirty="0" err="1"/>
              <a:t>và</a:t>
            </a:r>
            <a:r>
              <a:rPr lang="en-US" dirty="0"/>
              <a:t> </a:t>
            </a:r>
            <a:r>
              <a:rPr lang="en-US" dirty="0" err="1"/>
              <a:t>hành</a:t>
            </a:r>
            <a:r>
              <a:rPr lang="en-US" dirty="0"/>
              <a:t> vi </a:t>
            </a:r>
            <a:r>
              <a:rPr lang="en-US" dirty="0" err="1"/>
              <a:t>hệ</a:t>
            </a:r>
            <a:r>
              <a:rPr lang="en-US" dirty="0"/>
              <a:t> </a:t>
            </a:r>
            <a:r>
              <a:rPr lang="en-US" dirty="0" err="1"/>
              <a:t>thống</a:t>
            </a:r>
            <a:r>
              <a:rPr lang="en-US" dirty="0"/>
              <a:t> </a:t>
            </a:r>
            <a:r>
              <a:rPr lang="en-US" dirty="0" err="1"/>
              <a:t>tương</a:t>
            </a:r>
            <a:r>
              <a:rPr lang="en-US" dirty="0"/>
              <a:t> </a:t>
            </a:r>
            <a:r>
              <a:rPr lang="en-US" dirty="0" err="1"/>
              <a:t>ứng</a:t>
            </a:r>
            <a:r>
              <a:rPr lang="en-US" dirty="0"/>
              <a:t> </a:t>
            </a:r>
            <a:r>
              <a:rPr lang="en-US" dirty="0" err="1"/>
              <a:t>của</a:t>
            </a:r>
            <a:r>
              <a:rPr lang="en-US" dirty="0"/>
              <a:t> </a:t>
            </a:r>
            <a:r>
              <a:rPr lang="en-US" dirty="0" err="1"/>
              <a:t>chúng</a:t>
            </a:r>
            <a:r>
              <a:rPr lang="en-US" dirty="0"/>
              <a:t> (output) </a:t>
            </a:r>
            <a:r>
              <a:rPr lang="en-US" dirty="0" err="1"/>
              <a:t>sẽ</a:t>
            </a:r>
            <a:r>
              <a:rPr lang="en-US" dirty="0"/>
              <a:t> </a:t>
            </a:r>
            <a:r>
              <a:rPr lang="en-US" dirty="0" err="1"/>
              <a:t>được</a:t>
            </a:r>
            <a:r>
              <a:rPr lang="en-US" dirty="0"/>
              <a:t> </a:t>
            </a:r>
            <a:r>
              <a:rPr lang="en-US" dirty="0" err="1"/>
              <a:t>ghi</a:t>
            </a:r>
            <a:r>
              <a:rPr lang="en-US" dirty="0"/>
              <a:t> </a:t>
            </a:r>
            <a:r>
              <a:rPr lang="en-US" dirty="0" err="1"/>
              <a:t>lại</a:t>
            </a:r>
            <a:r>
              <a:rPr lang="en-US" dirty="0"/>
              <a:t> </a:t>
            </a:r>
            <a:r>
              <a:rPr lang="en-US" dirty="0" err="1"/>
              <a:t>dưới</a:t>
            </a:r>
            <a:r>
              <a:rPr lang="en-US" dirty="0"/>
              <a:t> </a:t>
            </a:r>
            <a:r>
              <a:rPr lang="en-US" dirty="0" err="1"/>
              <a:t>dạng</a:t>
            </a:r>
            <a:r>
              <a:rPr lang="en-US" dirty="0"/>
              <a:t> </a:t>
            </a:r>
            <a:r>
              <a:rPr lang="en-US" dirty="0" err="1"/>
              <a:t>bảng</a:t>
            </a:r>
            <a:r>
              <a:rPr lang="en-US" dirty="0"/>
              <a:t>. </a:t>
            </a:r>
            <a:r>
              <a:rPr lang="en-US" dirty="0" err="1"/>
              <a:t>Đó</a:t>
            </a:r>
            <a:r>
              <a:rPr lang="en-US" dirty="0"/>
              <a:t> </a:t>
            </a:r>
            <a:r>
              <a:rPr lang="en-US" dirty="0" err="1"/>
              <a:t>cũng</a:t>
            </a:r>
            <a:r>
              <a:rPr lang="en-US" dirty="0"/>
              <a:t> </a:t>
            </a:r>
            <a:r>
              <a:rPr lang="en-US" dirty="0" err="1"/>
              <a:t>là</a:t>
            </a:r>
            <a:r>
              <a:rPr lang="en-US" dirty="0"/>
              <a:t> </a:t>
            </a:r>
            <a:r>
              <a:rPr lang="en-US" dirty="0" err="1"/>
              <a:t>lý</a:t>
            </a:r>
            <a:r>
              <a:rPr lang="en-US" dirty="0"/>
              <a:t> do </a:t>
            </a:r>
            <a:r>
              <a:rPr lang="en-US" dirty="0" err="1"/>
              <a:t>tại</a:t>
            </a:r>
            <a:r>
              <a:rPr lang="en-US" dirty="0"/>
              <a:t> </a:t>
            </a:r>
            <a:r>
              <a:rPr lang="en-US" dirty="0" err="1"/>
              <a:t>sao</a:t>
            </a: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err="1"/>
              <a:t>Bảng</a:t>
            </a:r>
            <a:r>
              <a:rPr lang="en-US" i="1" dirty="0"/>
              <a:t> </a:t>
            </a:r>
            <a:r>
              <a:rPr lang="en-US" i="1" dirty="0" err="1"/>
              <a:t>hiệu</a:t>
            </a:r>
            <a:r>
              <a:rPr lang="en-US" i="1" dirty="0"/>
              <a:t> </a:t>
            </a:r>
            <a:r>
              <a:rPr lang="en-US" i="1" dirty="0" err="1"/>
              <a:t>ứng</a:t>
            </a:r>
            <a:r>
              <a:rPr lang="en-US" i="1" dirty="0"/>
              <a:t> </a:t>
            </a:r>
            <a:r>
              <a:rPr lang="en-US" i="1" dirty="0" err="1"/>
              <a:t>nguyên</a:t>
            </a:r>
            <a:r>
              <a:rPr lang="en-US" i="1" dirty="0"/>
              <a:t> </a:t>
            </a:r>
            <a:r>
              <a:rPr lang="en-US" i="1" dirty="0" err="1"/>
              <a:t>nhân</a:t>
            </a:r>
            <a:r>
              <a:rPr lang="en-US" i="1" dirty="0"/>
              <a:t> - Cause-Effect table</a:t>
            </a:r>
            <a:r>
              <a:rPr lang="en-US" dirty="0"/>
              <a:t>.</a:t>
            </a:r>
          </a:p>
          <a:p>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15</a:t>
            </a:fld>
            <a:endParaRPr lang="en-US" dirty="0"/>
          </a:p>
        </p:txBody>
      </p:sp>
    </p:spTree>
    <p:extLst>
      <p:ext uri="{BB962C8B-B14F-4D97-AF65-F5344CB8AC3E}">
        <p14:creationId xmlns:p14="http://schemas.microsoft.com/office/powerpoint/2010/main" val="3982748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457200" y="1066800"/>
            <a:ext cx="8229600" cy="2057400"/>
          </a:xfrm>
        </p:spPr>
        <p:txBody>
          <a:bodyPr/>
          <a:lstStyle/>
          <a:p>
            <a:r>
              <a:rPr lang="en-US" dirty="0"/>
              <a:t> Condition rows</a:t>
            </a:r>
          </a:p>
          <a:p>
            <a:r>
              <a:rPr lang="en-US" dirty="0"/>
              <a:t> Value</a:t>
            </a:r>
          </a:p>
          <a:p>
            <a:r>
              <a:rPr lang="en-US" dirty="0"/>
              <a:t> Action rows</a:t>
            </a:r>
          </a:p>
          <a:p>
            <a:r>
              <a:rPr lang="en-US" dirty="0"/>
              <a:t> Combinations OR Rules</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16</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417" y="3276600"/>
            <a:ext cx="5607166" cy="2927350"/>
          </a:xfrm>
          <a:prstGeom prst="rect">
            <a:avLst/>
          </a:prstGeom>
        </p:spPr>
      </p:pic>
    </p:spTree>
    <p:extLst>
      <p:ext uri="{BB962C8B-B14F-4D97-AF65-F5344CB8AC3E}">
        <p14:creationId xmlns:p14="http://schemas.microsoft.com/office/powerpoint/2010/main" val="3100605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4" name="Footer Placeholder 3"/>
          <p:cNvSpPr>
            <a:spLocks noGrp="1"/>
          </p:cNvSpPr>
          <p:nvPr>
            <p:ph type="ftr" sz="quarter" idx="11"/>
          </p:nvPr>
        </p:nvSpPr>
        <p:spPr/>
        <p:txBody>
          <a:bodyPr/>
          <a:lstStyle/>
          <a:p>
            <a:r>
              <a:rPr lang="vi-VN" dirty="0"/>
              <a:t>Kiểm thử cơ bản</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pic>
        <p:nvPicPr>
          <p:cNvPr id="7" name="Content Placeholder 6"/>
          <p:cNvPicPr>
            <a:picLocks noGrp="1" noChangeAspect="1"/>
          </p:cNvPicPr>
          <p:nvPr>
            <p:ph idx="1"/>
          </p:nvPr>
        </p:nvPicPr>
        <p:blipFill>
          <a:blip r:embed="rId2"/>
          <a:stretch>
            <a:fillRect/>
          </a:stretch>
        </p:blipFill>
        <p:spPr>
          <a:xfrm>
            <a:off x="3048000" y="2163565"/>
            <a:ext cx="2819794" cy="2829320"/>
          </a:xfrm>
          <a:prstGeom prst="rect">
            <a:avLst/>
          </a:prstGeom>
        </p:spPr>
      </p:pic>
      <p:sp>
        <p:nvSpPr>
          <p:cNvPr id="10" name="Footer Placeholder 3"/>
          <p:cNvSpPr txBox="1">
            <a:spLocks/>
          </p:cNvSpPr>
          <p:nvPr/>
        </p:nvSpPr>
        <p:spPr>
          <a:xfrm>
            <a:off x="609600" y="126117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
            </a:r>
            <a:r>
              <a:rPr lang="vi-VN" dirty="0" smtClean="0"/>
              <a:t>húng </a:t>
            </a:r>
            <a:r>
              <a:rPr lang="vi-VN" dirty="0"/>
              <a:t>ta có một form đăng nhập như sau:</a:t>
            </a:r>
            <a:endParaRPr lang="en-US" dirty="0"/>
          </a:p>
        </p:txBody>
      </p:sp>
    </p:spTree>
    <p:extLst>
      <p:ext uri="{BB962C8B-B14F-4D97-AF65-F5344CB8AC3E}">
        <p14:creationId xmlns:p14="http://schemas.microsoft.com/office/powerpoint/2010/main" val="3220158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18</a:t>
            </a:fld>
            <a:endParaRPr lang="en-US" dirty="0"/>
          </a:p>
        </p:txBody>
      </p:sp>
      <p:sp>
        <p:nvSpPr>
          <p:cNvPr id="7" name="Content Placeholder 6"/>
          <p:cNvSpPr>
            <a:spLocks noGrp="1"/>
          </p:cNvSpPr>
          <p:nvPr>
            <p:ph idx="1"/>
          </p:nvPr>
        </p:nvSpPr>
        <p:spPr/>
        <p:txBody>
          <a:bodyPr/>
          <a:lstStyle/>
          <a:p>
            <a:r>
              <a:rPr lang="en-US" b="1" dirty="0"/>
              <a:t>❁ </a:t>
            </a:r>
            <a:r>
              <a:rPr lang="en-US" b="1" i="1" dirty="0" err="1"/>
              <a:t>Chú</a:t>
            </a:r>
            <a:r>
              <a:rPr lang="en-US" b="1" i="1" dirty="0"/>
              <a:t> </a:t>
            </a:r>
            <a:r>
              <a:rPr lang="en-US" b="1" i="1" dirty="0" err="1"/>
              <a:t>thích</a:t>
            </a:r>
            <a:r>
              <a:rPr lang="en-US" b="1" i="1" dirty="0"/>
              <a:t>:</a:t>
            </a:r>
            <a:endParaRPr lang="en-US" dirty="0"/>
          </a:p>
          <a:p>
            <a:r>
              <a:rPr lang="en-US" b="1" dirty="0"/>
              <a:t>T - True:</a:t>
            </a:r>
            <a:r>
              <a:rPr lang="en-US" dirty="0"/>
              <a:t> </a:t>
            </a:r>
            <a:r>
              <a:rPr lang="en-US" dirty="0" err="1"/>
              <a:t>Nhập</a:t>
            </a:r>
            <a:r>
              <a:rPr lang="en-US" dirty="0"/>
              <a:t> </a:t>
            </a:r>
            <a:r>
              <a:rPr lang="en-US" dirty="0" err="1"/>
              <a:t>đúng</a:t>
            </a:r>
            <a:r>
              <a:rPr lang="en-US" dirty="0"/>
              <a:t> email </a:t>
            </a:r>
            <a:r>
              <a:rPr lang="en-US" dirty="0" err="1"/>
              <a:t>và</a:t>
            </a:r>
            <a:r>
              <a:rPr lang="en-US" dirty="0"/>
              <a:t> </a:t>
            </a:r>
            <a:r>
              <a:rPr lang="en-US" dirty="0" err="1"/>
              <a:t>mật</a:t>
            </a:r>
            <a:r>
              <a:rPr lang="en-US" dirty="0"/>
              <a:t> </a:t>
            </a:r>
            <a:r>
              <a:rPr lang="en-US" dirty="0" err="1"/>
              <a:t>khẩu</a:t>
            </a:r>
            <a:r>
              <a:rPr lang="en-US" dirty="0"/>
              <a:t>.</a:t>
            </a:r>
          </a:p>
          <a:p>
            <a:r>
              <a:rPr lang="en-US" b="1" dirty="0"/>
              <a:t>F - False:</a:t>
            </a:r>
            <a:r>
              <a:rPr lang="en-US" dirty="0"/>
              <a:t> Email </a:t>
            </a:r>
            <a:r>
              <a:rPr lang="en-US" dirty="0" err="1"/>
              <a:t>hoặc</a:t>
            </a:r>
            <a:r>
              <a:rPr lang="en-US" dirty="0"/>
              <a:t> </a:t>
            </a:r>
            <a:r>
              <a:rPr lang="en-US" dirty="0" err="1"/>
              <a:t>mật</a:t>
            </a:r>
            <a:r>
              <a:rPr lang="en-US" dirty="0"/>
              <a:t> </a:t>
            </a:r>
            <a:r>
              <a:rPr lang="en-US" dirty="0" err="1"/>
              <a:t>khẩu</a:t>
            </a:r>
            <a:r>
              <a:rPr lang="en-US" dirty="0"/>
              <a:t> </a:t>
            </a:r>
            <a:r>
              <a:rPr lang="en-US" dirty="0" err="1"/>
              <a:t>bị</a:t>
            </a:r>
            <a:r>
              <a:rPr lang="en-US" dirty="0"/>
              <a:t> </a:t>
            </a:r>
            <a:r>
              <a:rPr lang="en-US" dirty="0" err="1"/>
              <a:t>sai</a:t>
            </a:r>
            <a:r>
              <a:rPr lang="en-US" dirty="0"/>
              <a:t>.</a:t>
            </a:r>
          </a:p>
          <a:p>
            <a:r>
              <a:rPr lang="en-US" b="1" dirty="0"/>
              <a:t>E - Error:</a:t>
            </a:r>
            <a:r>
              <a:rPr lang="en-US" dirty="0"/>
              <a:t> </a:t>
            </a:r>
            <a:r>
              <a:rPr lang="en-US" dirty="0" err="1"/>
              <a:t>Hiển</a:t>
            </a:r>
            <a:r>
              <a:rPr lang="en-US" dirty="0"/>
              <a:t> </a:t>
            </a:r>
            <a:r>
              <a:rPr lang="en-US" dirty="0" err="1"/>
              <a:t>thị</a:t>
            </a:r>
            <a:r>
              <a:rPr lang="en-US" dirty="0"/>
              <a:t> </a:t>
            </a:r>
            <a:r>
              <a:rPr lang="en-US" dirty="0" err="1"/>
              <a:t>lỗi</a:t>
            </a:r>
            <a:r>
              <a:rPr lang="en-US" dirty="0"/>
              <a:t>.</a:t>
            </a:r>
          </a:p>
          <a:p>
            <a:r>
              <a:rPr lang="en-US" b="1" dirty="0"/>
              <a:t>H - Home:</a:t>
            </a:r>
            <a:r>
              <a:rPr lang="en-US" dirty="0"/>
              <a:t> </a:t>
            </a:r>
            <a:r>
              <a:rPr lang="en-US" dirty="0" err="1"/>
              <a:t>Hiển</a:t>
            </a:r>
            <a:r>
              <a:rPr lang="en-US" dirty="0"/>
              <a:t> </a:t>
            </a:r>
            <a:r>
              <a:rPr lang="en-US" dirty="0" err="1"/>
              <a:t>thị</a:t>
            </a:r>
            <a:r>
              <a:rPr lang="en-US" dirty="0"/>
              <a:t> </a:t>
            </a:r>
            <a:r>
              <a:rPr lang="en-US" dirty="0" err="1"/>
              <a:t>trang</a:t>
            </a:r>
            <a:r>
              <a:rPr lang="en-US" dirty="0"/>
              <a:t> </a:t>
            </a:r>
            <a:r>
              <a:rPr lang="en-US" dirty="0" err="1"/>
              <a:t>chủ</a:t>
            </a:r>
            <a:r>
              <a:rPr lang="en-US" dirty="0"/>
              <a:t>.</a:t>
            </a:r>
          </a:p>
          <a:p>
            <a:pPr marL="0" indent="0">
              <a:buNone/>
            </a:pPr>
            <a:endParaRPr lang="en-US" dirty="0"/>
          </a:p>
        </p:txBody>
      </p:sp>
      <p:pic>
        <p:nvPicPr>
          <p:cNvPr id="8" name="Picture 7"/>
          <p:cNvPicPr>
            <a:picLocks noChangeAspect="1"/>
          </p:cNvPicPr>
          <p:nvPr/>
        </p:nvPicPr>
        <p:blipFill>
          <a:blip r:embed="rId2"/>
          <a:stretch>
            <a:fillRect/>
          </a:stretch>
        </p:blipFill>
        <p:spPr>
          <a:xfrm>
            <a:off x="1676400" y="3724275"/>
            <a:ext cx="5649113" cy="2210108"/>
          </a:xfrm>
          <a:prstGeom prst="rect">
            <a:avLst/>
          </a:prstGeom>
        </p:spPr>
      </p:pic>
    </p:spTree>
    <p:extLst>
      <p:ext uri="{BB962C8B-B14F-4D97-AF65-F5344CB8AC3E}">
        <p14:creationId xmlns:p14="http://schemas.microsoft.com/office/powerpoint/2010/main" val="2730213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theo</a:t>
            </a:r>
            <a:r>
              <a:rPr lang="en-US" dirty="0"/>
              <a:t> </a:t>
            </a:r>
            <a:r>
              <a:rPr lang="en-US" dirty="0" err="1"/>
              <a:t>trạng</a:t>
            </a:r>
            <a:r>
              <a:rPr lang="en-US" dirty="0"/>
              <a:t> </a:t>
            </a:r>
            <a:r>
              <a:rPr lang="en-US" dirty="0" err="1"/>
              <a:t>thái</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19</a:t>
            </a:fld>
            <a:endParaRPr lang="en-US" dirty="0"/>
          </a:p>
        </p:txBody>
      </p:sp>
      <p:sp>
        <p:nvSpPr>
          <p:cNvPr id="3" name="Content Placeholder 2"/>
          <p:cNvSpPr>
            <a:spLocks noGrp="1"/>
          </p:cNvSpPr>
          <p:nvPr>
            <p:ph idx="1"/>
          </p:nvPr>
        </p:nvSpPr>
        <p:spPr/>
        <p:txBody>
          <a:bodyPr/>
          <a:lstStyle/>
          <a:p>
            <a:r>
              <a:rPr lang="vi-VN" dirty="0"/>
              <a:t>Là phương pháp quan sát theo dõi sự chuyển từ trạng thái này sang trạng thái khác khi có tác động gì đó tới chương trình phần mềm.</a:t>
            </a:r>
          </a:p>
          <a:p>
            <a:r>
              <a:rPr lang="vi-VN" dirty="0"/>
              <a:t>Cho phép các tester xem sự phát triển phần mềm trong một số điều kiện trạng thái của nó, các quá trình chuyển đổi giữa các trạng thái và các điều kiện nhập đầu vào và các sự kiện kích hoạt thay đổi trạng thái</a:t>
            </a:r>
          </a:p>
          <a:p>
            <a:r>
              <a:rPr lang="vi-VN" dirty="0"/>
              <a:t>Bổ sung các ca kiểm thử để phát hiện ra lỗi mà có thể không phát hiện được bằng điều kiện input, output bởi các phương pháp trên.</a:t>
            </a:r>
          </a:p>
          <a:p>
            <a:endParaRPr lang="en-US" dirty="0"/>
          </a:p>
        </p:txBody>
      </p:sp>
    </p:spTree>
    <p:extLst>
      <p:ext uri="{BB962C8B-B14F-4D97-AF65-F5344CB8AC3E}">
        <p14:creationId xmlns:p14="http://schemas.microsoft.com/office/powerpoint/2010/main" val="202800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9032-E801-491D-A347-E19B43C03A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C04C66-E9A5-4705-B4B6-BA9DA9493868}"/>
              </a:ext>
            </a:extLst>
          </p:cNvPr>
          <p:cNvSpPr>
            <a:spLocks noGrp="1"/>
          </p:cNvSpPr>
          <p:nvPr>
            <p:ph idx="1"/>
          </p:nvPr>
        </p:nvSpPr>
        <p:spPr/>
        <p:txBody>
          <a:bodyPr/>
          <a:lstStyle/>
          <a:p>
            <a:pPr lvl="1"/>
            <a:r>
              <a:rPr lang="en-US" dirty="0" err="1"/>
              <a:t>Môn</a:t>
            </a:r>
            <a:r>
              <a:rPr lang="en-US" dirty="0"/>
              <a:t> Sof303 – </a:t>
            </a:r>
            <a:r>
              <a:rPr lang="en-US" dirty="0" err="1"/>
              <a:t>Kiểm</a:t>
            </a:r>
            <a:r>
              <a:rPr lang="en-US" dirty="0"/>
              <a:t> </a:t>
            </a:r>
            <a:r>
              <a:rPr lang="en-US" dirty="0" err="1"/>
              <a:t>thử</a:t>
            </a:r>
            <a:r>
              <a:rPr lang="en-US" dirty="0"/>
              <a:t> </a:t>
            </a:r>
            <a:r>
              <a:rPr lang="en-US" dirty="0" err="1"/>
              <a:t>cơ</a:t>
            </a:r>
            <a:r>
              <a:rPr lang="en-US" dirty="0"/>
              <a:t> </a:t>
            </a:r>
            <a:r>
              <a:rPr lang="en-US" dirty="0" err="1"/>
              <a:t>bản</a:t>
            </a:r>
            <a:endParaRPr lang="en-US" dirty="0"/>
          </a:p>
          <a:p>
            <a:pPr lvl="1"/>
            <a:r>
              <a:rPr lang="en-US" dirty="0" err="1"/>
              <a:t>Nhóm</a:t>
            </a:r>
            <a:r>
              <a:rPr lang="en-US" dirty="0"/>
              <a:t> 6</a:t>
            </a:r>
          </a:p>
          <a:p>
            <a:pPr lvl="1"/>
            <a:r>
              <a:rPr lang="en-US" dirty="0" err="1"/>
              <a:t>Lớp</a:t>
            </a:r>
            <a:r>
              <a:rPr lang="en-US" dirty="0"/>
              <a:t> IT 16201</a:t>
            </a:r>
          </a:p>
          <a:p>
            <a:pPr lvl="1"/>
            <a:r>
              <a:rPr lang="en-US" dirty="0" err="1"/>
              <a:t>Thành</a:t>
            </a:r>
            <a:r>
              <a:rPr lang="en-US" dirty="0"/>
              <a:t> </a:t>
            </a:r>
            <a:r>
              <a:rPr lang="en-US" dirty="0" err="1"/>
              <a:t>Viên</a:t>
            </a:r>
            <a:r>
              <a:rPr lang="en-US" dirty="0"/>
              <a:t>:</a:t>
            </a:r>
          </a:p>
          <a:p>
            <a:pPr lvl="2"/>
            <a:r>
              <a:rPr lang="en-US" dirty="0"/>
              <a:t>Phạm Hoàng Phúc</a:t>
            </a:r>
          </a:p>
          <a:p>
            <a:pPr lvl="2"/>
            <a:r>
              <a:rPr lang="en-US" dirty="0" err="1"/>
              <a:t>Tăng</a:t>
            </a:r>
            <a:r>
              <a:rPr lang="en-US" dirty="0"/>
              <a:t> </a:t>
            </a:r>
            <a:r>
              <a:rPr lang="en-US" dirty="0" err="1"/>
              <a:t>Phước</a:t>
            </a:r>
            <a:r>
              <a:rPr lang="en-US" dirty="0"/>
              <a:t> Sang</a:t>
            </a:r>
          </a:p>
          <a:p>
            <a:pPr lvl="2"/>
            <a:r>
              <a:rPr lang="en-US" dirty="0"/>
              <a:t>Lê </a:t>
            </a:r>
            <a:r>
              <a:rPr lang="en-US" dirty="0" err="1"/>
              <a:t>Thành</a:t>
            </a:r>
            <a:r>
              <a:rPr lang="en-US" dirty="0"/>
              <a:t> </a:t>
            </a:r>
            <a:r>
              <a:rPr lang="en-US" dirty="0" err="1"/>
              <a:t>Trung</a:t>
            </a:r>
            <a:endParaRPr lang="en-US" dirty="0"/>
          </a:p>
          <a:p>
            <a:pPr lvl="2"/>
            <a:r>
              <a:rPr lang="en-US" dirty="0" err="1"/>
              <a:t>Nguyễn</a:t>
            </a:r>
            <a:r>
              <a:rPr lang="en-US" dirty="0"/>
              <a:t> </a:t>
            </a:r>
            <a:r>
              <a:rPr lang="en-US" dirty="0" err="1"/>
              <a:t>Ngô</a:t>
            </a:r>
            <a:r>
              <a:rPr lang="en-US" dirty="0"/>
              <a:t> </a:t>
            </a:r>
            <a:r>
              <a:rPr lang="en-US" dirty="0" err="1"/>
              <a:t>Khánh</a:t>
            </a:r>
            <a:r>
              <a:rPr lang="en-US" dirty="0"/>
              <a:t> </a:t>
            </a:r>
            <a:r>
              <a:rPr lang="en-US" dirty="0" err="1"/>
              <a:t>Duy</a:t>
            </a:r>
            <a:endParaRPr lang="en-US" dirty="0"/>
          </a:p>
          <a:p>
            <a:pPr lvl="2"/>
            <a:endParaRPr lang="en-US" dirty="0"/>
          </a:p>
          <a:p>
            <a:pPr marL="914400" lvl="2" indent="0">
              <a:buNone/>
            </a:pPr>
            <a:endParaRPr lang="en-US" dirty="0"/>
          </a:p>
          <a:p>
            <a:pPr lvl="8"/>
            <a:r>
              <a:rPr lang="en-US" dirty="0" err="1"/>
              <a:t>Giáo</a:t>
            </a:r>
            <a:r>
              <a:rPr lang="en-US" dirty="0"/>
              <a:t> </a:t>
            </a:r>
            <a:r>
              <a:rPr lang="en-US" dirty="0" err="1"/>
              <a:t>viên</a:t>
            </a:r>
            <a:r>
              <a:rPr lang="en-US" dirty="0"/>
              <a:t> </a:t>
            </a:r>
            <a:r>
              <a:rPr lang="en-US" dirty="0" err="1"/>
              <a:t>hướng</a:t>
            </a:r>
            <a:r>
              <a:rPr lang="en-US" dirty="0"/>
              <a:t> </a:t>
            </a:r>
            <a:r>
              <a:rPr lang="en-US" dirty="0" err="1"/>
              <a:t>dẫn</a:t>
            </a:r>
            <a:endParaRPr lang="en-US" dirty="0"/>
          </a:p>
          <a:p>
            <a:pPr marL="3657600" lvl="8" indent="0">
              <a:buNone/>
            </a:pPr>
            <a:r>
              <a:rPr lang="en-US" dirty="0"/>
              <a:t>	Phan </a:t>
            </a:r>
            <a:r>
              <a:rPr lang="en-US" dirty="0" err="1"/>
              <a:t>Viết</a:t>
            </a:r>
            <a:r>
              <a:rPr lang="en-US" dirty="0"/>
              <a:t> </a:t>
            </a:r>
            <a:r>
              <a:rPr lang="en-US" dirty="0" err="1"/>
              <a:t>Thế</a:t>
            </a:r>
            <a:endParaRPr lang="en-US" dirty="0"/>
          </a:p>
        </p:txBody>
      </p:sp>
      <p:sp>
        <p:nvSpPr>
          <p:cNvPr id="4" name="Footer Placeholder 3">
            <a:extLst>
              <a:ext uri="{FF2B5EF4-FFF2-40B4-BE49-F238E27FC236}">
                <a16:creationId xmlns:a16="http://schemas.microsoft.com/office/drawing/2014/main" id="{4A95DD8B-AAEE-44C5-A51B-26FB8B1FFB28}"/>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BC42AC45-30A0-44E5-9BD2-68EF09D55F19}"/>
              </a:ext>
            </a:extLst>
          </p:cNvPr>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22722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152" y="2088387"/>
            <a:ext cx="7559695" cy="2941575"/>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Tree>
    <p:extLst>
      <p:ext uri="{BB962C8B-B14F-4D97-AF65-F5344CB8AC3E}">
        <p14:creationId xmlns:p14="http://schemas.microsoft.com/office/powerpoint/2010/main" val="2229575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21</a:t>
            </a:fld>
            <a:endParaRPr lang="en-US"/>
          </a:p>
        </p:txBody>
      </p:sp>
      <p:pic>
        <p:nvPicPr>
          <p:cNvPr id="2050"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47616"/>
            <a:ext cx="3581400" cy="46103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09173" y="2895600"/>
            <a:ext cx="2595712" cy="707886"/>
          </a:xfrm>
          <a:prstGeom prst="rect">
            <a:avLst/>
          </a:prstGeom>
          <a:noFill/>
        </p:spPr>
        <p:txBody>
          <a:bodyPr wrap="none" lIns="91440" tIns="45720" rIns="91440" bIns="45720">
            <a:spAutoFit/>
          </a:bodyPr>
          <a:lstStyle/>
          <a:p>
            <a:pPr algn="ctr"/>
            <a:r>
              <a:rPr lang="en-US" sz="4000" b="1" cap="none" spc="0" dirty="0">
                <a:ln w="9525">
                  <a:noFill/>
                  <a:prstDash val="solid"/>
                </a:ln>
                <a:solidFill>
                  <a:schemeClr val="accent6"/>
                </a:solidFill>
                <a:effectLst>
                  <a:outerShdw blurRad="12700" dist="38100" dir="2700000" algn="tl" rotWithShape="0">
                    <a:schemeClr val="accent5">
                      <a:lumMod val="60000"/>
                      <a:lumOff val="40000"/>
                    </a:schemeClr>
                  </a:outerShdw>
                </a:effectLst>
              </a:rPr>
              <a:t>Test Report</a:t>
            </a:r>
          </a:p>
        </p:txBody>
      </p:sp>
    </p:spTree>
    <p:extLst>
      <p:ext uri="{BB962C8B-B14F-4D97-AF65-F5344CB8AC3E}">
        <p14:creationId xmlns:p14="http://schemas.microsoft.com/office/powerpoint/2010/main" val="652029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6" name="Rectangle 5"/>
          <p:cNvSpPr/>
          <p:nvPr/>
        </p:nvSpPr>
        <p:spPr>
          <a:xfrm>
            <a:off x="5560088" y="1624330"/>
            <a:ext cx="3126712" cy="3554819"/>
          </a:xfrm>
          <a:prstGeom prst="rect">
            <a:avLst/>
          </a:prstGeom>
        </p:spPr>
        <p:txBody>
          <a:bodyPr wrap="square">
            <a:spAutoFit/>
          </a:bodyPr>
          <a:lstStyle/>
          <a:p>
            <a:pPr algn="ctr"/>
            <a:r>
              <a:rPr lang="en-US" sz="2500" b="1" dirty="0" err="1">
                <a:ln w="0"/>
                <a:solidFill>
                  <a:schemeClr val="accent6"/>
                </a:solidFill>
                <a:effectLst>
                  <a:outerShdw blurRad="38100" dist="25400" dir="5400000" algn="ctr" rotWithShape="0">
                    <a:srgbClr val="6E747A">
                      <a:alpha val="43000"/>
                    </a:srgbClr>
                  </a:outerShdw>
                </a:effectLst>
              </a:rPr>
              <a:t>Một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tài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liệu</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một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sản</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phẩm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chứa</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thông</a:t>
            </a:r>
            <a:r>
              <a:rPr lang="en-US" sz="2500" b="1" dirty="0">
                <a:ln w="0"/>
                <a:solidFill>
                  <a:schemeClr val="accent6"/>
                </a:solidFill>
                <a:effectLst>
                  <a:outerShdw blurRad="38100" dist="25400" dir="5400000" algn="ctr" rotWithShape="0">
                    <a:srgbClr val="6E747A">
                      <a:alpha val="43000"/>
                    </a:srgbClr>
                  </a:outerShdw>
                </a:effectLst>
              </a:rPr>
              <a:t> tin </a:t>
            </a:r>
            <a:r>
              <a:rPr lang="en-US" sz="2500" b="1" dirty="0" err="1">
                <a:ln w="0"/>
                <a:solidFill>
                  <a:schemeClr val="accent6"/>
                </a:solidFill>
                <a:effectLst>
                  <a:outerShdw blurRad="38100" dist="25400" dir="5400000" algn="ctr" rotWithShape="0">
                    <a:srgbClr val="6E747A">
                      <a:alpha val="43000"/>
                    </a:srgbClr>
                  </a:outerShdw>
                </a:effectLst>
              </a:rPr>
              <a:t>tổng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hợp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với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chỉ</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số</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nhằm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cung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cấp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cho</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người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đọc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biết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về</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thái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nhiệm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vụ</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công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việc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đã</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thực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hiện</a:t>
            </a:r>
            <a:endParaRPr lang="en-US" sz="2500" b="1" dirty="0">
              <a:ln w="0"/>
              <a:solidFill>
                <a:schemeClr val="accent6"/>
              </a:solidFill>
              <a:effectLst>
                <a:outerShdw blurRad="38100" dist="25400" dir="5400000" algn="ctr" rotWithShape="0">
                  <a:srgbClr val="6E747A">
                    <a:alpha val="43000"/>
                  </a:srgbClr>
                </a:outerShdw>
              </a:effectLst>
            </a:endParaRPr>
          </a:p>
        </p:txBody>
      </p:sp>
      <p:pic>
        <p:nvPicPr>
          <p:cNvPr id="1026" name="Picture 2" descr="Image result for software test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52" y="1348740"/>
            <a:ext cx="4798088" cy="436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48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thực</a:t>
            </a:r>
            <a:r>
              <a:rPr lang="en-US" dirty="0"/>
              <a:t> </a:t>
            </a:r>
            <a:r>
              <a:rPr lang="en-US" dirty="0" err="1"/>
              <a:t>hiện</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thử</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996446"/>
              </p:ext>
            </p:extLst>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Tree>
    <p:extLst>
      <p:ext uri="{BB962C8B-B14F-4D97-AF65-F5344CB8AC3E}">
        <p14:creationId xmlns:p14="http://schemas.microsoft.com/office/powerpoint/2010/main" val="1106453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21833"/>
            <a:ext cx="3292125" cy="3276884"/>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721833"/>
            <a:ext cx="3292125" cy="3307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5466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Report</a:t>
            </a:r>
          </a:p>
        </p:txBody>
      </p:sp>
      <p:sp>
        <p:nvSpPr>
          <p:cNvPr id="3" name="Content Placeholder 2"/>
          <p:cNvSpPr>
            <a:spLocks noGrp="1"/>
          </p:cNvSpPr>
          <p:nvPr>
            <p:ph idx="1"/>
          </p:nvPr>
        </p:nvSpPr>
        <p:spPr/>
        <p:txBody>
          <a:bodyPr/>
          <a:lstStyle/>
          <a:p>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nhóm</a:t>
            </a:r>
            <a:r>
              <a:rPr lang="en-US" dirty="0"/>
              <a:t> </a:t>
            </a:r>
            <a:r>
              <a:rPr lang="en-US" dirty="0" err="1"/>
              <a:t>kiểm</a:t>
            </a:r>
            <a:r>
              <a:rPr lang="en-US" dirty="0"/>
              <a:t> </a:t>
            </a:r>
            <a:r>
              <a:rPr lang="en-US" dirty="0" err="1"/>
              <a:t>thử</a:t>
            </a:r>
            <a:endParaRPr lang="en-US" dirty="0"/>
          </a:p>
          <a:p>
            <a:r>
              <a:rPr lang="en-US" dirty="0"/>
              <a:t> </a:t>
            </a:r>
            <a:r>
              <a:rPr lang="en-US" dirty="0" err="1"/>
              <a:t>Cung</a:t>
            </a:r>
            <a:r>
              <a:rPr lang="en-US" dirty="0"/>
              <a:t> </a:t>
            </a:r>
            <a:r>
              <a:rPr lang="en-US" dirty="0" err="1"/>
              <a:t>cấp</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thử</a:t>
            </a:r>
            <a:endParaRPr lang="en-US" dirty="0"/>
          </a:p>
          <a:p>
            <a:r>
              <a:rPr lang="en-US" dirty="0"/>
              <a:t> </a:t>
            </a:r>
            <a:r>
              <a:rPr lang="en-US" dirty="0" err="1"/>
              <a:t>Xác</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kiểm</a:t>
            </a:r>
            <a:r>
              <a:rPr lang="en-US" dirty="0"/>
              <a:t> </a:t>
            </a:r>
            <a:r>
              <a:rPr lang="en-US" dirty="0" err="1"/>
              <a:t>thử</a:t>
            </a:r>
            <a:endParaRPr lang="en-US" dirty="0"/>
          </a:p>
          <a:p>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52800"/>
            <a:ext cx="3520553" cy="24561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7840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Report</a:t>
            </a:r>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11335"/>
          <a:stretch/>
        </p:blipFill>
        <p:spPr>
          <a:xfrm>
            <a:off x="1169419" y="1374550"/>
            <a:ext cx="6805161" cy="4420049"/>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Tree>
    <p:extLst>
      <p:ext uri="{BB962C8B-B14F-4D97-AF65-F5344CB8AC3E}">
        <p14:creationId xmlns:p14="http://schemas.microsoft.com/office/powerpoint/2010/main" val="178780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Sumary</a:t>
            </a:r>
            <a:r>
              <a:rPr lang="en-US" dirty="0"/>
              <a:t> Report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143000"/>
            <a:ext cx="6172200" cy="5140285"/>
          </a:xfrm>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Tree>
    <p:extLst>
      <p:ext uri="{BB962C8B-B14F-4D97-AF65-F5344CB8AC3E}">
        <p14:creationId xmlns:p14="http://schemas.microsoft.com/office/powerpoint/2010/main" val="2570812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28</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a:t>
            </a:fld>
            <a:endParaRPr lang="en-US" dirty="0"/>
          </a:p>
        </p:txBody>
      </p:sp>
      <p:sp>
        <p:nvSpPr>
          <p:cNvPr id="11" name="Rectangle 10"/>
          <p:cNvSpPr/>
          <p:nvPr/>
        </p:nvSpPr>
        <p:spPr>
          <a:xfrm>
            <a:off x="228600" y="102362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err="1">
                <a:ln>
                  <a:noFill/>
                </a:ln>
                <a:solidFill>
                  <a:schemeClr val="accent6"/>
                </a:solidFill>
                <a:effectLst/>
                <a:uLnTx/>
                <a:uFillTx/>
                <a:latin typeface="Segoe UI" pitchFamily="34" charset="0"/>
                <a:ea typeface="Roboto" pitchFamily="2" charset="0"/>
                <a:cs typeface="Segoe UI" pitchFamily="34" charset="0"/>
              </a:rPr>
              <a:t>Nội</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dung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1026"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09800"/>
            <a:ext cx="3254313" cy="464526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457200" y="1600200"/>
            <a:ext cx="8229600" cy="419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3000" dirty="0" err="1">
                <a:latin typeface="Calibri" panose="020F0502020204030204" pitchFamily="34" charset="0"/>
              </a:rPr>
              <a:t>Kỹ</a:t>
            </a:r>
            <a:r>
              <a:rPr lang="en-US" sz="3000" dirty="0">
                <a:latin typeface="Calibri" panose="020F0502020204030204" pitchFamily="34" charset="0"/>
              </a:rPr>
              <a:t> </a:t>
            </a:r>
            <a:r>
              <a:rPr lang="en-US" sz="3000" dirty="0" err="1">
                <a:latin typeface="Calibri" panose="020F0502020204030204" pitchFamily="34" charset="0"/>
              </a:rPr>
              <a:t>thuật</a:t>
            </a:r>
            <a:r>
              <a:rPr lang="en-US" sz="3000" dirty="0">
                <a:latin typeface="Calibri" panose="020F0502020204030204" pitchFamily="34" charset="0"/>
              </a:rPr>
              <a:t> </a:t>
            </a: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r>
              <a:rPr lang="vi-VN" sz="3000" dirty="0">
                <a:latin typeface="Calibri" panose="020F0502020204030204" pitchFamily="34" charset="0"/>
              </a:rPr>
              <a:t> </a:t>
            </a:r>
            <a:r>
              <a:rPr lang="en-US" sz="3000" dirty="0">
                <a:latin typeface="Calibri" panose="020F0502020204030204" pitchFamily="34" charset="0"/>
              </a:rPr>
              <a:t>(Test Techniques)</a:t>
            </a:r>
          </a:p>
          <a:p>
            <a:pPr>
              <a:spcBef>
                <a:spcPts val="0"/>
              </a:spcBef>
            </a:pPr>
            <a:r>
              <a:rPr lang="en-US" sz="3000" dirty="0" err="1">
                <a:latin typeface="Calibri" panose="020F0502020204030204" pitchFamily="34" charset="0"/>
              </a:rPr>
              <a:t>Kỹ</a:t>
            </a:r>
            <a:r>
              <a:rPr lang="en-US" sz="3000" dirty="0">
                <a:latin typeface="Calibri" panose="020F0502020204030204" pitchFamily="34" charset="0"/>
              </a:rPr>
              <a:t> </a:t>
            </a:r>
            <a:r>
              <a:rPr lang="en-US" sz="3000" dirty="0" err="1">
                <a:latin typeface="Calibri" panose="020F0502020204030204" pitchFamily="34" charset="0"/>
              </a:rPr>
              <a:t>thuật</a:t>
            </a:r>
            <a:r>
              <a:rPr lang="en-US" sz="3000" dirty="0">
                <a:latin typeface="Calibri" panose="020F0502020204030204" pitchFamily="34" charset="0"/>
              </a:rPr>
              <a:t> EP </a:t>
            </a:r>
            <a:r>
              <a:rPr lang="en-US" sz="3000" dirty="0" err="1">
                <a:latin typeface="Calibri" panose="020F0502020204030204" pitchFamily="34" charset="0"/>
              </a:rPr>
              <a:t>và</a:t>
            </a:r>
            <a:r>
              <a:rPr lang="en-US" sz="3000" dirty="0">
                <a:latin typeface="Calibri" panose="020F0502020204030204" pitchFamily="34" charset="0"/>
              </a:rPr>
              <a:t> BVA</a:t>
            </a:r>
          </a:p>
          <a:p>
            <a:pPr>
              <a:spcBef>
                <a:spcPts val="0"/>
              </a:spcBef>
            </a:pPr>
            <a:r>
              <a:rPr lang="en-US" sz="3000" dirty="0" err="1">
                <a:latin typeface="Calibri" panose="020F0502020204030204" pitchFamily="34" charset="0"/>
              </a:rPr>
              <a:t>Bảng</a:t>
            </a:r>
            <a:r>
              <a:rPr lang="en-US" sz="3000" dirty="0">
                <a:latin typeface="Calibri" panose="020F0502020204030204" pitchFamily="34" charset="0"/>
              </a:rPr>
              <a:t> </a:t>
            </a:r>
            <a:r>
              <a:rPr lang="en-US" sz="3000" dirty="0" err="1">
                <a:latin typeface="Calibri" panose="020F0502020204030204" pitchFamily="34" charset="0"/>
              </a:rPr>
              <a:t>quyết</a:t>
            </a:r>
            <a:r>
              <a:rPr lang="en-US" sz="3000" dirty="0">
                <a:latin typeface="Calibri" panose="020F0502020204030204" pitchFamily="34" charset="0"/>
              </a:rPr>
              <a:t> </a:t>
            </a:r>
            <a:r>
              <a:rPr lang="en-US" sz="3000" dirty="0" err="1">
                <a:latin typeface="Calibri" panose="020F0502020204030204" pitchFamily="34" charset="0"/>
              </a:rPr>
              <a:t>định</a:t>
            </a:r>
            <a:endParaRPr lang="en-US" sz="3000" dirty="0">
              <a:latin typeface="Calibri" panose="020F0502020204030204" pitchFamily="34" charset="0"/>
            </a:endParaRPr>
          </a:p>
          <a:p>
            <a:pPr>
              <a:spcBef>
                <a:spcPts val="0"/>
              </a:spcBef>
            </a:pP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r>
              <a:rPr lang="en-US" sz="3000" dirty="0">
                <a:latin typeface="Calibri" panose="020F0502020204030204" pitchFamily="34" charset="0"/>
              </a:rPr>
              <a:t> </a:t>
            </a:r>
            <a:r>
              <a:rPr lang="en-US" sz="3000" dirty="0" err="1">
                <a:latin typeface="Calibri" panose="020F0502020204030204" pitchFamily="34" charset="0"/>
              </a:rPr>
              <a:t>trạng</a:t>
            </a:r>
            <a:r>
              <a:rPr lang="en-US" sz="3000" dirty="0">
                <a:latin typeface="Calibri" panose="020F0502020204030204" pitchFamily="34" charset="0"/>
              </a:rPr>
              <a:t> </a:t>
            </a:r>
            <a:r>
              <a:rPr lang="en-US" sz="3000" dirty="0" err="1">
                <a:latin typeface="Calibri" panose="020F0502020204030204" pitchFamily="34" charset="0"/>
              </a:rPr>
              <a:t>thái</a:t>
            </a:r>
            <a:endParaRPr lang="en-US" sz="3000" dirty="0">
              <a:latin typeface="Calibri" panose="020F0502020204030204" pitchFamily="34" charset="0"/>
            </a:endParaRPr>
          </a:p>
          <a:p>
            <a:pPr>
              <a:spcBef>
                <a:spcPts val="0"/>
              </a:spcBef>
            </a:pPr>
            <a:r>
              <a:rPr lang="en-US" sz="3000" dirty="0" err="1">
                <a:latin typeface="Calibri" panose="020F0502020204030204" pitchFamily="34" charset="0"/>
              </a:rPr>
              <a:t>Báo</a:t>
            </a:r>
            <a:r>
              <a:rPr lang="en-US" sz="3000" dirty="0">
                <a:latin typeface="Calibri" panose="020F0502020204030204" pitchFamily="34" charset="0"/>
              </a:rPr>
              <a:t> </a:t>
            </a:r>
            <a:r>
              <a:rPr lang="en-US" sz="3000" dirty="0" err="1">
                <a:latin typeface="Calibri" panose="020F0502020204030204" pitchFamily="34" charset="0"/>
              </a:rPr>
              <a:t>cáo</a:t>
            </a:r>
            <a:r>
              <a:rPr lang="en-US" sz="3000" dirty="0">
                <a:latin typeface="Calibri" panose="020F0502020204030204" pitchFamily="34" charset="0"/>
              </a:rPr>
              <a:t> </a:t>
            </a: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endParaRPr lang="en-US" sz="3000" dirty="0">
              <a:latin typeface="Calibri" panose="020F0502020204030204" pitchFamily="34" charset="0"/>
            </a:endParaRPr>
          </a:p>
        </p:txBody>
      </p:sp>
    </p:spTree>
    <p:extLst>
      <p:ext uri="{BB962C8B-B14F-4D97-AF65-F5344CB8AC3E}">
        <p14:creationId xmlns:p14="http://schemas.microsoft.com/office/powerpoint/2010/main" val="558406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4</a:t>
            </a:fld>
            <a:endParaRPr lang="en-US"/>
          </a:p>
        </p:txBody>
      </p:sp>
      <p:pic>
        <p:nvPicPr>
          <p:cNvPr id="2050"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47616"/>
            <a:ext cx="3581400" cy="46103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47474" y="2895600"/>
            <a:ext cx="3519105" cy="707886"/>
          </a:xfrm>
          <a:prstGeom prst="rect">
            <a:avLst/>
          </a:prstGeom>
          <a:noFill/>
        </p:spPr>
        <p:txBody>
          <a:bodyPr wrap="none" lIns="91440" tIns="45720" rIns="91440" bIns="45720">
            <a:spAutoFit/>
          </a:bodyPr>
          <a:lstStyle/>
          <a:p>
            <a:pPr algn="ctr"/>
            <a:r>
              <a:rPr lang="en-US" sz="4000" b="1" cap="none" spc="0" dirty="0">
                <a:ln w="9525">
                  <a:noFill/>
                  <a:prstDash val="solid"/>
                </a:ln>
                <a:solidFill>
                  <a:schemeClr val="accent6"/>
                </a:solidFill>
                <a:effectLst>
                  <a:outerShdw blurRad="12700" dist="38100" dir="2700000" algn="tl" rotWithShape="0">
                    <a:schemeClr val="accent5">
                      <a:lumMod val="60000"/>
                      <a:lumOff val="40000"/>
                    </a:schemeClr>
                  </a:outerShdw>
                </a:effectLst>
              </a:rPr>
              <a:t>Test Techniques</a:t>
            </a:r>
          </a:p>
        </p:txBody>
      </p:sp>
    </p:spTree>
    <p:extLst>
      <p:ext uri="{BB962C8B-B14F-4D97-AF65-F5344CB8AC3E}">
        <p14:creationId xmlns:p14="http://schemas.microsoft.com/office/powerpoint/2010/main" val="9900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và</a:t>
            </a:r>
            <a:r>
              <a:rPr lang="en-US" dirty="0"/>
              <a:t> Dynamic Testing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4207707"/>
              </p:ext>
            </p:extLst>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175486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F872-2714-429E-81E0-C22DCB560346}"/>
              </a:ext>
            </a:extLst>
          </p:cNvPr>
          <p:cNvSpPr>
            <a:spLocks noGrp="1"/>
          </p:cNvSpPr>
          <p:nvPr>
            <p:ph type="title"/>
          </p:nvPr>
        </p:nvSpPr>
        <p:spPr/>
        <p:txBody>
          <a:bodyPr/>
          <a:lstStyle/>
          <a:p>
            <a:pPr algn="l"/>
            <a:r>
              <a:rPr lang="en-US" dirty="0"/>
              <a:t>Static Testing</a:t>
            </a:r>
            <a:br>
              <a:rPr lang="en-US" dirty="0"/>
            </a:br>
            <a:endParaRPr lang="en-US" dirty="0"/>
          </a:p>
        </p:txBody>
      </p:sp>
      <p:sp>
        <p:nvSpPr>
          <p:cNvPr id="3" name="Content Placeholder 2">
            <a:extLst>
              <a:ext uri="{FF2B5EF4-FFF2-40B4-BE49-F238E27FC236}">
                <a16:creationId xmlns:a16="http://schemas.microsoft.com/office/drawing/2014/main" id="{CAF410EB-A7B7-4329-9D5A-DA626B77046C}"/>
              </a:ext>
            </a:extLst>
          </p:cNvPr>
          <p:cNvSpPr>
            <a:spLocks noGrp="1"/>
          </p:cNvSpPr>
          <p:nvPr>
            <p:ph idx="1"/>
          </p:nvPr>
        </p:nvSpPr>
        <p:spPr/>
        <p:txBody>
          <a:bodyPr/>
          <a:lstStyle/>
          <a:p>
            <a:r>
              <a:rPr lang="vi-VN" b="1" i="0" dirty="0">
                <a:solidFill>
                  <a:srgbClr val="35373A"/>
                </a:solidFill>
                <a:effectLst/>
                <a:latin typeface="Georgia" panose="02040502050405020303" pitchFamily="18" charset="0"/>
              </a:rPr>
              <a:t>Static testing</a:t>
            </a:r>
            <a:r>
              <a:rPr lang="vi-VN" b="0" i="0" dirty="0">
                <a:solidFill>
                  <a:srgbClr val="35373A"/>
                </a:solidFill>
                <a:effectLst/>
                <a:latin typeface="Georgia" panose="02040502050405020303" pitchFamily="18" charset="0"/>
              </a:rPr>
              <a:t> là một kỹ thuật kiểm thử phần mềm để tìm kiếm lỗi trong phần mềm/ ứng dụng mà không thực thi code. </a:t>
            </a:r>
            <a:endParaRPr lang="en-US" b="0" i="0" dirty="0">
              <a:solidFill>
                <a:srgbClr val="35373A"/>
              </a:solidFill>
              <a:effectLst/>
              <a:latin typeface="Georgia" panose="02040502050405020303" pitchFamily="18" charset="0"/>
            </a:endParaRPr>
          </a:p>
          <a:p>
            <a:r>
              <a:rPr lang="vi-VN" b="0" i="0" dirty="0">
                <a:solidFill>
                  <a:srgbClr val="35373A"/>
                </a:solidFill>
                <a:effectLst/>
                <a:latin typeface="Georgia" panose="02040502050405020303" pitchFamily="18" charset="0"/>
              </a:rPr>
              <a:t>Khác với Dynamic testing đó là kỹ thuật cần thực thi code. </a:t>
            </a:r>
            <a:endParaRPr lang="en-US" b="0" i="0" dirty="0">
              <a:solidFill>
                <a:srgbClr val="35373A"/>
              </a:solidFill>
              <a:effectLst/>
              <a:latin typeface="Georgia" panose="02040502050405020303" pitchFamily="18" charset="0"/>
            </a:endParaRPr>
          </a:p>
          <a:p>
            <a:r>
              <a:rPr lang="vi-VN" b="0" i="0" dirty="0">
                <a:solidFill>
                  <a:srgbClr val="35373A"/>
                </a:solidFill>
                <a:effectLst/>
                <a:latin typeface="Georgia" panose="02040502050405020303" pitchFamily="18" charset="0"/>
              </a:rPr>
              <a:t>Kiểm thử tĩnh được thực hiện để tránh lỗi sớm trong giai đoạn đầu phát triển phần mềm, nó cũng dễ dàng xác định lỗi và giải quyết lỗi. </a:t>
            </a:r>
            <a:endParaRPr lang="en-US" b="0" i="0" dirty="0">
              <a:solidFill>
                <a:srgbClr val="35373A"/>
              </a:solidFill>
              <a:effectLst/>
              <a:latin typeface="Georgia" panose="02040502050405020303" pitchFamily="18" charset="0"/>
            </a:endParaRPr>
          </a:p>
          <a:p>
            <a:r>
              <a:rPr lang="vi-VN" b="0" i="0" dirty="0">
                <a:solidFill>
                  <a:srgbClr val="35373A"/>
                </a:solidFill>
                <a:effectLst/>
                <a:latin typeface="Georgia" panose="02040502050405020303" pitchFamily="18" charset="0"/>
              </a:rPr>
              <a:t>Nó còn giúp tìm kiếm lỗi mà có thể không tìm thấy ở Dynamic testing.</a:t>
            </a:r>
            <a:endParaRPr lang="en-US" dirty="0"/>
          </a:p>
        </p:txBody>
      </p:sp>
      <p:sp>
        <p:nvSpPr>
          <p:cNvPr id="4" name="Footer Placeholder 3">
            <a:extLst>
              <a:ext uri="{FF2B5EF4-FFF2-40B4-BE49-F238E27FC236}">
                <a16:creationId xmlns:a16="http://schemas.microsoft.com/office/drawing/2014/main" id="{B157D909-B36F-4751-94CC-2E8B162A9F7A}"/>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5BCEFD1B-B347-47F1-8551-179471F42BB2}"/>
              </a:ext>
            </a:extLst>
          </p:cNvPr>
          <p:cNvSpPr>
            <a:spLocks noGrp="1"/>
          </p:cNvSpPr>
          <p:nvPr>
            <p:ph type="sldNum" sz="quarter" idx="12"/>
          </p:nvPr>
        </p:nvSpPr>
        <p:spPr/>
        <p:txBody>
          <a:bodyPr/>
          <a:lstStyle/>
          <a:p>
            <a:fld id="{8AACEE26-D979-411F-B229-D9F26BAEDF07}" type="slidenum">
              <a:rPr lang="en-US" smtClean="0"/>
              <a:t>6</a:t>
            </a:fld>
            <a:endParaRPr lang="en-US" dirty="0"/>
          </a:p>
        </p:txBody>
      </p:sp>
    </p:spTree>
    <p:extLst>
      <p:ext uri="{BB962C8B-B14F-4D97-AF65-F5344CB8AC3E}">
        <p14:creationId xmlns:p14="http://schemas.microsoft.com/office/powerpoint/2010/main" val="427073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AE74-B1EC-49EF-822A-4D3B4496A380}"/>
              </a:ext>
            </a:extLst>
          </p:cNvPr>
          <p:cNvSpPr>
            <a:spLocks noGrp="1"/>
          </p:cNvSpPr>
          <p:nvPr>
            <p:ph type="title"/>
          </p:nvPr>
        </p:nvSpPr>
        <p:spPr/>
        <p:txBody>
          <a:bodyPr/>
          <a:lstStyle/>
          <a:p>
            <a:pPr algn="ctr"/>
            <a:r>
              <a:rPr lang="en-US" dirty="0"/>
              <a:t>Static Testing</a:t>
            </a:r>
          </a:p>
        </p:txBody>
      </p:sp>
      <p:sp>
        <p:nvSpPr>
          <p:cNvPr id="3" name="Content Placeholder 2">
            <a:extLst>
              <a:ext uri="{FF2B5EF4-FFF2-40B4-BE49-F238E27FC236}">
                <a16:creationId xmlns:a16="http://schemas.microsoft.com/office/drawing/2014/main" id="{EB3823E5-78EB-433D-B21E-A06D1D970985}"/>
              </a:ext>
            </a:extLst>
          </p:cNvPr>
          <p:cNvSpPr>
            <a:spLocks noGrp="1"/>
          </p:cNvSpPr>
          <p:nvPr>
            <p:ph idx="1"/>
          </p:nvPr>
        </p:nvSpPr>
        <p:spPr/>
        <p:txBody>
          <a:bodyPr/>
          <a:lstStyle/>
          <a:p>
            <a:pPr algn="l" fontAlgn="base"/>
            <a:r>
              <a:rPr lang="en-US" b="0" i="0" dirty="0" err="1">
                <a:solidFill>
                  <a:srgbClr val="35373A"/>
                </a:solidFill>
                <a:effectLst/>
                <a:latin typeface="var(--font-serif)"/>
              </a:rPr>
              <a:t>Có</a:t>
            </a:r>
            <a:r>
              <a:rPr lang="en-US" b="0" i="0" dirty="0">
                <a:solidFill>
                  <a:srgbClr val="35373A"/>
                </a:solidFill>
                <a:effectLst/>
                <a:latin typeface="var(--font-serif)"/>
              </a:rPr>
              <a:t> 2 </a:t>
            </a:r>
            <a:r>
              <a:rPr lang="en-US" b="0" i="0" dirty="0" err="1">
                <a:solidFill>
                  <a:srgbClr val="35373A"/>
                </a:solidFill>
                <a:effectLst/>
                <a:latin typeface="var(--font-serif)"/>
              </a:rPr>
              <a:t>loại</a:t>
            </a:r>
            <a:r>
              <a:rPr lang="en-US" b="0" i="0" dirty="0">
                <a:solidFill>
                  <a:srgbClr val="35373A"/>
                </a:solidFill>
                <a:effectLst/>
                <a:latin typeface="var(--font-serif)"/>
              </a:rPr>
              <a:t> </a:t>
            </a:r>
            <a:r>
              <a:rPr lang="en-US" b="0" i="0" dirty="0" err="1">
                <a:solidFill>
                  <a:srgbClr val="35373A"/>
                </a:solidFill>
                <a:effectLst/>
                <a:latin typeface="var(--font-serif)"/>
              </a:rPr>
              <a:t>chínhcủa</a:t>
            </a:r>
            <a:r>
              <a:rPr lang="en-US" b="0" i="0" dirty="0">
                <a:solidFill>
                  <a:srgbClr val="35373A"/>
                </a:solidFill>
                <a:effectLst/>
                <a:latin typeface="var(--font-serif)"/>
              </a:rPr>
              <a:t> </a:t>
            </a:r>
            <a:r>
              <a:rPr lang="en-US" b="0" i="0" dirty="0" err="1">
                <a:solidFill>
                  <a:srgbClr val="35373A"/>
                </a:solidFill>
                <a:effectLst/>
                <a:latin typeface="var(--font-serif)"/>
              </a:rPr>
              <a:t>kỹ</a:t>
            </a:r>
            <a:r>
              <a:rPr lang="en-US" b="0" i="0" dirty="0">
                <a:solidFill>
                  <a:srgbClr val="35373A"/>
                </a:solidFill>
                <a:effectLst/>
                <a:latin typeface="var(--font-serif)"/>
              </a:rPr>
              <a:t> </a:t>
            </a:r>
            <a:r>
              <a:rPr lang="en-US" b="0" i="0" dirty="0" err="1">
                <a:solidFill>
                  <a:srgbClr val="35373A"/>
                </a:solidFill>
                <a:effectLst/>
                <a:latin typeface="var(--font-serif)"/>
              </a:rPr>
              <a:t>thuật</a:t>
            </a:r>
            <a:r>
              <a:rPr lang="en-US" b="0" i="0" dirty="0">
                <a:solidFill>
                  <a:srgbClr val="35373A"/>
                </a:solidFill>
                <a:effectLst/>
                <a:latin typeface="var(--font-serif)"/>
              </a:rPr>
              <a:t> </a:t>
            </a:r>
            <a:r>
              <a:rPr lang="en-US" b="0" i="0" dirty="0" err="1">
                <a:solidFill>
                  <a:srgbClr val="35373A"/>
                </a:solidFill>
                <a:effectLst/>
                <a:latin typeface="var(--font-serif)"/>
              </a:rPr>
              <a:t>kiểm</a:t>
            </a:r>
            <a:r>
              <a:rPr lang="en-US" b="0" i="0" dirty="0">
                <a:solidFill>
                  <a:srgbClr val="35373A"/>
                </a:solidFill>
                <a:effectLst/>
                <a:latin typeface="var(--font-serif)"/>
              </a:rPr>
              <a:t> </a:t>
            </a:r>
            <a:r>
              <a:rPr lang="en-US" b="0" i="0" dirty="0" err="1">
                <a:solidFill>
                  <a:srgbClr val="35373A"/>
                </a:solidFill>
                <a:effectLst/>
                <a:latin typeface="var(--font-serif)"/>
              </a:rPr>
              <a:t>thử</a:t>
            </a:r>
            <a:r>
              <a:rPr lang="en-US" b="0" i="0" dirty="0">
                <a:solidFill>
                  <a:srgbClr val="35373A"/>
                </a:solidFill>
                <a:effectLst/>
                <a:latin typeface="var(--font-serif)"/>
              </a:rPr>
              <a:t> </a:t>
            </a:r>
            <a:r>
              <a:rPr lang="en-US" b="0" i="0" dirty="0" err="1">
                <a:solidFill>
                  <a:srgbClr val="35373A"/>
                </a:solidFill>
                <a:effectLst/>
                <a:latin typeface="var(--font-serif)"/>
              </a:rPr>
              <a:t>tĩnh</a:t>
            </a:r>
            <a:r>
              <a:rPr lang="en-US" b="0" i="0" dirty="0">
                <a:solidFill>
                  <a:srgbClr val="35373A"/>
                </a:solidFill>
                <a:effectLst/>
                <a:latin typeface="var(--font-serif)"/>
              </a:rPr>
              <a:t> </a:t>
            </a:r>
            <a:r>
              <a:rPr lang="en-US" b="0" i="0" dirty="0" err="1">
                <a:solidFill>
                  <a:srgbClr val="35373A"/>
                </a:solidFill>
                <a:effectLst/>
                <a:latin typeface="var(--font-serif)"/>
              </a:rPr>
              <a:t>là</a:t>
            </a:r>
            <a:r>
              <a:rPr lang="en-US" b="0" i="0" dirty="0">
                <a:solidFill>
                  <a:srgbClr val="35373A"/>
                </a:solidFill>
                <a:effectLst/>
                <a:latin typeface="var(--font-serif)"/>
              </a:rPr>
              <a:t>:</a:t>
            </a:r>
          </a:p>
          <a:p>
            <a:pPr algn="l" fontAlgn="base"/>
            <a:r>
              <a:rPr lang="en-US" b="1" i="0" dirty="0" err="1">
                <a:solidFill>
                  <a:srgbClr val="35373A"/>
                </a:solidFill>
                <a:effectLst/>
                <a:latin typeface="inherit"/>
              </a:rPr>
              <a:t>Kiểm</a:t>
            </a:r>
            <a:r>
              <a:rPr lang="en-US" b="1" i="0" dirty="0">
                <a:solidFill>
                  <a:srgbClr val="35373A"/>
                </a:solidFill>
                <a:effectLst/>
                <a:latin typeface="inherit"/>
              </a:rPr>
              <a:t> </a:t>
            </a:r>
            <a:r>
              <a:rPr lang="en-US" b="1" i="0" dirty="0" err="1">
                <a:solidFill>
                  <a:srgbClr val="35373A"/>
                </a:solidFill>
                <a:effectLst/>
                <a:latin typeface="inherit"/>
              </a:rPr>
              <a:t>thử</a:t>
            </a:r>
            <a:r>
              <a:rPr lang="en-US" b="1" i="0" dirty="0">
                <a:solidFill>
                  <a:srgbClr val="35373A"/>
                </a:solidFill>
                <a:effectLst/>
                <a:latin typeface="inherit"/>
              </a:rPr>
              <a:t> </a:t>
            </a:r>
            <a:r>
              <a:rPr lang="en-US" b="1" i="0" dirty="0" err="1">
                <a:solidFill>
                  <a:srgbClr val="35373A"/>
                </a:solidFill>
                <a:effectLst/>
                <a:latin typeface="inherit"/>
              </a:rPr>
              <a:t>thủ</a:t>
            </a:r>
            <a:r>
              <a:rPr lang="en-US" b="1" i="0" dirty="0">
                <a:solidFill>
                  <a:srgbClr val="35373A"/>
                </a:solidFill>
                <a:effectLst/>
                <a:latin typeface="inherit"/>
              </a:rPr>
              <a:t> </a:t>
            </a:r>
            <a:r>
              <a:rPr lang="en-US" b="1" i="0" dirty="0" err="1">
                <a:solidFill>
                  <a:srgbClr val="35373A"/>
                </a:solidFill>
                <a:effectLst/>
                <a:latin typeface="inherit"/>
              </a:rPr>
              <a:t>công</a:t>
            </a:r>
            <a:r>
              <a:rPr lang="en-US" b="0" i="0" dirty="0">
                <a:solidFill>
                  <a:srgbClr val="35373A"/>
                </a:solidFill>
                <a:effectLst/>
                <a:latin typeface="var(--font-serif)"/>
              </a:rPr>
              <a:t> hay </a:t>
            </a:r>
            <a:r>
              <a:rPr lang="en-US" b="0" i="0" dirty="0" err="1">
                <a:solidFill>
                  <a:srgbClr val="35373A"/>
                </a:solidFill>
                <a:effectLst/>
                <a:latin typeface="var(--font-serif)"/>
              </a:rPr>
              <a:t>còn</a:t>
            </a:r>
            <a:r>
              <a:rPr lang="en-US" b="0" i="0" dirty="0">
                <a:solidFill>
                  <a:srgbClr val="35373A"/>
                </a:solidFill>
                <a:effectLst/>
                <a:latin typeface="var(--font-serif)"/>
              </a:rPr>
              <a:t> </a:t>
            </a:r>
            <a:r>
              <a:rPr lang="en-US" b="0" i="0" dirty="0" err="1">
                <a:solidFill>
                  <a:srgbClr val="35373A"/>
                </a:solidFill>
                <a:effectLst/>
                <a:latin typeface="var(--font-serif)"/>
              </a:rPr>
              <a:t>gọi</a:t>
            </a:r>
            <a:r>
              <a:rPr lang="en-US" b="0" i="0" dirty="0">
                <a:solidFill>
                  <a:srgbClr val="35373A"/>
                </a:solidFill>
                <a:effectLst/>
                <a:latin typeface="var(--font-serif)"/>
              </a:rPr>
              <a:t> </a:t>
            </a:r>
            <a:r>
              <a:rPr lang="en-US" b="0" i="0" dirty="0" err="1">
                <a:solidFill>
                  <a:srgbClr val="35373A"/>
                </a:solidFill>
                <a:effectLst/>
                <a:latin typeface="var(--font-serif)"/>
              </a:rPr>
              <a:t>là</a:t>
            </a:r>
            <a:r>
              <a:rPr lang="en-US" b="0" i="0" dirty="0">
                <a:solidFill>
                  <a:srgbClr val="35373A"/>
                </a:solidFill>
                <a:effectLst/>
                <a:latin typeface="var(--font-serif)"/>
              </a:rPr>
              <a:t> </a:t>
            </a:r>
            <a:r>
              <a:rPr lang="en-US" b="0" i="0" dirty="0" err="1">
                <a:solidFill>
                  <a:srgbClr val="35373A"/>
                </a:solidFill>
                <a:effectLst/>
                <a:latin typeface="var(--font-serif)"/>
              </a:rPr>
              <a:t>các</a:t>
            </a:r>
            <a:r>
              <a:rPr lang="en-US" b="0" i="0" dirty="0">
                <a:solidFill>
                  <a:srgbClr val="35373A"/>
                </a:solidFill>
                <a:effectLst/>
                <a:latin typeface="var(--font-serif)"/>
              </a:rPr>
              <a:t> </a:t>
            </a:r>
            <a:r>
              <a:rPr lang="en-US" b="0" i="0" dirty="0" err="1">
                <a:solidFill>
                  <a:srgbClr val="35373A"/>
                </a:solidFill>
                <a:effectLst/>
                <a:latin typeface="var(--font-serif)"/>
              </a:rPr>
              <a:t>hoạt</a:t>
            </a:r>
            <a:r>
              <a:rPr lang="en-US" b="0" i="0" dirty="0">
                <a:solidFill>
                  <a:srgbClr val="35373A"/>
                </a:solidFill>
                <a:effectLst/>
                <a:latin typeface="var(--font-serif)"/>
              </a:rPr>
              <a:t> </a:t>
            </a:r>
            <a:r>
              <a:rPr lang="en-US" b="0" i="0" dirty="0" err="1">
                <a:solidFill>
                  <a:srgbClr val="35373A"/>
                </a:solidFill>
                <a:effectLst/>
                <a:latin typeface="var(--font-serif)"/>
              </a:rPr>
              <a:t>động</a:t>
            </a:r>
            <a:r>
              <a:rPr lang="en-US" b="0" i="0" dirty="0">
                <a:solidFill>
                  <a:srgbClr val="35373A"/>
                </a:solidFill>
                <a:effectLst/>
                <a:latin typeface="var(--font-serif)"/>
              </a:rPr>
              <a:t> review.</a:t>
            </a:r>
          </a:p>
          <a:p>
            <a:pPr algn="l" fontAlgn="base"/>
            <a:r>
              <a:rPr lang="en-US" b="1" i="0" dirty="0" err="1">
                <a:solidFill>
                  <a:srgbClr val="35373A"/>
                </a:solidFill>
                <a:effectLst/>
                <a:latin typeface="inherit"/>
              </a:rPr>
              <a:t>Kiểm</a:t>
            </a:r>
            <a:r>
              <a:rPr lang="en-US" b="1" i="0" dirty="0">
                <a:solidFill>
                  <a:srgbClr val="35373A"/>
                </a:solidFill>
                <a:effectLst/>
                <a:latin typeface="inherit"/>
              </a:rPr>
              <a:t> </a:t>
            </a:r>
            <a:r>
              <a:rPr lang="en-US" b="1" i="0" dirty="0" err="1">
                <a:solidFill>
                  <a:srgbClr val="35373A"/>
                </a:solidFill>
                <a:effectLst/>
                <a:latin typeface="inherit"/>
              </a:rPr>
              <a:t>thử</a:t>
            </a:r>
            <a:r>
              <a:rPr lang="en-US" b="1" i="0" dirty="0">
                <a:solidFill>
                  <a:srgbClr val="35373A"/>
                </a:solidFill>
                <a:effectLst/>
                <a:latin typeface="inherit"/>
              </a:rPr>
              <a:t> </a:t>
            </a:r>
            <a:r>
              <a:rPr lang="en-US" b="1" i="0" dirty="0" err="1">
                <a:solidFill>
                  <a:srgbClr val="35373A"/>
                </a:solidFill>
                <a:effectLst/>
                <a:latin typeface="inherit"/>
              </a:rPr>
              <a:t>tự</a:t>
            </a:r>
            <a:r>
              <a:rPr lang="en-US" b="1" i="0" dirty="0">
                <a:solidFill>
                  <a:srgbClr val="35373A"/>
                </a:solidFill>
                <a:effectLst/>
                <a:latin typeface="inherit"/>
              </a:rPr>
              <a:t> </a:t>
            </a:r>
            <a:r>
              <a:rPr lang="en-US" b="1" i="0" dirty="0" err="1">
                <a:solidFill>
                  <a:srgbClr val="35373A"/>
                </a:solidFill>
                <a:effectLst/>
                <a:latin typeface="inherit"/>
              </a:rPr>
              <a:t>động</a:t>
            </a:r>
            <a:r>
              <a:rPr lang="en-US" b="0" i="0" dirty="0">
                <a:solidFill>
                  <a:srgbClr val="35373A"/>
                </a:solidFill>
                <a:effectLst/>
                <a:latin typeface="var(--font-serif)"/>
              </a:rPr>
              <a:t> </a:t>
            </a:r>
            <a:r>
              <a:rPr lang="en-US" b="0" i="0" dirty="0" err="1">
                <a:solidFill>
                  <a:srgbClr val="35373A"/>
                </a:solidFill>
                <a:effectLst/>
                <a:latin typeface="var(--font-serif)"/>
              </a:rPr>
              <a:t>là</a:t>
            </a:r>
            <a:r>
              <a:rPr lang="en-US" b="0" i="0" dirty="0">
                <a:solidFill>
                  <a:srgbClr val="35373A"/>
                </a:solidFill>
                <a:effectLst/>
                <a:latin typeface="var(--font-serif)"/>
              </a:rPr>
              <a:t> </a:t>
            </a:r>
            <a:r>
              <a:rPr lang="en-US" b="0" i="0" dirty="0" err="1">
                <a:solidFill>
                  <a:srgbClr val="35373A"/>
                </a:solidFill>
                <a:effectLst/>
                <a:latin typeface="var(--font-serif)"/>
              </a:rPr>
              <a:t>sử</a:t>
            </a:r>
            <a:r>
              <a:rPr lang="en-US" b="0" i="0" dirty="0">
                <a:solidFill>
                  <a:srgbClr val="35373A"/>
                </a:solidFill>
                <a:effectLst/>
                <a:latin typeface="var(--font-serif)"/>
              </a:rPr>
              <a:t> </a:t>
            </a:r>
            <a:r>
              <a:rPr lang="en-US" b="0" i="0" dirty="0" err="1">
                <a:solidFill>
                  <a:srgbClr val="35373A"/>
                </a:solidFill>
                <a:effectLst/>
                <a:latin typeface="var(--font-serif)"/>
              </a:rPr>
              <a:t>dụng</a:t>
            </a:r>
            <a:r>
              <a:rPr lang="en-US" b="0" i="0" dirty="0">
                <a:solidFill>
                  <a:srgbClr val="35373A"/>
                </a:solidFill>
                <a:effectLst/>
                <a:latin typeface="var(--font-serif)"/>
              </a:rPr>
              <a:t> </a:t>
            </a:r>
            <a:r>
              <a:rPr lang="en-US" b="0" i="0" dirty="0" err="1">
                <a:solidFill>
                  <a:srgbClr val="35373A"/>
                </a:solidFill>
                <a:effectLst/>
                <a:latin typeface="var(--font-serif)"/>
              </a:rPr>
              <a:t>các</a:t>
            </a:r>
            <a:r>
              <a:rPr lang="en-US" b="0" i="0" dirty="0">
                <a:solidFill>
                  <a:srgbClr val="35373A"/>
                </a:solidFill>
                <a:effectLst/>
                <a:latin typeface="var(--font-serif)"/>
              </a:rPr>
              <a:t> tool </a:t>
            </a:r>
            <a:r>
              <a:rPr lang="en-US" b="0" i="0" dirty="0" err="1">
                <a:solidFill>
                  <a:srgbClr val="35373A"/>
                </a:solidFill>
                <a:effectLst/>
                <a:latin typeface="var(--font-serif)"/>
              </a:rPr>
              <a:t>để</a:t>
            </a:r>
            <a:r>
              <a:rPr lang="en-US" b="0" i="0" dirty="0">
                <a:solidFill>
                  <a:srgbClr val="35373A"/>
                </a:solidFill>
                <a:effectLst/>
                <a:latin typeface="var(--font-serif)"/>
              </a:rPr>
              <a:t> </a:t>
            </a:r>
            <a:r>
              <a:rPr lang="en-US" b="0" i="0" dirty="0" err="1">
                <a:solidFill>
                  <a:srgbClr val="35373A"/>
                </a:solidFill>
                <a:effectLst/>
                <a:latin typeface="var(--font-serif)"/>
              </a:rPr>
              <a:t>phân</a:t>
            </a:r>
            <a:r>
              <a:rPr lang="en-US" b="0" i="0" dirty="0">
                <a:solidFill>
                  <a:srgbClr val="35373A"/>
                </a:solidFill>
                <a:effectLst/>
                <a:latin typeface="var(--font-serif)"/>
              </a:rPr>
              <a:t> </a:t>
            </a:r>
            <a:r>
              <a:rPr lang="en-US" b="0" i="0" dirty="0" err="1">
                <a:solidFill>
                  <a:srgbClr val="35373A"/>
                </a:solidFill>
                <a:effectLst/>
                <a:latin typeface="var(--font-serif)"/>
              </a:rPr>
              <a:t>tích</a:t>
            </a:r>
            <a:r>
              <a:rPr lang="en-US" b="0" i="0" dirty="0">
                <a:solidFill>
                  <a:srgbClr val="35373A"/>
                </a:solidFill>
                <a:effectLst/>
                <a:latin typeface="var(--font-serif)"/>
              </a:rPr>
              <a:t>.</a:t>
            </a:r>
          </a:p>
          <a:p>
            <a:endParaRPr lang="en-US" dirty="0"/>
          </a:p>
        </p:txBody>
      </p:sp>
      <p:sp>
        <p:nvSpPr>
          <p:cNvPr id="4" name="Footer Placeholder 3">
            <a:extLst>
              <a:ext uri="{FF2B5EF4-FFF2-40B4-BE49-F238E27FC236}">
                <a16:creationId xmlns:a16="http://schemas.microsoft.com/office/drawing/2014/main" id="{5246287D-B0CE-4CD8-B0B0-1AA06F53C673}"/>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46B3282B-48B9-4181-9BAA-E1D0714EBEA2}"/>
              </a:ext>
            </a:extLst>
          </p:cNvPr>
          <p:cNvSpPr>
            <a:spLocks noGrp="1"/>
          </p:cNvSpPr>
          <p:nvPr>
            <p:ph type="sldNum" sz="quarter" idx="12"/>
          </p:nvPr>
        </p:nvSpPr>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1440705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F527-BF25-4DB7-8E90-F3BC1DD02F17}"/>
              </a:ext>
            </a:extLst>
          </p:cNvPr>
          <p:cNvSpPr>
            <a:spLocks noGrp="1"/>
          </p:cNvSpPr>
          <p:nvPr>
            <p:ph type="title"/>
          </p:nvPr>
        </p:nvSpPr>
        <p:spPr/>
        <p:txBody>
          <a:bodyPr/>
          <a:lstStyle/>
          <a:p>
            <a:pPr algn="ctr"/>
            <a:r>
              <a:rPr lang="en-US" dirty="0"/>
              <a:t>Dynamic Testing</a:t>
            </a:r>
            <a:br>
              <a:rPr lang="en-US" dirty="0"/>
            </a:br>
            <a:endParaRPr lang="en-US" dirty="0"/>
          </a:p>
        </p:txBody>
      </p:sp>
      <p:sp>
        <p:nvSpPr>
          <p:cNvPr id="3" name="Content Placeholder 2">
            <a:extLst>
              <a:ext uri="{FF2B5EF4-FFF2-40B4-BE49-F238E27FC236}">
                <a16:creationId xmlns:a16="http://schemas.microsoft.com/office/drawing/2014/main" id="{1BD3C545-B3E4-422A-92C3-0670B029DBEE}"/>
              </a:ext>
            </a:extLst>
          </p:cNvPr>
          <p:cNvSpPr>
            <a:spLocks noGrp="1"/>
          </p:cNvSpPr>
          <p:nvPr>
            <p:ph idx="1"/>
          </p:nvPr>
        </p:nvSpPr>
        <p:spPr/>
        <p:txBody>
          <a:bodyPr anchor="ctr"/>
          <a:lstStyle/>
          <a:p>
            <a:pPr algn="l"/>
            <a:r>
              <a:rPr lang="vi-VN" sz="1800" b="1" i="0" dirty="0">
                <a:solidFill>
                  <a:srgbClr val="0A0A0A"/>
                </a:solidFill>
                <a:effectLst/>
                <a:latin typeface="Roboto" panose="020B0604020202020204" pitchFamily="2" charset="0"/>
              </a:rPr>
              <a:t>Dynamic Testing</a:t>
            </a:r>
            <a:r>
              <a:rPr lang="vi-VN" sz="1800" b="0" i="0" dirty="0">
                <a:solidFill>
                  <a:srgbClr val="0A0A0A"/>
                </a:solidFill>
                <a:effectLst/>
                <a:latin typeface="Roboto" panose="020B0604020202020204" pitchFamily="2" charset="0"/>
              </a:rPr>
              <a:t> là một phương pháp kiểm thử phần mềm được sử dụng để kiểm tra hành vi động của mã phần mềm. </a:t>
            </a:r>
            <a:endParaRPr lang="en-US" sz="1800" b="0" i="0" dirty="0" smtClean="0">
              <a:solidFill>
                <a:srgbClr val="0A0A0A"/>
              </a:solidFill>
              <a:effectLst/>
              <a:latin typeface="Roboto" panose="020B0604020202020204" pitchFamily="2" charset="0"/>
            </a:endParaRPr>
          </a:p>
          <a:p>
            <a:pPr marL="0" indent="0" algn="l">
              <a:buNone/>
            </a:pPr>
            <a:endParaRPr lang="vi-VN" b="0" i="0" dirty="0">
              <a:solidFill>
                <a:srgbClr val="0A0A0A"/>
              </a:solidFill>
              <a:effectLst/>
              <a:latin typeface="Roboto" panose="020B0604020202020204" pitchFamily="2" charset="0"/>
            </a:endParaRPr>
          </a:p>
          <a:p>
            <a:r>
              <a:rPr lang="vi-VN" sz="1800" b="0" i="0" dirty="0">
                <a:solidFill>
                  <a:srgbClr val="0A0A0A"/>
                </a:solidFill>
                <a:effectLst/>
                <a:latin typeface="Roboto" panose="020B0604020202020204" pitchFamily="2" charset="0"/>
              </a:rPr>
              <a:t>Mục đích chính của </a:t>
            </a:r>
            <a:r>
              <a:rPr lang="vi-VN" sz="1800" b="1" i="0" dirty="0">
                <a:solidFill>
                  <a:srgbClr val="0A0A0A"/>
                </a:solidFill>
                <a:effectLst/>
                <a:latin typeface="Roboto" panose="020B0604020202020204" pitchFamily="2" charset="0"/>
              </a:rPr>
              <a:t>Dynamic Testing</a:t>
            </a:r>
            <a:r>
              <a:rPr lang="vi-VN" sz="1800" b="0" i="0" dirty="0">
                <a:solidFill>
                  <a:srgbClr val="0A0A0A"/>
                </a:solidFill>
                <a:effectLst/>
                <a:latin typeface="Roboto" panose="020B0604020202020204" pitchFamily="2" charset="0"/>
              </a:rPr>
              <a:t> là kiểm tra hành vi của phần mềm với các biến động hoặc các biến không phải là hằng số và tìm ra các vùng yếu trong môi trường thời gian chạy phần mềm. Mã phải được thực thi để kiểm tra hành vi động.</a:t>
            </a:r>
            <a:endParaRPr lang="vi-VN" b="0" i="0" dirty="0">
              <a:solidFill>
                <a:srgbClr val="0A0A0A"/>
              </a:solidFill>
              <a:effectLst/>
              <a:latin typeface="Roboto" panose="020B0604020202020204" pitchFamily="2" charset="0"/>
            </a:endParaRPr>
          </a:p>
          <a:p>
            <a:endParaRPr lang="en-US" dirty="0"/>
          </a:p>
        </p:txBody>
      </p:sp>
      <p:sp>
        <p:nvSpPr>
          <p:cNvPr id="4" name="Footer Placeholder 3">
            <a:extLst>
              <a:ext uri="{FF2B5EF4-FFF2-40B4-BE49-F238E27FC236}">
                <a16:creationId xmlns:a16="http://schemas.microsoft.com/office/drawing/2014/main" id="{77456081-935A-42E0-B028-C0EE5DA57D89}"/>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FC1EFC1C-CD46-4FF9-A82C-F9F9DF813478}"/>
              </a:ext>
            </a:extLst>
          </p:cNvPr>
          <p:cNvSpPr>
            <a:spLocks noGrp="1"/>
          </p:cNvSpPr>
          <p:nvPr>
            <p:ph type="sldNum" sz="quarter" idx="12"/>
          </p:nvPr>
        </p:nvSpPr>
        <p:spPr/>
        <p:txBody>
          <a:bodyPr/>
          <a:lstStyle/>
          <a:p>
            <a:fld id="{8AACEE26-D979-411F-B229-D9F26BAEDF07}" type="slidenum">
              <a:rPr lang="en-US" smtClean="0"/>
              <a:t>8</a:t>
            </a:fld>
            <a:endParaRPr lang="en-US" dirty="0"/>
          </a:p>
        </p:txBody>
      </p:sp>
    </p:spTree>
    <p:extLst>
      <p:ext uri="{BB962C8B-B14F-4D97-AF65-F5344CB8AC3E}">
        <p14:creationId xmlns:p14="http://schemas.microsoft.com/office/powerpoint/2010/main" val="78156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a:t>
            </a:r>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r="2739"/>
          <a:stretch/>
        </p:blipFill>
        <p:spPr>
          <a:xfrm>
            <a:off x="762001" y="1447800"/>
            <a:ext cx="3581400" cy="3505200"/>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447800"/>
            <a:ext cx="3428999" cy="350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030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9046</TotalTime>
  <Words>658</Words>
  <Application>Microsoft Office PowerPoint</Application>
  <PresentationFormat>On-screen Show (4:3)</PresentationFormat>
  <Paragraphs>138</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Courier New</vt:lpstr>
      <vt:lpstr>Georgia</vt:lpstr>
      <vt:lpstr>inherit</vt:lpstr>
      <vt:lpstr>Roboto</vt:lpstr>
      <vt:lpstr>Roboto Lt</vt:lpstr>
      <vt:lpstr>Segoe UI</vt:lpstr>
      <vt:lpstr>var(--font-serif)</vt:lpstr>
      <vt:lpstr>Wingdings</vt:lpstr>
      <vt:lpstr>Custom Design</vt:lpstr>
      <vt:lpstr>Kiểm thử cơ bản</vt:lpstr>
      <vt:lpstr>PowerPoint Presentation</vt:lpstr>
      <vt:lpstr>PowerPoint Presentation</vt:lpstr>
      <vt:lpstr>PowerPoint Presentation</vt:lpstr>
      <vt:lpstr>Static và Dynamic Testing</vt:lpstr>
      <vt:lpstr>Static Testing </vt:lpstr>
      <vt:lpstr>Static Testing</vt:lpstr>
      <vt:lpstr>Dynamic Testing </vt:lpstr>
      <vt:lpstr>Static testing</vt:lpstr>
      <vt:lpstr>Dynamic testing</vt:lpstr>
      <vt:lpstr>Dynamic testing</vt:lpstr>
      <vt:lpstr>Black Box testing</vt:lpstr>
      <vt:lpstr>White Box testing</vt:lpstr>
      <vt:lpstr>Kỹ thuật BVA</vt:lpstr>
      <vt:lpstr>Bảng quyết định</vt:lpstr>
      <vt:lpstr>Bảng quyết định</vt:lpstr>
      <vt:lpstr>Ví dụ</vt:lpstr>
      <vt:lpstr>Ví dụ</vt:lpstr>
      <vt:lpstr>Kiểm thử theo trạng thái</vt:lpstr>
      <vt:lpstr>Ví dụ</vt:lpstr>
      <vt:lpstr>PowerPoint Presentation</vt:lpstr>
      <vt:lpstr>PowerPoint Presentation</vt:lpstr>
      <vt:lpstr>Khi nào thực hiện báo cáo kiểm thử</vt:lpstr>
      <vt:lpstr>Phân loại</vt:lpstr>
      <vt:lpstr>Test Progress Report</vt:lpstr>
      <vt:lpstr>Test Progress Report</vt:lpstr>
      <vt:lpstr>Test Sumary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1391</cp:revision>
  <dcterms:created xsi:type="dcterms:W3CDTF">2013-04-23T08:05:33Z</dcterms:created>
  <dcterms:modified xsi:type="dcterms:W3CDTF">2021-10-03T15:51:53Z</dcterms:modified>
</cp:coreProperties>
</file>