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sldIdLst>
    <p:sldId id="541" r:id="rId2"/>
    <p:sldId id="620" r:id="rId3"/>
    <p:sldId id="630" r:id="rId4"/>
    <p:sldId id="62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Workshop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vi-VN" sz="2800" b="1" noProof="0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workshop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err="1"/>
              <a:t>Quy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000" dirty="0"/>
              <a:t>Test planning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Test control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Test closure</a:t>
            </a: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Giảng viên hướng dẫn các nhóm thực hiện</a:t>
            </a:r>
          </a:p>
          <a:p>
            <a:pPr lvl="1"/>
            <a:r>
              <a:rPr lang="vi-VN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AB-SD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10 Question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err="1"/>
              <a:t>mục</a:t>
            </a:r>
            <a:r>
              <a:rPr lang="en-US"/>
              <a:t> 6.2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viên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LMS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7676</TotalTime>
  <Words>73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1346</cp:revision>
  <dcterms:created xsi:type="dcterms:W3CDTF">2013-04-23T08:05:33Z</dcterms:created>
  <dcterms:modified xsi:type="dcterms:W3CDTF">2016-10-08T18:11:00Z</dcterms:modified>
</cp:coreProperties>
</file>