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6"/>
  </p:notesMasterIdLst>
  <p:sldIdLst>
    <p:sldId id="541" r:id="rId2"/>
    <p:sldId id="620" r:id="rId3"/>
    <p:sldId id="630" r:id="rId4"/>
    <p:sldId id="62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5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Workshop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vi-VN" sz="2800" b="1" noProof="0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workshop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/>
              <a:t>Functional Testing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Non-functional Testing</a:t>
            </a:r>
          </a:p>
        </p:txBody>
      </p:sp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 Giảng viên hướng dẫn các nhóm thực hiện</a:t>
            </a:r>
          </a:p>
          <a:p>
            <a:pPr lvl="1"/>
            <a:r>
              <a:rPr lang="vi-VN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AB-SD</a:t>
            </a:r>
            <a:endParaRPr lang="vi-VN" dirty="0"/>
          </a:p>
          <a:p>
            <a:pPr lvl="1"/>
            <a:r>
              <a:rPr lang="vi-VN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</a:p>
          <a:p>
            <a:pPr lvl="2"/>
            <a:r>
              <a:rPr lang="en-US" dirty="0"/>
              <a:t> Functional Testing</a:t>
            </a:r>
          </a:p>
          <a:p>
            <a:pPr lvl="2"/>
            <a:r>
              <a:rPr lang="en-US" dirty="0"/>
              <a:t> Non-Functional Testing</a:t>
            </a:r>
            <a:endParaRPr lang="vi-VN" dirty="0"/>
          </a:p>
          <a:p>
            <a:pPr lvl="1"/>
            <a:r>
              <a:rPr lang="vi-VN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1,2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trên</a:t>
            </a:r>
            <a:r>
              <a:rPr lang="en-US" dirty="0"/>
              <a:t> LMS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7693</TotalTime>
  <Words>78</Words>
  <Application>Microsoft Office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cơ bản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Sunny</cp:lastModifiedBy>
  <cp:revision>1349</cp:revision>
  <dcterms:created xsi:type="dcterms:W3CDTF">2013-04-23T08:05:33Z</dcterms:created>
  <dcterms:modified xsi:type="dcterms:W3CDTF">2016-10-08T18:27:11Z</dcterms:modified>
</cp:coreProperties>
</file>