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1"/>
  </p:notesMasterIdLst>
  <p:sldIdLst>
    <p:sldId id="541" r:id="rId2"/>
    <p:sldId id="620" r:id="rId3"/>
    <p:sldId id="629" r:id="rId4"/>
    <p:sldId id="634" r:id="rId5"/>
    <p:sldId id="630" r:id="rId6"/>
    <p:sldId id="631" r:id="rId7"/>
    <p:sldId id="632" r:id="rId8"/>
    <p:sldId id="633" r:id="rId9"/>
    <p:sldId id="62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Workshop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vi-VN" sz="2800" b="1" noProof="0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workshop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Kế hoạch kiểm thử</a:t>
            </a: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Quy trình kế hoạch kiểm thử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Cấu trúc của kế hoạch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Phát triển website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424851" cy="409180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Giảng viên hướng dẫn các nhóm thực hiện xác định kế hoạch kiểm thử cho giao diện website </a:t>
            </a:r>
          </a:p>
          <a:p>
            <a:pPr lvl="1"/>
            <a:r>
              <a:rPr lang="vi-VN" dirty="0"/>
              <a:t> Mục tiêu </a:t>
            </a:r>
          </a:p>
          <a:p>
            <a:pPr lvl="1"/>
            <a:r>
              <a:rPr lang="vi-VN" dirty="0"/>
              <a:t> Kỹ thuật kiểm thử</a:t>
            </a:r>
          </a:p>
          <a:p>
            <a:pPr lvl="1"/>
            <a:r>
              <a:rPr lang="vi-VN" dirty="0"/>
              <a:t> Điều kiện kết thúc</a:t>
            </a:r>
          </a:p>
          <a:p>
            <a:pPr lvl="1"/>
            <a:r>
              <a:rPr lang="vi-VN" dirty="0"/>
              <a:t> Một số trường hợp đặc biệt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1676400"/>
            <a:ext cx="8832184" cy="3280526"/>
          </a:xfrm>
        </p:spPr>
      </p:pic>
      <p:sp>
        <p:nvSpPr>
          <p:cNvPr id="9" name="Rectangle 8"/>
          <p:cNvSpPr/>
          <p:nvPr/>
        </p:nvSpPr>
        <p:spPr>
          <a:xfrm>
            <a:off x="3124200" y="4038600"/>
            <a:ext cx="5562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650769" cy="3581529"/>
          </a:xfrm>
        </p:spPr>
      </p:pic>
      <p:sp>
        <p:nvSpPr>
          <p:cNvPr id="9" name="Rectangle 8"/>
          <p:cNvSpPr/>
          <p:nvPr/>
        </p:nvSpPr>
        <p:spPr>
          <a:xfrm>
            <a:off x="3124200" y="3962400"/>
            <a:ext cx="533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3962400"/>
            <a:ext cx="1889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endParaRPr lang="en-US" sz="20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6396" y="3962400"/>
            <a:ext cx="1889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</a:t>
            </a:r>
            <a:endParaRPr lang="en-US" sz="20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0124" y="3962400"/>
            <a:ext cx="1889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 Methods</a:t>
            </a:r>
            <a:endParaRPr lang="en-US" sz="20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2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1" y="1447800"/>
            <a:ext cx="9011001" cy="36539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867210"/>
            <a:ext cx="4876572" cy="70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2211" y="3913257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Tất cả test cases được thực hiện</a:t>
            </a:r>
            <a:endParaRPr lang="en-US" sz="20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2782" y="3867210"/>
            <a:ext cx="2654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Tất cả defect tìm thấy được đánh dấu</a:t>
            </a:r>
            <a:endParaRPr lang="en-US" sz="20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6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9" y="1859684"/>
            <a:ext cx="8708911" cy="3116288"/>
          </a:xfrm>
        </p:spPr>
      </p:pic>
      <p:sp>
        <p:nvSpPr>
          <p:cNvPr id="9" name="Rectangle 8"/>
          <p:cNvSpPr/>
          <p:nvPr/>
        </p:nvSpPr>
        <p:spPr>
          <a:xfrm>
            <a:off x="3114040" y="2514600"/>
            <a:ext cx="487657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7631</TotalTime>
  <Words>127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Phát triển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1342</cp:revision>
  <dcterms:created xsi:type="dcterms:W3CDTF">2013-04-23T08:05:33Z</dcterms:created>
  <dcterms:modified xsi:type="dcterms:W3CDTF">2016-10-05T16:37:30Z</dcterms:modified>
</cp:coreProperties>
</file>