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6"/>
  </p:notesMasterIdLst>
  <p:sldIdLst>
    <p:sldId id="541" r:id="rId2"/>
    <p:sldId id="620" r:id="rId3"/>
    <p:sldId id="630" r:id="rId4"/>
    <p:sldId id="62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5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AF7-8FE7-48DF-9D00-615CCDC0E683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63D-04AE-4802-9589-4969774CC269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272-4337-4EEA-AAE6-3DC9570DDC45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C0BD-AF8A-4A6E-A350-479DB1CF8A97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D7E8-CC9A-4894-9374-E8B8B8753C92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44D8-CF65-4953-B2FC-6C6AA6FE1912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FBB6-AB82-442E-B01A-0B7967BDB42D}" type="datetime1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8021-AE67-4216-B22E-39A0D132B2E4}" type="datetime1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AC3-87F8-4A7C-BAEA-D1EE61F48993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327-A86E-4E33-A0EF-A320CC416235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D7E6-EB32-4E5B-991F-06B9038F0EFF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Workshop </a:t>
            </a: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Nội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dung </a:t>
            </a:r>
            <a:r>
              <a:rPr lang="vi-VN" sz="2800" b="1" noProof="0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workshop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1026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54313" cy="46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 err="1">
                <a:latin typeface="Calibri" panose="020F0502020204030204" pitchFamily="34" charset="0"/>
              </a:rPr>
              <a:t>Tình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huống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kiểm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thử</a:t>
            </a:r>
            <a:r>
              <a:rPr lang="en-US" sz="3000" dirty="0">
                <a:latin typeface="Calibri" panose="020F0502020204030204" pitchFamily="34" charset="0"/>
              </a:rPr>
              <a:t> (Test Case)</a:t>
            </a:r>
            <a:endParaRPr lang="vi-VN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3000" dirty="0" err="1">
                <a:latin typeface="Calibri" panose="020F0502020204030204" pitchFamily="34" charset="0"/>
              </a:rPr>
              <a:t>Kỹ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thuật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kiểm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thử</a:t>
            </a:r>
            <a:r>
              <a:rPr lang="vi-VN" sz="3000" dirty="0">
                <a:latin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</a:rPr>
              <a:t>(Test Techniques)</a:t>
            </a:r>
          </a:p>
        </p:txBody>
      </p:sp>
    </p:spTree>
    <p:extLst>
      <p:ext uri="{BB962C8B-B14F-4D97-AF65-F5344CB8AC3E}">
        <p14:creationId xmlns:p14="http://schemas.microsoft.com/office/powerpoint/2010/main" val="55840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 Giảng viên hướng dẫn các nhóm thực hiện</a:t>
            </a:r>
          </a:p>
          <a:p>
            <a:pPr lvl="1"/>
            <a:r>
              <a:rPr lang="vi-VN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AB-SD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test design</a:t>
            </a:r>
            <a:endParaRPr lang="vi-VN" dirty="0"/>
          </a:p>
          <a:p>
            <a:pPr lvl="1"/>
            <a:r>
              <a:rPr lang="vi-VN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test cases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6.2</a:t>
            </a:r>
            <a:endParaRPr lang="vi-VN" dirty="0"/>
          </a:p>
          <a:p>
            <a:pPr lvl="1"/>
            <a:r>
              <a:rPr lang="vi-VN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1,2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trên</a:t>
            </a:r>
            <a:r>
              <a:rPr lang="en-US" dirty="0"/>
              <a:t> LMS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7696</TotalTime>
  <Words>96</Words>
  <Application>Microsoft Office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Kiểm thử cơ bản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Bui Sunny</cp:lastModifiedBy>
  <cp:revision>1351</cp:revision>
  <dcterms:created xsi:type="dcterms:W3CDTF">2013-04-23T08:05:33Z</dcterms:created>
  <dcterms:modified xsi:type="dcterms:W3CDTF">2016-10-08T18:32:26Z</dcterms:modified>
</cp:coreProperties>
</file>